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/>
    <p:restoredTop sz="94715"/>
  </p:normalViewPr>
  <p:slideViewPr>
    <p:cSldViewPr snapToGrid="0" snapToObjects="1">
      <p:cViewPr varScale="1">
        <p:scale>
          <a:sx n="50" d="100"/>
          <a:sy n="50" d="100"/>
        </p:scale>
        <p:origin x="192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F837D-4DBF-D445-BC43-C50C92E5572F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D07D-71B3-744F-824A-A7AD6F069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/zcDyZmL_q0Y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07D-71B3-744F-824A-A7AD6F069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9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oshmuseum.org</a:t>
            </a:r>
            <a:r>
              <a:rPr lang="en-US" dirty="0"/>
              <a:t>/musical-therapist/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07D-71B3-744F-824A-A7AD6F0692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5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/forms/d/e/1FAIpQLSfon72xhPX10PnyMmqHf7YVsCEKBlElM_CfXxakT_PXmMp9nA/</a:t>
            </a:r>
            <a:r>
              <a:rPr lang="en-US" dirty="0" err="1"/>
              <a:t>viewform?usp</a:t>
            </a:r>
            <a:r>
              <a:rPr lang="en-US" dirty="0"/>
              <a:t>=</a:t>
            </a:r>
            <a:r>
              <a:rPr lang="en-US" dirty="0" err="1"/>
              <a:t>sf_link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BD07D-71B3-744F-824A-A7AD6F0692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FD75-F740-E046-B41A-BAF265241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72BB-C0BF-F24B-A635-92AC8FDB2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28A07-4ED5-444A-8486-56DA2DAA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7A40-57E7-7141-A3BC-E26CC14F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5840B-EC0A-8A47-85B1-ED348E5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677D-C7BF-B741-B26C-5E45647D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ED5F8-6430-CE43-8E5B-3DA49FE1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01795-77C1-DE45-AB6A-8D9F143C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3860-29ED-674E-AE38-67D2FA13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A550-38BB-B846-B7D8-7F5EC62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C9E05-1896-5C46-BA58-52F2BCD72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0B53B-4F01-0043-8C3B-57423211D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909C2-217D-7D4B-90AA-6FE4E764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8DC21-356E-8E4C-B51E-B4AE93C9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705-777E-E04B-BF29-954AF1BB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32C4-17C7-A749-A51D-8F4FA8CC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8FC4-7CDE-B640-BBAB-2A168B78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490EE-F0A8-8145-ACF1-7690629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11C3-99EB-9242-BEEA-D975150C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5AA2-53A0-8947-8AA9-891F42DE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76E9-60DC-CE47-9255-2FC194CC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680A5-1353-8F49-96CF-88C267B6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98E18-6511-6848-9FBE-D0F28816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950C-611F-7647-A01F-9DDB6231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9CE3-880F-6E43-8006-2C890712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089C-29E3-8D42-9BD5-BD3BD57E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421B-2537-8042-ADB7-98E0E1AC8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14D5B-EB2A-8442-86DC-84A8DFF35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1E89D-78E9-4A49-9269-9854DF40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D7F7C-C881-D44E-A414-16EDD2FC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19F3D-A08C-2E41-A353-9639B875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02D3-ADD7-E746-BDCF-0A75D8B9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64E41-A9BC-044E-BF6E-ECEC534E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6B00B-149C-9E40-81A9-824DC620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88F7-21DA-1846-9418-D0E4A1E85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30771-848D-5846-8AD3-18FDC9359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96114-053B-DE44-8295-DA095C03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457D5-D395-DF49-BA7E-2754083A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91A43-3C52-5149-A9E4-D5C05891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4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234F-A00A-2340-8443-FC659129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80606-D089-6F46-BB5E-8FA45867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BE30C-0A24-A844-A811-87C4EA74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428EB-570B-904C-8FF0-98B7248B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4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8B346-7A4A-C647-8C88-36FB3B7E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A16C0-E043-C442-A30E-DCF9055C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A3EE-714B-7042-9A3E-7280D527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5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507C-2D3A-9343-AD1C-8B577173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CCC35-87BB-A042-9A33-C74A3A302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484AA-7AE2-4A4C-A60E-96A68EB3E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AFBF-A753-264B-9396-D5B05888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752AF-24D4-5342-8374-A812B399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71853-84FA-EE43-A717-92FE908F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594B-B3B8-9A49-8036-9A38ECBC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97F5C-5AE6-9649-B49C-79C247066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4B449-2D0A-754B-8736-EDCDAC3D0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03735-4D16-9745-A3C9-8816FF4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DA577-2C73-DC49-8373-B7E94A63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A3757-E35D-744B-8B84-5E9B1A5A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9FAE0-F172-D648-8E4F-0556F6F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9CDE4-5F3D-294E-AB9B-3966BDB88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04CC-E1E2-8F47-A7D2-D409CDF66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3267-75EC-AE47-8B56-7639C6B13A6C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A4E1-3B38-2D4D-B326-531635E79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60F0-5EF4-0341-A665-AC19996C4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90FE7-5198-9F47-B8C1-76C20969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on72xhPX10PnyMmqHf7YVsCEKBlElM_CfXxakT_PXmMp9nA/viewform?usp=sf_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cDyZmL_q0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A0042-A64C-314E-93D3-074339E2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" y="0"/>
            <a:ext cx="12152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3F186-1616-F24B-97E4-862E31ABD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8"/>
            <a:ext cx="12192000" cy="684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2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693BA-3074-DA44-8BBE-9168334D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"/>
            <a:ext cx="12192000" cy="68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1DCEFE-DD17-2A4C-94E7-2584742A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4"/>
            <a:ext cx="12192000" cy="68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E3ACC-00DA-0F42-AFE8-68E10B702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46"/>
            <a:ext cx="12192000" cy="67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1235AD12-BAB0-034E-8DA9-3751929C2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19"/>
            <a:ext cx="12192000" cy="67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8BB7F-002F-4144-A93F-CE1698B9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5"/>
            <a:ext cx="12192000" cy="683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E5A57-D595-1246-BF3E-A8B9EEEA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77"/>
            <a:ext cx="12192000" cy="68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CE0C0-76E8-D94F-99FF-9B62614D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4"/>
            <a:ext cx="12192000" cy="68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9BE3AC25-C18F-564D-A58E-2C36171B3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30"/>
            <a:ext cx="12192000" cy="67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B498D-FEA4-134D-B1B5-B475D391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12192000" cy="68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61139-4A17-7B4D-98EB-349E0627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9"/>
            <a:ext cx="12192000" cy="68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93A16-5A53-FA46-8E49-2B572394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"/>
            <a:ext cx="12192000" cy="68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5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EE3DB-753A-7C44-B62C-F40FEE5A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"/>
            <a:ext cx="12192000" cy="684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</Words>
  <Application>Microsoft Macintosh PowerPoint</Application>
  <PresentationFormat>Widescreen</PresentationFormat>
  <Paragraphs>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Gutierrez</dc:creator>
  <cp:lastModifiedBy>Petra Gutierrez</cp:lastModifiedBy>
  <cp:revision>3</cp:revision>
  <dcterms:created xsi:type="dcterms:W3CDTF">2020-08-06T20:22:53Z</dcterms:created>
  <dcterms:modified xsi:type="dcterms:W3CDTF">2020-08-06T20:29:09Z</dcterms:modified>
</cp:coreProperties>
</file>