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9"/>
  </p:notesMasterIdLst>
  <p:sldIdLst>
    <p:sldId id="256" r:id="rId2"/>
    <p:sldId id="258" r:id="rId3"/>
    <p:sldId id="438" r:id="rId4"/>
    <p:sldId id="257" r:id="rId5"/>
    <p:sldId id="439" r:id="rId6"/>
    <p:sldId id="440" r:id="rId7"/>
    <p:sldId id="260" r:id="rId8"/>
    <p:sldId id="264" r:id="rId9"/>
    <p:sldId id="441" r:id="rId10"/>
    <p:sldId id="263" r:id="rId11"/>
    <p:sldId id="261" r:id="rId12"/>
    <p:sldId id="262" r:id="rId13"/>
    <p:sldId id="443" r:id="rId14"/>
    <p:sldId id="266" r:id="rId15"/>
    <p:sldId id="265" r:id="rId16"/>
    <p:sldId id="273" r:id="rId17"/>
    <p:sldId id="275"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Hind" panose="020B0604020202020204" charset="0"/>
      <p:regular r:id="rId24"/>
      <p:bold r:id="rId25"/>
    </p:embeddedFont>
    <p:embeddedFont>
      <p:font typeface="Lato" panose="020B0604020202020204" charset="0"/>
      <p:regular r:id="rId26"/>
      <p:bold r:id="rId27"/>
      <p:italic r:id="rId28"/>
      <p:boldItalic r:id="rId29"/>
    </p:embeddedFont>
    <p:embeddedFont>
      <p:font typeface="Montserrat" panose="020B0604020202020204" charset="0"/>
      <p:regular r:id="rId30"/>
      <p:bold r:id="rId31"/>
      <p:italic r:id="rId32"/>
      <p:boldItalic r:id="rId33"/>
    </p:embeddedFont>
    <p:embeddedFont>
      <p:font typeface="Raleway"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D9E6E3-485B-4D5F-B7C8-FA390EA5ADAD}">
  <a:tblStyle styleId="{89D9E6E3-485B-4D5F-B7C8-FA390EA5ADA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81" autoAdjust="0"/>
    <p:restoredTop sz="80334" autoAdjust="0"/>
  </p:normalViewPr>
  <p:slideViewPr>
    <p:cSldViewPr snapToGrid="0">
      <p:cViewPr varScale="1">
        <p:scale>
          <a:sx n="67" d="100"/>
          <a:sy n="67" d="100"/>
        </p:scale>
        <p:origin x="127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te.careertech.org/sites/default/files/K%26S-CareerPathway-HS-TherapeuticServices-2008.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te.careertech.org/sites/default/files/K%26S-CareerPathway-HS-DiagnosticServices-2008.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endbulletin.com/localstate/education/oregon-community-colleges-can-now-offer-4-year-degrees-but-cocc-will-wait/article_afef03ea-33d0-11ea-9c4c-f768e38990e5.html#:~:text=This%20year%20marks%20the%20first,students%20will%20have%20to%20wait.&amp;text=Community%20colleges%20must%20prove%20that,one%20that%20is%20hands%2D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larb.org/learn-about-licensur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861ec2299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861ec2299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77703e89f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77703e89f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The </a:t>
            </a:r>
            <a:r>
              <a:rPr lang="en-US" sz="1100" b="0" i="0" u="sng" strike="noStrike" cap="none" dirty="0">
                <a:solidFill>
                  <a:srgbClr val="000000"/>
                </a:solidFill>
                <a:effectLst/>
                <a:latin typeface="Arial"/>
                <a:ea typeface="Arial"/>
                <a:cs typeface="Arial"/>
                <a:sym typeface="Arial"/>
                <a:hlinkClick r:id="rId3"/>
              </a:rPr>
              <a:t>therapeutic services pathway</a:t>
            </a:r>
            <a:r>
              <a:rPr lang="en-US" sz="1100" b="0" i="0" u="none" strike="noStrike" cap="none" dirty="0">
                <a:solidFill>
                  <a:srgbClr val="000000"/>
                </a:solidFill>
                <a:effectLst/>
                <a:latin typeface="Arial"/>
                <a:ea typeface="Arial"/>
                <a:cs typeface="Arial"/>
                <a:sym typeface="Arial"/>
              </a:rPr>
              <a:t> is the most popular pathway in health science.</a:t>
            </a:r>
          </a:p>
          <a:p>
            <a:r>
              <a:rPr lang="en-US" sz="1100" b="0" i="0" u="none" strike="noStrike" cap="none" dirty="0">
                <a:solidFill>
                  <a:srgbClr val="000000"/>
                </a:solidFill>
                <a:effectLst/>
                <a:latin typeface="Arial"/>
                <a:ea typeface="Arial"/>
                <a:cs typeface="Arial"/>
                <a:sym typeface="Arial"/>
              </a:rPr>
              <a:t>It’s focused on working with patients to provide care, treatment, or counseling to improve the patient’s status over time.</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8834396141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8834396141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The </a:t>
            </a:r>
            <a:r>
              <a:rPr lang="en-US" sz="1100" b="0" i="0" u="sng" strike="noStrike" cap="none" dirty="0">
                <a:solidFill>
                  <a:srgbClr val="000000"/>
                </a:solidFill>
                <a:effectLst/>
                <a:latin typeface="Arial"/>
                <a:ea typeface="Arial"/>
                <a:cs typeface="Arial"/>
                <a:sym typeface="Arial"/>
                <a:hlinkClick r:id="rId3"/>
              </a:rPr>
              <a:t>diagnostic services pathway</a:t>
            </a:r>
            <a:r>
              <a:rPr lang="en-US" sz="1100" b="0" i="0" u="none" strike="noStrike" cap="none" dirty="0">
                <a:solidFill>
                  <a:srgbClr val="000000"/>
                </a:solidFill>
                <a:effectLst/>
                <a:latin typeface="Arial"/>
                <a:ea typeface="Arial"/>
                <a:cs typeface="Arial"/>
                <a:sym typeface="Arial"/>
              </a:rPr>
              <a:t> is made up of careers that use tests to detect, diagnose, and treat diseases, injuries, or other physical conditions.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kern="1200" cap="none" dirty="0">
                <a:solidFill>
                  <a:schemeClr val="tx1"/>
                </a:solidFill>
                <a:effectLst/>
                <a:latin typeface="Arial" panose="020B0604020202020204" pitchFamily="34" charset="0"/>
                <a:ea typeface="Arial"/>
                <a:cs typeface="Arial"/>
                <a:sym typeface="Arial"/>
              </a:rPr>
              <a:t>Careers that document and facilitate patient care</a:t>
            </a:r>
          </a:p>
          <a:p>
            <a:endParaRPr lang="en-US" dirty="0"/>
          </a:p>
        </p:txBody>
      </p:sp>
    </p:spTree>
    <p:extLst>
      <p:ext uri="{BB962C8B-B14F-4D97-AF65-F5344CB8AC3E}">
        <p14:creationId xmlns:p14="http://schemas.microsoft.com/office/powerpoint/2010/main" val="436789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6b628f12ae_0_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6b628f12ae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support services pathway is often unnoticed by patients, but it’s what keeps healthcare facilities running. Support services employees work behind the scenes to ensure other health care professionals can accomplish their duties.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kern="1200" cap="none" dirty="0">
                <a:solidFill>
                  <a:schemeClr val="tx1"/>
                </a:solidFill>
                <a:effectLst/>
                <a:latin typeface="Arial" panose="020B0604020202020204" pitchFamily="34" charset="0"/>
                <a:ea typeface="Arial"/>
                <a:cs typeface="Arial"/>
                <a:sym typeface="Arial"/>
              </a:rPr>
              <a:t>Jobs that impact hospital safety and functionality</a:t>
            </a: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6b628f12ae_0_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9" name="Google Shape;1029;g6b628f12ae_0_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g52cec55bc0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6" name="Google Shape;1576;g52cec55bc0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g6b5fdf5ce3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8" name="Google Shape;1798;g6b5fdf5ce3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80206cb17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80206cb17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2000" dirty="0"/>
              <a:t>Requirements vary by program and state</a:t>
            </a:r>
          </a:p>
          <a:p>
            <a:pPr lvl="0"/>
            <a:r>
              <a:rPr lang="en-US" sz="2000" dirty="0"/>
              <a:t>Preparation begins in high school</a:t>
            </a:r>
          </a:p>
          <a:p>
            <a:pPr lvl="1"/>
            <a:r>
              <a:rPr lang="en-US" sz="2000" dirty="0">
                <a:latin typeface="Calibri" panose="020F0502020204030204" pitchFamily="34" charset="0"/>
                <a:cs typeface="Calibri" panose="020F0502020204030204" pitchFamily="34" charset="0"/>
              </a:rPr>
              <a:t>Sciences, social studies, English, and mathematics</a:t>
            </a:r>
          </a:p>
          <a:p>
            <a:pPr lvl="1"/>
            <a:r>
              <a:rPr lang="en-US" sz="2000" dirty="0">
                <a:latin typeface="Calibri" panose="020F0502020204030204" pitchFamily="34" charset="0"/>
                <a:cs typeface="Calibri" panose="020F0502020204030204" pitchFamily="34" charset="0"/>
              </a:rPr>
              <a:t>Knowledge of computer applications, keyboarding, and accounting skills</a:t>
            </a:r>
          </a:p>
          <a:p>
            <a:pPr lvl="0"/>
            <a:r>
              <a:rPr lang="en-US" sz="1800" dirty="0"/>
              <a:t>Health Science Technology Ed. (HSTE)/Career and Technical Ed. (CTE)</a:t>
            </a:r>
          </a:p>
          <a:p>
            <a:pPr lvl="1"/>
            <a:r>
              <a:rPr lang="en-US" sz="2000" dirty="0">
                <a:latin typeface="Calibri" panose="020F0502020204030204" pitchFamily="34" charset="0"/>
                <a:cs typeface="Calibri" panose="020F0502020204030204" pitchFamily="34" charset="0"/>
              </a:rPr>
              <a:t>Program offered in high school</a:t>
            </a:r>
          </a:p>
          <a:p>
            <a:pPr lvl="1"/>
            <a:r>
              <a:rPr lang="en-US" sz="2000" dirty="0">
                <a:latin typeface="Calibri" panose="020F0502020204030204" pitchFamily="34" charset="0"/>
                <a:cs typeface="Calibri" panose="020F0502020204030204" pitchFamily="34" charset="0"/>
              </a:rPr>
              <a:t>Students develop employability skills </a:t>
            </a:r>
            <a:endParaRPr lang="en-US" dirty="0"/>
          </a:p>
          <a:p>
            <a:endParaRPr lang="en-US" dirty="0"/>
          </a:p>
        </p:txBody>
      </p:sp>
    </p:spTree>
    <p:extLst>
      <p:ext uri="{BB962C8B-B14F-4D97-AF65-F5344CB8AC3E}">
        <p14:creationId xmlns:p14="http://schemas.microsoft.com/office/powerpoint/2010/main" val="101041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Bachelor’s offered by colleges: </a:t>
            </a:r>
            <a:r>
              <a:rPr lang="en-US" altLang="en-US" sz="1100" dirty="0">
                <a:solidFill>
                  <a:srgbClr val="000000"/>
                </a:solidFill>
              </a:rPr>
              <a:t>23 states community colleges offer bachelor’s. Since Dec 2019 all 17 community colleges in Oregon can, but need to comply some requirements, due to Covid19, there’s a waiting period. </a:t>
            </a:r>
            <a:r>
              <a:rPr lang="en-US" dirty="0">
                <a:hlinkClick r:id="rId3"/>
              </a:rPr>
              <a:t>https://www.bendbulletin.com/localstate/education/oregon-community-colleges-can-now-offer-4-year-degrees-but-cocc-will-wait/article_afef03ea-33d0-11ea-9c4c-f768e38990e5.html#:~:text=This%20year%20marks%20the%20first,students%20will%20have%20to%20wait.&amp;text=Community%20colleges%20must%20prove%20that,one%20that%20is%20hands%2Don.</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10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100" dirty="0">
                <a:solidFill>
                  <a:schemeClr val="accent1"/>
                </a:solidFill>
              </a:rPr>
              <a:t>Doctorate, doctoral, or doctor’s degree, some may require 4 to 6 years</a:t>
            </a:r>
            <a:endParaRPr lang="en-US" altLang="en-US" sz="1100" dirty="0">
              <a:solidFill>
                <a:srgbClr val="000000"/>
              </a:solidFill>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4569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hlinkClick r:id="rId3"/>
              </a:rPr>
              <a:t>https://www.clarb.org/learn-about-licensure</a:t>
            </a:r>
            <a:endParaRPr lang="en-US" dirty="0"/>
          </a:p>
        </p:txBody>
      </p:sp>
    </p:spTree>
    <p:extLst>
      <p:ext uri="{BB962C8B-B14F-4D97-AF65-F5344CB8AC3E}">
        <p14:creationId xmlns:p14="http://schemas.microsoft.com/office/powerpoint/2010/main" val="163011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809a1bfd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809a1bfd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80aeedd6c5_7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80aeedd6c5_7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Diagnostic Services</a:t>
            </a:r>
          </a:p>
          <a:p>
            <a:r>
              <a:rPr lang="en-US" sz="1100" b="0" i="0" u="none" strike="noStrike" cap="none" dirty="0">
                <a:solidFill>
                  <a:srgbClr val="000000"/>
                </a:solidFill>
                <a:effectLst/>
                <a:latin typeface="Arial"/>
                <a:ea typeface="Arial"/>
                <a:cs typeface="Arial"/>
                <a:sym typeface="Arial"/>
              </a:rPr>
              <a:t>Therapeutic Services</a:t>
            </a:r>
          </a:p>
          <a:p>
            <a:r>
              <a:rPr lang="en-US" sz="1100" b="0" i="0" u="none" strike="noStrike" cap="none" dirty="0">
                <a:solidFill>
                  <a:srgbClr val="000000"/>
                </a:solidFill>
                <a:effectLst/>
                <a:latin typeface="Arial"/>
                <a:ea typeface="Arial"/>
                <a:cs typeface="Arial"/>
                <a:sym typeface="Arial"/>
              </a:rPr>
              <a:t>Health Informatics</a:t>
            </a:r>
          </a:p>
          <a:p>
            <a:r>
              <a:rPr lang="en-US" sz="1100" b="0" i="0" u="none" strike="noStrike" cap="none" dirty="0">
                <a:solidFill>
                  <a:srgbClr val="000000"/>
                </a:solidFill>
                <a:effectLst/>
                <a:latin typeface="Arial"/>
                <a:ea typeface="Arial"/>
                <a:cs typeface="Arial"/>
                <a:sym typeface="Arial"/>
              </a:rPr>
              <a:t>Support Services</a:t>
            </a:r>
          </a:p>
          <a:p>
            <a:r>
              <a:rPr lang="en-US" sz="1100" b="0" i="0" u="none" strike="noStrike" cap="none" dirty="0">
                <a:solidFill>
                  <a:srgbClr val="000000"/>
                </a:solidFill>
                <a:effectLst/>
                <a:latin typeface="Arial"/>
                <a:ea typeface="Arial"/>
                <a:cs typeface="Arial"/>
                <a:sym typeface="Arial"/>
              </a:rPr>
              <a:t>Biotechnology Research &amp; Development</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a:off x="0" y="4168375"/>
            <a:ext cx="9144050" cy="975222"/>
          </a:xfrm>
          <a:custGeom>
            <a:avLst/>
            <a:gdLst/>
            <a:ahLst/>
            <a:cxnLst/>
            <a:rect l="l" t="t" r="r" b="b"/>
            <a:pathLst>
              <a:path w="312724" h="28721" extrusionOk="0">
                <a:moveTo>
                  <a:pt x="0" y="0"/>
                </a:moveTo>
                <a:lnTo>
                  <a:pt x="0" y="28721"/>
                </a:lnTo>
                <a:lnTo>
                  <a:pt x="312724" y="28721"/>
                </a:lnTo>
                <a:lnTo>
                  <a:pt x="3127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subTitle" idx="1"/>
          </p:nvPr>
        </p:nvSpPr>
        <p:spPr>
          <a:xfrm>
            <a:off x="612344" y="2714525"/>
            <a:ext cx="3855300" cy="4209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1" name="Google Shape;11;p2"/>
          <p:cNvSpPr txBox="1">
            <a:spLocks noGrp="1"/>
          </p:cNvSpPr>
          <p:nvPr>
            <p:ph type="ctrTitle"/>
          </p:nvPr>
        </p:nvSpPr>
        <p:spPr>
          <a:xfrm>
            <a:off x="554599" y="1009200"/>
            <a:ext cx="3762000" cy="908100"/>
          </a:xfrm>
          <a:prstGeom prst="rect">
            <a:avLst/>
          </a:prstGeom>
          <a:noFill/>
          <a:ln>
            <a:noFill/>
          </a:ln>
        </p:spPr>
        <p:txBody>
          <a:bodyPr spcFirstLastPara="1" wrap="square" lIns="91425" tIns="91425" rIns="91425" bIns="91425" anchor="ctr" anchorCtr="0">
            <a:noAutofit/>
          </a:bodyPr>
          <a:lstStyle>
            <a:lvl1pPr lvl="0" algn="l">
              <a:lnSpc>
                <a:spcPct val="80000"/>
              </a:lnSpc>
              <a:spcBef>
                <a:spcPts val="0"/>
              </a:spcBef>
              <a:spcAft>
                <a:spcPts val="0"/>
              </a:spcAft>
              <a:buClr>
                <a:schemeClr val="lt2"/>
              </a:buClr>
              <a:buSzPts val="3300"/>
              <a:buNone/>
              <a:defRPr sz="7000">
                <a:solidFill>
                  <a:schemeClr val="dk1"/>
                </a:solidFill>
              </a:defRPr>
            </a:lvl1pPr>
            <a:lvl2pPr lvl="1" algn="ctr">
              <a:lnSpc>
                <a:spcPct val="80000"/>
              </a:lnSpc>
              <a:spcBef>
                <a:spcPts val="0"/>
              </a:spcBef>
              <a:spcAft>
                <a:spcPts val="0"/>
              </a:spcAft>
              <a:buClr>
                <a:schemeClr val="accent4"/>
              </a:buClr>
              <a:buSzPts val="3500"/>
              <a:buNone/>
              <a:defRPr sz="3500">
                <a:solidFill>
                  <a:schemeClr val="accent4"/>
                </a:solidFill>
              </a:defRPr>
            </a:lvl2pPr>
            <a:lvl3pPr lvl="2" algn="ctr">
              <a:lnSpc>
                <a:spcPct val="80000"/>
              </a:lnSpc>
              <a:spcBef>
                <a:spcPts val="0"/>
              </a:spcBef>
              <a:spcAft>
                <a:spcPts val="0"/>
              </a:spcAft>
              <a:buClr>
                <a:schemeClr val="accent4"/>
              </a:buClr>
              <a:buSzPts val="3500"/>
              <a:buNone/>
              <a:defRPr sz="3500">
                <a:solidFill>
                  <a:schemeClr val="accent4"/>
                </a:solidFill>
              </a:defRPr>
            </a:lvl3pPr>
            <a:lvl4pPr lvl="3" algn="ctr">
              <a:lnSpc>
                <a:spcPct val="80000"/>
              </a:lnSpc>
              <a:spcBef>
                <a:spcPts val="0"/>
              </a:spcBef>
              <a:spcAft>
                <a:spcPts val="0"/>
              </a:spcAft>
              <a:buClr>
                <a:schemeClr val="accent4"/>
              </a:buClr>
              <a:buSzPts val="3500"/>
              <a:buNone/>
              <a:defRPr sz="3500">
                <a:solidFill>
                  <a:schemeClr val="accent4"/>
                </a:solidFill>
              </a:defRPr>
            </a:lvl4pPr>
            <a:lvl5pPr lvl="4" algn="ctr">
              <a:lnSpc>
                <a:spcPct val="80000"/>
              </a:lnSpc>
              <a:spcBef>
                <a:spcPts val="0"/>
              </a:spcBef>
              <a:spcAft>
                <a:spcPts val="0"/>
              </a:spcAft>
              <a:buClr>
                <a:schemeClr val="accent4"/>
              </a:buClr>
              <a:buSzPts val="3500"/>
              <a:buNone/>
              <a:defRPr sz="3500">
                <a:solidFill>
                  <a:schemeClr val="accent4"/>
                </a:solidFill>
              </a:defRPr>
            </a:lvl5pPr>
            <a:lvl6pPr lvl="5" algn="ctr">
              <a:lnSpc>
                <a:spcPct val="80000"/>
              </a:lnSpc>
              <a:spcBef>
                <a:spcPts val="0"/>
              </a:spcBef>
              <a:spcAft>
                <a:spcPts val="0"/>
              </a:spcAft>
              <a:buClr>
                <a:schemeClr val="accent4"/>
              </a:buClr>
              <a:buSzPts val="3500"/>
              <a:buNone/>
              <a:defRPr sz="3500">
                <a:solidFill>
                  <a:schemeClr val="accent4"/>
                </a:solidFill>
              </a:defRPr>
            </a:lvl6pPr>
            <a:lvl7pPr lvl="6" algn="ctr">
              <a:lnSpc>
                <a:spcPct val="80000"/>
              </a:lnSpc>
              <a:spcBef>
                <a:spcPts val="0"/>
              </a:spcBef>
              <a:spcAft>
                <a:spcPts val="0"/>
              </a:spcAft>
              <a:buClr>
                <a:schemeClr val="accent4"/>
              </a:buClr>
              <a:buSzPts val="3500"/>
              <a:buNone/>
              <a:defRPr sz="3500">
                <a:solidFill>
                  <a:schemeClr val="accent4"/>
                </a:solidFill>
              </a:defRPr>
            </a:lvl7pPr>
            <a:lvl8pPr lvl="7" algn="ctr">
              <a:lnSpc>
                <a:spcPct val="80000"/>
              </a:lnSpc>
              <a:spcBef>
                <a:spcPts val="0"/>
              </a:spcBef>
              <a:spcAft>
                <a:spcPts val="0"/>
              </a:spcAft>
              <a:buClr>
                <a:schemeClr val="accent4"/>
              </a:buClr>
              <a:buSzPts val="3500"/>
              <a:buNone/>
              <a:defRPr sz="3500">
                <a:solidFill>
                  <a:schemeClr val="accent4"/>
                </a:solidFill>
              </a:defRPr>
            </a:lvl8pPr>
            <a:lvl9pPr lvl="8" algn="ctr">
              <a:lnSpc>
                <a:spcPct val="80000"/>
              </a:lnSpc>
              <a:spcBef>
                <a:spcPts val="0"/>
              </a:spcBef>
              <a:spcAft>
                <a:spcPts val="0"/>
              </a:spcAft>
              <a:buClr>
                <a:schemeClr val="accent4"/>
              </a:buClr>
              <a:buSzPts val="3500"/>
              <a:buNone/>
              <a:defRPr sz="3500">
                <a:solidFill>
                  <a:schemeClr val="accent4"/>
                </a:solidFill>
              </a:defRPr>
            </a:lvl9pPr>
          </a:lstStyle>
          <a:p>
            <a:endParaRPr/>
          </a:p>
        </p:txBody>
      </p:sp>
      <p:sp>
        <p:nvSpPr>
          <p:cNvPr id="12" name="Google Shape;12;p2"/>
          <p:cNvSpPr txBox="1">
            <a:spLocks noGrp="1"/>
          </p:cNvSpPr>
          <p:nvPr>
            <p:ph type="ctrTitle" idx="2"/>
          </p:nvPr>
        </p:nvSpPr>
        <p:spPr>
          <a:xfrm>
            <a:off x="632624" y="1952050"/>
            <a:ext cx="3693600" cy="812400"/>
          </a:xfrm>
          <a:prstGeom prst="rect">
            <a:avLst/>
          </a:prstGeom>
          <a:noFill/>
          <a:ln>
            <a:noFill/>
          </a:ln>
        </p:spPr>
        <p:txBody>
          <a:bodyPr spcFirstLastPara="1" wrap="square" lIns="91425" tIns="91425" rIns="91425" bIns="91425" anchor="ctr" anchorCtr="0">
            <a:noAutofit/>
          </a:bodyPr>
          <a:lstStyle>
            <a:lvl1pPr lvl="0" algn="l" rtl="0">
              <a:lnSpc>
                <a:spcPct val="80000"/>
              </a:lnSpc>
              <a:spcBef>
                <a:spcPts val="0"/>
              </a:spcBef>
              <a:spcAft>
                <a:spcPts val="0"/>
              </a:spcAft>
              <a:buClr>
                <a:schemeClr val="lt2"/>
              </a:buClr>
              <a:buSzPts val="3300"/>
              <a:buNone/>
              <a:defRPr sz="7000">
                <a:solidFill>
                  <a:schemeClr val="dk1"/>
                </a:solidFill>
              </a:defRPr>
            </a:lvl1pPr>
            <a:lvl2pPr lvl="1" algn="ctr" rtl="0">
              <a:lnSpc>
                <a:spcPct val="80000"/>
              </a:lnSpc>
              <a:spcBef>
                <a:spcPts val="0"/>
              </a:spcBef>
              <a:spcAft>
                <a:spcPts val="0"/>
              </a:spcAft>
              <a:buClr>
                <a:schemeClr val="accent4"/>
              </a:buClr>
              <a:buSzPts val="3500"/>
              <a:buNone/>
              <a:defRPr sz="3500">
                <a:solidFill>
                  <a:schemeClr val="accent4"/>
                </a:solidFill>
              </a:defRPr>
            </a:lvl2pPr>
            <a:lvl3pPr lvl="2" algn="ctr" rtl="0">
              <a:lnSpc>
                <a:spcPct val="80000"/>
              </a:lnSpc>
              <a:spcBef>
                <a:spcPts val="0"/>
              </a:spcBef>
              <a:spcAft>
                <a:spcPts val="0"/>
              </a:spcAft>
              <a:buClr>
                <a:schemeClr val="accent4"/>
              </a:buClr>
              <a:buSzPts val="3500"/>
              <a:buNone/>
              <a:defRPr sz="3500">
                <a:solidFill>
                  <a:schemeClr val="accent4"/>
                </a:solidFill>
              </a:defRPr>
            </a:lvl3pPr>
            <a:lvl4pPr lvl="3" algn="ctr" rtl="0">
              <a:lnSpc>
                <a:spcPct val="80000"/>
              </a:lnSpc>
              <a:spcBef>
                <a:spcPts val="0"/>
              </a:spcBef>
              <a:spcAft>
                <a:spcPts val="0"/>
              </a:spcAft>
              <a:buClr>
                <a:schemeClr val="accent4"/>
              </a:buClr>
              <a:buSzPts val="3500"/>
              <a:buNone/>
              <a:defRPr sz="3500">
                <a:solidFill>
                  <a:schemeClr val="accent4"/>
                </a:solidFill>
              </a:defRPr>
            </a:lvl4pPr>
            <a:lvl5pPr lvl="4" algn="ctr" rtl="0">
              <a:lnSpc>
                <a:spcPct val="80000"/>
              </a:lnSpc>
              <a:spcBef>
                <a:spcPts val="0"/>
              </a:spcBef>
              <a:spcAft>
                <a:spcPts val="0"/>
              </a:spcAft>
              <a:buClr>
                <a:schemeClr val="accent4"/>
              </a:buClr>
              <a:buSzPts val="3500"/>
              <a:buNone/>
              <a:defRPr sz="3500">
                <a:solidFill>
                  <a:schemeClr val="accent4"/>
                </a:solidFill>
              </a:defRPr>
            </a:lvl5pPr>
            <a:lvl6pPr lvl="5" algn="ctr" rtl="0">
              <a:lnSpc>
                <a:spcPct val="80000"/>
              </a:lnSpc>
              <a:spcBef>
                <a:spcPts val="0"/>
              </a:spcBef>
              <a:spcAft>
                <a:spcPts val="0"/>
              </a:spcAft>
              <a:buClr>
                <a:schemeClr val="accent4"/>
              </a:buClr>
              <a:buSzPts val="3500"/>
              <a:buNone/>
              <a:defRPr sz="3500">
                <a:solidFill>
                  <a:schemeClr val="accent4"/>
                </a:solidFill>
              </a:defRPr>
            </a:lvl6pPr>
            <a:lvl7pPr lvl="6" algn="ctr" rtl="0">
              <a:lnSpc>
                <a:spcPct val="80000"/>
              </a:lnSpc>
              <a:spcBef>
                <a:spcPts val="0"/>
              </a:spcBef>
              <a:spcAft>
                <a:spcPts val="0"/>
              </a:spcAft>
              <a:buClr>
                <a:schemeClr val="accent4"/>
              </a:buClr>
              <a:buSzPts val="3500"/>
              <a:buNone/>
              <a:defRPr sz="3500">
                <a:solidFill>
                  <a:schemeClr val="accent4"/>
                </a:solidFill>
              </a:defRPr>
            </a:lvl7pPr>
            <a:lvl8pPr lvl="7" algn="ctr" rtl="0">
              <a:lnSpc>
                <a:spcPct val="80000"/>
              </a:lnSpc>
              <a:spcBef>
                <a:spcPts val="0"/>
              </a:spcBef>
              <a:spcAft>
                <a:spcPts val="0"/>
              </a:spcAft>
              <a:buClr>
                <a:schemeClr val="accent4"/>
              </a:buClr>
              <a:buSzPts val="3500"/>
              <a:buNone/>
              <a:defRPr sz="3500">
                <a:solidFill>
                  <a:schemeClr val="accent4"/>
                </a:solidFill>
              </a:defRPr>
            </a:lvl8pPr>
            <a:lvl9pPr lvl="8" algn="ctr" rtl="0">
              <a:lnSpc>
                <a:spcPct val="80000"/>
              </a:lnSpc>
              <a:spcBef>
                <a:spcPts val="0"/>
              </a:spcBef>
              <a:spcAft>
                <a:spcPts val="0"/>
              </a:spcAft>
              <a:buClr>
                <a:schemeClr val="accent4"/>
              </a:buClr>
              <a:buSzPts val="3500"/>
              <a:buNone/>
              <a:defRPr sz="3500">
                <a:solidFill>
                  <a:schemeClr val="accent4"/>
                </a:solidFill>
              </a:defRPr>
            </a:lvl9pPr>
          </a:lstStyle>
          <a:p>
            <a:endParaRPr/>
          </a:p>
        </p:txBody>
      </p:sp>
      <p:grpSp>
        <p:nvGrpSpPr>
          <p:cNvPr id="13" name="Google Shape;13;p2"/>
          <p:cNvGrpSpPr/>
          <p:nvPr/>
        </p:nvGrpSpPr>
        <p:grpSpPr>
          <a:xfrm>
            <a:off x="-3943015" y="-3775724"/>
            <a:ext cx="10432861" cy="11888252"/>
            <a:chOff x="-3897246" y="-3485486"/>
            <a:chExt cx="9928494" cy="11313525"/>
          </a:xfrm>
        </p:grpSpPr>
        <p:sp>
          <p:nvSpPr>
            <p:cNvPr id="14" name="Google Shape;14;p2"/>
            <p:cNvSpPr/>
            <p:nvPr/>
          </p:nvSpPr>
          <p:spPr>
            <a:xfrm>
              <a:off x="-144853" y="-1759588"/>
              <a:ext cx="6176101" cy="7894454"/>
            </a:xfrm>
            <a:custGeom>
              <a:avLst/>
              <a:gdLst/>
              <a:ahLst/>
              <a:cxnLst/>
              <a:rect l="l" t="t" r="r" b="b"/>
              <a:pathLst>
                <a:path w="192672" h="208517" extrusionOk="0">
                  <a:moveTo>
                    <a:pt x="0" y="1"/>
                  </a:moveTo>
                  <a:lnTo>
                    <a:pt x="0" y="188035"/>
                  </a:lnTo>
                  <a:cubicBezTo>
                    <a:pt x="14638" y="187669"/>
                    <a:pt x="29317" y="181548"/>
                    <a:pt x="43603" y="181548"/>
                  </a:cubicBezTo>
                  <a:cubicBezTo>
                    <a:pt x="47548" y="181548"/>
                    <a:pt x="51464" y="182015"/>
                    <a:pt x="55340" y="183198"/>
                  </a:cubicBezTo>
                  <a:cubicBezTo>
                    <a:pt x="68850" y="187335"/>
                    <a:pt x="78090" y="199110"/>
                    <a:pt x="88897" y="208517"/>
                  </a:cubicBezTo>
                  <a:lnTo>
                    <a:pt x="148974" y="208517"/>
                  </a:lnTo>
                  <a:cubicBezTo>
                    <a:pt x="149074" y="208417"/>
                    <a:pt x="149140" y="208350"/>
                    <a:pt x="149174" y="208250"/>
                  </a:cubicBezTo>
                  <a:cubicBezTo>
                    <a:pt x="160582" y="195674"/>
                    <a:pt x="162617" y="175526"/>
                    <a:pt x="154010" y="160883"/>
                  </a:cubicBezTo>
                  <a:cubicBezTo>
                    <a:pt x="149807" y="153777"/>
                    <a:pt x="143570" y="148140"/>
                    <a:pt x="138800" y="141369"/>
                  </a:cubicBezTo>
                  <a:cubicBezTo>
                    <a:pt x="134063" y="134630"/>
                    <a:pt x="130827" y="125824"/>
                    <a:pt x="133896" y="118119"/>
                  </a:cubicBezTo>
                  <a:cubicBezTo>
                    <a:pt x="139066" y="105109"/>
                    <a:pt x="157847" y="103508"/>
                    <a:pt x="165919" y="92000"/>
                  </a:cubicBezTo>
                  <a:cubicBezTo>
                    <a:pt x="169688" y="86596"/>
                    <a:pt x="170522" y="79724"/>
                    <a:pt x="171123" y="73120"/>
                  </a:cubicBezTo>
                  <a:cubicBezTo>
                    <a:pt x="171690" y="66548"/>
                    <a:pt x="172190" y="59710"/>
                    <a:pt x="175492" y="53939"/>
                  </a:cubicBezTo>
                  <a:cubicBezTo>
                    <a:pt x="178268" y="49118"/>
                    <a:pt x="184105" y="44579"/>
                    <a:pt x="189600" y="44579"/>
                  </a:cubicBezTo>
                  <a:cubicBezTo>
                    <a:pt x="190644" y="44579"/>
                    <a:pt x="191676" y="44743"/>
                    <a:pt x="192671" y="45100"/>
                  </a:cubicBezTo>
                  <a:cubicBezTo>
                    <a:pt x="189512" y="42123"/>
                    <a:pt x="185065" y="41211"/>
                    <a:pt x="180627" y="41211"/>
                  </a:cubicBezTo>
                  <a:cubicBezTo>
                    <a:pt x="179395" y="41211"/>
                    <a:pt x="178163" y="41281"/>
                    <a:pt x="176960" y="41397"/>
                  </a:cubicBezTo>
                  <a:cubicBezTo>
                    <a:pt x="172981" y="41780"/>
                    <a:pt x="168968" y="42560"/>
                    <a:pt x="165019" y="42560"/>
                  </a:cubicBezTo>
                  <a:cubicBezTo>
                    <a:pt x="163472" y="42560"/>
                    <a:pt x="161936" y="42441"/>
                    <a:pt x="160415" y="42131"/>
                  </a:cubicBezTo>
                  <a:cubicBezTo>
                    <a:pt x="151008" y="40263"/>
                    <a:pt x="144404" y="31690"/>
                    <a:pt x="140768" y="22850"/>
                  </a:cubicBezTo>
                  <a:cubicBezTo>
                    <a:pt x="137732" y="15412"/>
                    <a:pt x="136131" y="7506"/>
                    <a:pt x="133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3897246" y="-3485486"/>
              <a:ext cx="7812858" cy="11313525"/>
              <a:chOff x="-1769569" y="-3312073"/>
              <a:chExt cx="6079572" cy="11028977"/>
            </a:xfrm>
          </p:grpSpPr>
          <p:sp>
            <p:nvSpPr>
              <p:cNvPr id="16" name="Google Shape;16;p2"/>
              <p:cNvSpPr/>
              <p:nvPr/>
            </p:nvSpPr>
            <p:spPr>
              <a:xfrm rot="1970386">
                <a:off x="-1693438" y="-1813510"/>
                <a:ext cx="5927298" cy="2891554"/>
              </a:xfrm>
              <a:custGeom>
                <a:avLst/>
                <a:gdLst/>
                <a:ahLst/>
                <a:cxnLst/>
                <a:rect l="l" t="t" r="r" b="b"/>
                <a:pathLst>
                  <a:path w="155846" h="123228" extrusionOk="0">
                    <a:moveTo>
                      <a:pt x="143537" y="1"/>
                    </a:moveTo>
                    <a:lnTo>
                      <a:pt x="1" y="114182"/>
                    </a:lnTo>
                    <a:cubicBezTo>
                      <a:pt x="5901" y="119314"/>
                      <a:pt x="13518" y="123227"/>
                      <a:pt x="21197" y="123227"/>
                    </a:cubicBezTo>
                    <a:cubicBezTo>
                      <a:pt x="22851" y="123227"/>
                      <a:pt x="24509" y="123045"/>
                      <a:pt x="26153" y="122655"/>
                    </a:cubicBezTo>
                    <a:cubicBezTo>
                      <a:pt x="37494" y="119920"/>
                      <a:pt x="44333" y="108678"/>
                      <a:pt x="49803" y="98371"/>
                    </a:cubicBezTo>
                    <a:cubicBezTo>
                      <a:pt x="55240" y="88064"/>
                      <a:pt x="61745" y="76722"/>
                      <a:pt x="72986" y="73553"/>
                    </a:cubicBezTo>
                    <a:cubicBezTo>
                      <a:pt x="75163" y="72935"/>
                      <a:pt x="77361" y="72673"/>
                      <a:pt x="79569" y="72673"/>
                    </a:cubicBezTo>
                    <a:cubicBezTo>
                      <a:pt x="87002" y="72673"/>
                      <a:pt x="94547" y="75642"/>
                      <a:pt x="101774" y="77956"/>
                    </a:cubicBezTo>
                    <a:cubicBezTo>
                      <a:pt x="106502" y="79449"/>
                      <a:pt x="111703" y="80629"/>
                      <a:pt x="116672" y="80629"/>
                    </a:cubicBezTo>
                    <a:cubicBezTo>
                      <a:pt x="121588" y="80629"/>
                      <a:pt x="126278" y="79474"/>
                      <a:pt x="130060" y="76322"/>
                    </a:cubicBezTo>
                    <a:cubicBezTo>
                      <a:pt x="135765" y="71552"/>
                      <a:pt x="137566" y="63646"/>
                      <a:pt x="138133" y="56208"/>
                    </a:cubicBezTo>
                    <a:cubicBezTo>
                      <a:pt x="139234" y="41864"/>
                      <a:pt x="141435" y="33491"/>
                      <a:pt x="149408" y="21483"/>
                    </a:cubicBezTo>
                    <a:cubicBezTo>
                      <a:pt x="155846" y="11776"/>
                      <a:pt x="155178" y="5171"/>
                      <a:pt x="143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951104">
                <a:off x="251584" y="3948079"/>
                <a:ext cx="3840208" cy="3270493"/>
              </a:xfrm>
              <a:custGeom>
                <a:avLst/>
                <a:gdLst/>
                <a:ahLst/>
                <a:cxnLst/>
                <a:rect l="l" t="t" r="r" b="b"/>
                <a:pathLst>
                  <a:path w="141702" h="132002" extrusionOk="0">
                    <a:moveTo>
                      <a:pt x="0" y="0"/>
                    </a:moveTo>
                    <a:lnTo>
                      <a:pt x="3703" y="77556"/>
                    </a:lnTo>
                    <a:cubicBezTo>
                      <a:pt x="4710" y="77606"/>
                      <a:pt x="5720" y="77629"/>
                      <a:pt x="6733" y="77629"/>
                    </a:cubicBezTo>
                    <a:cubicBezTo>
                      <a:pt x="16734" y="77629"/>
                      <a:pt x="27003" y="75410"/>
                      <a:pt x="36813" y="75410"/>
                    </a:cubicBezTo>
                    <a:cubicBezTo>
                      <a:pt x="42537" y="75410"/>
                      <a:pt x="48104" y="76165"/>
                      <a:pt x="53372" y="78556"/>
                    </a:cubicBezTo>
                    <a:cubicBezTo>
                      <a:pt x="66147" y="84361"/>
                      <a:pt x="72986" y="98004"/>
                      <a:pt x="80558" y="109812"/>
                    </a:cubicBezTo>
                    <a:cubicBezTo>
                      <a:pt x="87705" y="120877"/>
                      <a:pt x="98445" y="132002"/>
                      <a:pt x="111257" y="132002"/>
                    </a:cubicBezTo>
                    <a:cubicBezTo>
                      <a:pt x="112079" y="132002"/>
                      <a:pt x="112909" y="131956"/>
                      <a:pt x="113748" y="131861"/>
                    </a:cubicBezTo>
                    <a:cubicBezTo>
                      <a:pt x="123522" y="130760"/>
                      <a:pt x="131561" y="122855"/>
                      <a:pt x="135097" y="113682"/>
                    </a:cubicBezTo>
                    <a:cubicBezTo>
                      <a:pt x="141701" y="96669"/>
                      <a:pt x="133062" y="75221"/>
                      <a:pt x="116517" y="67482"/>
                    </a:cubicBezTo>
                    <a:cubicBezTo>
                      <a:pt x="109879" y="64380"/>
                      <a:pt x="101806" y="62845"/>
                      <a:pt x="97903" y="56674"/>
                    </a:cubicBezTo>
                    <a:cubicBezTo>
                      <a:pt x="95068" y="52204"/>
                      <a:pt x="95402" y="46333"/>
                      <a:pt x="97470" y="41463"/>
                    </a:cubicBezTo>
                    <a:cubicBezTo>
                      <a:pt x="99505" y="36626"/>
                      <a:pt x="103074" y="32557"/>
                      <a:pt x="106743" y="28788"/>
                    </a:cubicBezTo>
                    <a:cubicBezTo>
                      <a:pt x="111580" y="23717"/>
                      <a:pt x="117084" y="16846"/>
                      <a:pt x="114082" y="10508"/>
                    </a:cubicBezTo>
                    <a:cubicBezTo>
                      <a:pt x="112032" y="6218"/>
                      <a:pt x="107007" y="4614"/>
                      <a:pt x="102102" y="4614"/>
                    </a:cubicBezTo>
                    <a:cubicBezTo>
                      <a:pt x="101019" y="4614"/>
                      <a:pt x="99942" y="4692"/>
                      <a:pt x="98904" y="4837"/>
                    </a:cubicBezTo>
                    <a:cubicBezTo>
                      <a:pt x="85695" y="6672"/>
                      <a:pt x="74553" y="15278"/>
                      <a:pt x="62978" y="21949"/>
                    </a:cubicBezTo>
                    <a:cubicBezTo>
                      <a:pt x="55038" y="26467"/>
                      <a:pt x="45740" y="30204"/>
                      <a:pt x="36835" y="30204"/>
                    </a:cubicBezTo>
                    <a:cubicBezTo>
                      <a:pt x="32721" y="30204"/>
                      <a:pt x="28691" y="29407"/>
                      <a:pt x="24918" y="27520"/>
                    </a:cubicBezTo>
                    <a:cubicBezTo>
                      <a:pt x="12909" y="21616"/>
                      <a:pt x="12242" y="397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ITLE_ONLY_1">
    <p:bg>
      <p:bgPr>
        <a:solidFill>
          <a:schemeClr val="lt1"/>
        </a:solidFill>
        <a:effectLst/>
      </p:bgPr>
    </p:bg>
    <p:spTree>
      <p:nvGrpSpPr>
        <p:cNvPr id="1" name="Shape 241"/>
        <p:cNvGrpSpPr/>
        <p:nvPr/>
      </p:nvGrpSpPr>
      <p:grpSpPr>
        <a:xfrm>
          <a:off x="0" y="0"/>
          <a:ext cx="0" cy="0"/>
          <a:chOff x="0" y="0"/>
          <a:chExt cx="0" cy="0"/>
        </a:xfrm>
      </p:grpSpPr>
      <p:sp>
        <p:nvSpPr>
          <p:cNvPr id="242" name="Google Shape;242;p14"/>
          <p:cNvSpPr/>
          <p:nvPr/>
        </p:nvSpPr>
        <p:spPr>
          <a:xfrm>
            <a:off x="-4306300" y="-1629925"/>
            <a:ext cx="6053448" cy="3820684"/>
          </a:xfrm>
          <a:custGeom>
            <a:avLst/>
            <a:gdLst/>
            <a:ahLst/>
            <a:cxnLst/>
            <a:rect l="l" t="t" r="r" b="b"/>
            <a:pathLst>
              <a:path w="155846" h="123228" extrusionOk="0">
                <a:moveTo>
                  <a:pt x="143537" y="1"/>
                </a:moveTo>
                <a:lnTo>
                  <a:pt x="1" y="114182"/>
                </a:lnTo>
                <a:cubicBezTo>
                  <a:pt x="5901" y="119314"/>
                  <a:pt x="13518" y="123227"/>
                  <a:pt x="21197" y="123227"/>
                </a:cubicBezTo>
                <a:cubicBezTo>
                  <a:pt x="22851" y="123227"/>
                  <a:pt x="24509" y="123045"/>
                  <a:pt x="26153" y="122655"/>
                </a:cubicBezTo>
                <a:cubicBezTo>
                  <a:pt x="37494" y="119920"/>
                  <a:pt x="44333" y="108678"/>
                  <a:pt x="49803" y="98371"/>
                </a:cubicBezTo>
                <a:cubicBezTo>
                  <a:pt x="55240" y="88064"/>
                  <a:pt x="61745" y="76722"/>
                  <a:pt x="72986" y="73553"/>
                </a:cubicBezTo>
                <a:cubicBezTo>
                  <a:pt x="75163" y="72935"/>
                  <a:pt x="77361" y="72673"/>
                  <a:pt x="79569" y="72673"/>
                </a:cubicBezTo>
                <a:cubicBezTo>
                  <a:pt x="87002" y="72673"/>
                  <a:pt x="94547" y="75642"/>
                  <a:pt x="101774" y="77956"/>
                </a:cubicBezTo>
                <a:cubicBezTo>
                  <a:pt x="106502" y="79449"/>
                  <a:pt x="111703" y="80629"/>
                  <a:pt x="116672" y="80629"/>
                </a:cubicBezTo>
                <a:cubicBezTo>
                  <a:pt x="121588" y="80629"/>
                  <a:pt x="126278" y="79474"/>
                  <a:pt x="130060" y="76322"/>
                </a:cubicBezTo>
                <a:cubicBezTo>
                  <a:pt x="135765" y="71552"/>
                  <a:pt x="137566" y="63646"/>
                  <a:pt x="138133" y="56208"/>
                </a:cubicBezTo>
                <a:cubicBezTo>
                  <a:pt x="139234" y="41864"/>
                  <a:pt x="141435" y="33491"/>
                  <a:pt x="149408" y="21483"/>
                </a:cubicBezTo>
                <a:cubicBezTo>
                  <a:pt x="155846" y="11776"/>
                  <a:pt x="155178" y="5171"/>
                  <a:pt x="143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rot="715115">
            <a:off x="6212731" y="2581273"/>
            <a:ext cx="5367171" cy="4340954"/>
          </a:xfrm>
          <a:custGeom>
            <a:avLst/>
            <a:gdLst/>
            <a:ahLst/>
            <a:cxnLst/>
            <a:rect l="l" t="t" r="r" b="b"/>
            <a:pathLst>
              <a:path w="79758" h="80817" extrusionOk="0">
                <a:moveTo>
                  <a:pt x="48464" y="1"/>
                </a:moveTo>
                <a:cubicBezTo>
                  <a:pt x="44157" y="1"/>
                  <a:pt x="39941" y="1162"/>
                  <a:pt x="36560" y="3813"/>
                </a:cubicBezTo>
                <a:cubicBezTo>
                  <a:pt x="28721" y="9984"/>
                  <a:pt x="31490" y="18057"/>
                  <a:pt x="34125" y="25796"/>
                </a:cubicBezTo>
                <a:cubicBezTo>
                  <a:pt x="37127" y="34402"/>
                  <a:pt x="32891" y="39639"/>
                  <a:pt x="25219" y="44676"/>
                </a:cubicBezTo>
                <a:cubicBezTo>
                  <a:pt x="19215" y="48645"/>
                  <a:pt x="12343" y="51514"/>
                  <a:pt x="7373" y="56718"/>
                </a:cubicBezTo>
                <a:cubicBezTo>
                  <a:pt x="2436" y="61922"/>
                  <a:pt x="1" y="70661"/>
                  <a:pt x="4504" y="76265"/>
                </a:cubicBezTo>
                <a:cubicBezTo>
                  <a:pt x="7050" y="79412"/>
                  <a:pt x="11214" y="80817"/>
                  <a:pt x="15315" y="80817"/>
                </a:cubicBezTo>
                <a:cubicBezTo>
                  <a:pt x="15997" y="80817"/>
                  <a:pt x="16676" y="80778"/>
                  <a:pt x="17347" y="80702"/>
                </a:cubicBezTo>
                <a:cubicBezTo>
                  <a:pt x="22050" y="80168"/>
                  <a:pt x="26386" y="78066"/>
                  <a:pt x="30656" y="76032"/>
                </a:cubicBezTo>
                <a:cubicBezTo>
                  <a:pt x="37661" y="72663"/>
                  <a:pt x="44633" y="69260"/>
                  <a:pt x="51638" y="65891"/>
                </a:cubicBezTo>
                <a:cubicBezTo>
                  <a:pt x="57408" y="63089"/>
                  <a:pt x="63346" y="60220"/>
                  <a:pt x="68083" y="55817"/>
                </a:cubicBezTo>
                <a:cubicBezTo>
                  <a:pt x="75888" y="48545"/>
                  <a:pt x="79758" y="37337"/>
                  <a:pt x="78057" y="26830"/>
                </a:cubicBezTo>
                <a:cubicBezTo>
                  <a:pt x="76355" y="16322"/>
                  <a:pt x="69150" y="6849"/>
                  <a:pt x="59477" y="2446"/>
                </a:cubicBezTo>
                <a:cubicBezTo>
                  <a:pt x="56068" y="889"/>
                  <a:pt x="52231" y="1"/>
                  <a:pt x="48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txBox="1">
            <a:spLocks noGrp="1"/>
          </p:cNvSpPr>
          <p:nvPr>
            <p:ph type="title"/>
          </p:nvPr>
        </p:nvSpPr>
        <p:spPr>
          <a:xfrm>
            <a:off x="617200" y="618651"/>
            <a:ext cx="79095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5" name="Google Shape;245;p14"/>
          <p:cNvSpPr txBox="1">
            <a:spLocks noGrp="1"/>
          </p:cNvSpPr>
          <p:nvPr>
            <p:ph type="title" idx="2"/>
          </p:nvPr>
        </p:nvSpPr>
        <p:spPr>
          <a:xfrm>
            <a:off x="1927713" y="1954463"/>
            <a:ext cx="2358300" cy="420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000">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46" name="Google Shape;246;p14"/>
          <p:cNvSpPr txBox="1">
            <a:spLocks noGrp="1"/>
          </p:cNvSpPr>
          <p:nvPr>
            <p:ph type="subTitle" idx="1"/>
          </p:nvPr>
        </p:nvSpPr>
        <p:spPr>
          <a:xfrm>
            <a:off x="1927714" y="2272093"/>
            <a:ext cx="23583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7" name="Google Shape;247;p14"/>
          <p:cNvSpPr txBox="1">
            <a:spLocks noGrp="1"/>
          </p:cNvSpPr>
          <p:nvPr>
            <p:ph type="title" idx="3"/>
          </p:nvPr>
        </p:nvSpPr>
        <p:spPr>
          <a:xfrm>
            <a:off x="1927725" y="3229741"/>
            <a:ext cx="2358300" cy="420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000">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48" name="Google Shape;248;p14"/>
          <p:cNvSpPr txBox="1">
            <a:spLocks noGrp="1"/>
          </p:cNvSpPr>
          <p:nvPr>
            <p:ph type="subTitle" idx="4"/>
          </p:nvPr>
        </p:nvSpPr>
        <p:spPr>
          <a:xfrm>
            <a:off x="1927714" y="3547378"/>
            <a:ext cx="23583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9" name="Google Shape;249;p14"/>
          <p:cNvSpPr txBox="1">
            <a:spLocks noGrp="1"/>
          </p:cNvSpPr>
          <p:nvPr>
            <p:ph type="title" idx="5"/>
          </p:nvPr>
        </p:nvSpPr>
        <p:spPr>
          <a:xfrm>
            <a:off x="5753124" y="1952555"/>
            <a:ext cx="2358300" cy="420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000">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50" name="Google Shape;250;p14"/>
          <p:cNvSpPr txBox="1">
            <a:spLocks noGrp="1"/>
          </p:cNvSpPr>
          <p:nvPr>
            <p:ph type="subTitle" idx="6"/>
          </p:nvPr>
        </p:nvSpPr>
        <p:spPr>
          <a:xfrm>
            <a:off x="5753124" y="2270187"/>
            <a:ext cx="23583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 name="Google Shape;251;p14"/>
          <p:cNvSpPr txBox="1">
            <a:spLocks noGrp="1"/>
          </p:cNvSpPr>
          <p:nvPr>
            <p:ph type="title" idx="7"/>
          </p:nvPr>
        </p:nvSpPr>
        <p:spPr>
          <a:xfrm>
            <a:off x="5753124" y="3229747"/>
            <a:ext cx="2358300" cy="420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000">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52" name="Google Shape;252;p14"/>
          <p:cNvSpPr txBox="1">
            <a:spLocks noGrp="1"/>
          </p:cNvSpPr>
          <p:nvPr>
            <p:ph type="subTitle" idx="8"/>
          </p:nvPr>
        </p:nvSpPr>
        <p:spPr>
          <a:xfrm>
            <a:off x="5753124" y="3547376"/>
            <a:ext cx="23583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3" name="Google Shape;253;p14"/>
          <p:cNvSpPr txBox="1">
            <a:spLocks noGrp="1"/>
          </p:cNvSpPr>
          <p:nvPr>
            <p:ph type="title" idx="9" hasCustomPrompt="1"/>
          </p:nvPr>
        </p:nvSpPr>
        <p:spPr>
          <a:xfrm>
            <a:off x="907875" y="2208450"/>
            <a:ext cx="912900" cy="3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4000">
                <a:solidFill>
                  <a:schemeClr val="accent6"/>
                </a:solidFill>
              </a:defRPr>
            </a:lvl1pPr>
            <a:lvl2pPr lvl="1"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2pPr>
            <a:lvl3pPr lvl="2"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3pPr>
            <a:lvl4pPr lvl="3"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4pPr>
            <a:lvl5pPr lvl="4"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5pPr>
            <a:lvl6pPr lvl="5"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6pPr>
            <a:lvl7pPr lvl="6"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7pPr>
            <a:lvl8pPr lvl="7"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8pPr>
            <a:lvl9pPr lvl="8"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9pPr>
          </a:lstStyle>
          <a:p>
            <a:r>
              <a:t>xx%</a:t>
            </a:r>
          </a:p>
        </p:txBody>
      </p:sp>
      <p:sp>
        <p:nvSpPr>
          <p:cNvPr id="254" name="Google Shape;254;p14"/>
          <p:cNvSpPr txBox="1">
            <a:spLocks noGrp="1"/>
          </p:cNvSpPr>
          <p:nvPr>
            <p:ph type="title" idx="13" hasCustomPrompt="1"/>
          </p:nvPr>
        </p:nvSpPr>
        <p:spPr>
          <a:xfrm>
            <a:off x="907875" y="3457925"/>
            <a:ext cx="912900" cy="3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4000">
                <a:solidFill>
                  <a:schemeClr val="accent6"/>
                </a:solidFill>
              </a:defRPr>
            </a:lvl1pPr>
            <a:lvl2pPr lvl="1"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2pPr>
            <a:lvl3pPr lvl="2"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3pPr>
            <a:lvl4pPr lvl="3"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4pPr>
            <a:lvl5pPr lvl="4"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5pPr>
            <a:lvl6pPr lvl="5"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6pPr>
            <a:lvl7pPr lvl="6"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7pPr>
            <a:lvl8pPr lvl="7"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8pPr>
            <a:lvl9pPr lvl="8"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9pPr>
          </a:lstStyle>
          <a:p>
            <a:r>
              <a:t>xx%</a:t>
            </a:r>
          </a:p>
        </p:txBody>
      </p:sp>
      <p:sp>
        <p:nvSpPr>
          <p:cNvPr id="255" name="Google Shape;255;p14"/>
          <p:cNvSpPr txBox="1">
            <a:spLocks noGrp="1"/>
          </p:cNvSpPr>
          <p:nvPr>
            <p:ph type="title" idx="14" hasCustomPrompt="1"/>
          </p:nvPr>
        </p:nvSpPr>
        <p:spPr>
          <a:xfrm>
            <a:off x="4728550" y="2210275"/>
            <a:ext cx="912900" cy="3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4000">
                <a:solidFill>
                  <a:schemeClr val="accent6"/>
                </a:solidFill>
              </a:defRPr>
            </a:lvl1pPr>
            <a:lvl2pPr lvl="1"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2pPr>
            <a:lvl3pPr lvl="2"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3pPr>
            <a:lvl4pPr lvl="3"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4pPr>
            <a:lvl5pPr lvl="4"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5pPr>
            <a:lvl6pPr lvl="5"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6pPr>
            <a:lvl7pPr lvl="6"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7pPr>
            <a:lvl8pPr lvl="7"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8pPr>
            <a:lvl9pPr lvl="8"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9pPr>
          </a:lstStyle>
          <a:p>
            <a:r>
              <a:t>xx%</a:t>
            </a:r>
          </a:p>
        </p:txBody>
      </p:sp>
      <p:sp>
        <p:nvSpPr>
          <p:cNvPr id="256" name="Google Shape;256;p14"/>
          <p:cNvSpPr txBox="1">
            <a:spLocks noGrp="1"/>
          </p:cNvSpPr>
          <p:nvPr>
            <p:ph type="title" idx="15" hasCustomPrompt="1"/>
          </p:nvPr>
        </p:nvSpPr>
        <p:spPr>
          <a:xfrm>
            <a:off x="4728550" y="3463450"/>
            <a:ext cx="912900" cy="3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4000">
                <a:solidFill>
                  <a:schemeClr val="accent6"/>
                </a:solidFill>
              </a:defRPr>
            </a:lvl1pPr>
            <a:lvl2pPr lvl="1"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2pPr>
            <a:lvl3pPr lvl="2"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3pPr>
            <a:lvl4pPr lvl="3"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4pPr>
            <a:lvl5pPr lvl="4"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5pPr>
            <a:lvl6pPr lvl="5"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6pPr>
            <a:lvl7pPr lvl="6"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7pPr>
            <a:lvl8pPr lvl="7"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8pPr>
            <a:lvl9pPr lvl="8"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9pPr>
          </a:lstStyle>
          <a:p>
            <a:r>
              <a:t>xx%</a:t>
            </a:r>
          </a:p>
        </p:txBody>
      </p:sp>
      <p:grpSp>
        <p:nvGrpSpPr>
          <p:cNvPr id="257" name="Google Shape;257;p14"/>
          <p:cNvGrpSpPr/>
          <p:nvPr/>
        </p:nvGrpSpPr>
        <p:grpSpPr>
          <a:xfrm>
            <a:off x="127913" y="209588"/>
            <a:ext cx="1191563" cy="4545425"/>
            <a:chOff x="127913" y="209588"/>
            <a:chExt cx="1191563" cy="4545425"/>
          </a:xfrm>
        </p:grpSpPr>
        <p:sp>
          <p:nvSpPr>
            <p:cNvPr id="258" name="Google Shape;258;p14"/>
            <p:cNvSpPr/>
            <p:nvPr/>
          </p:nvSpPr>
          <p:spPr>
            <a:xfrm>
              <a:off x="870863" y="4650763"/>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1252750" y="446136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127913" y="209588"/>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312388" y="548063"/>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14"/>
          <p:cNvGrpSpPr/>
          <p:nvPr/>
        </p:nvGrpSpPr>
        <p:grpSpPr>
          <a:xfrm>
            <a:off x="8549225" y="2630838"/>
            <a:ext cx="413125" cy="2354000"/>
            <a:chOff x="8549225" y="2374763"/>
            <a:chExt cx="413125" cy="2354000"/>
          </a:xfrm>
        </p:grpSpPr>
        <p:sp>
          <p:nvSpPr>
            <p:cNvPr id="263" name="Google Shape;263;p14"/>
            <p:cNvSpPr/>
            <p:nvPr/>
          </p:nvSpPr>
          <p:spPr>
            <a:xfrm>
              <a:off x="8761350" y="2806713"/>
              <a:ext cx="201000" cy="155975"/>
            </a:xfrm>
            <a:custGeom>
              <a:avLst/>
              <a:gdLst/>
              <a:ahLst/>
              <a:cxnLst/>
              <a:rect l="l" t="t" r="r" b="b"/>
              <a:pathLst>
                <a:path w="8040" h="6239" extrusionOk="0">
                  <a:moveTo>
                    <a:pt x="4003" y="1"/>
                  </a:moveTo>
                  <a:cubicBezTo>
                    <a:pt x="0" y="1"/>
                    <a:pt x="0" y="6238"/>
                    <a:pt x="4003" y="6238"/>
                  </a:cubicBezTo>
                  <a:cubicBezTo>
                    <a:pt x="8039" y="6238"/>
                    <a:pt x="8039" y="1"/>
                    <a:pt x="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8549225" y="237476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8752288" y="467701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14"/>
          <p:cNvGrpSpPr/>
          <p:nvPr/>
        </p:nvGrpSpPr>
        <p:grpSpPr>
          <a:xfrm>
            <a:off x="8105256" y="433622"/>
            <a:ext cx="661005" cy="662023"/>
            <a:chOff x="8269650" y="2571750"/>
            <a:chExt cx="535400" cy="536225"/>
          </a:xfrm>
        </p:grpSpPr>
        <p:sp>
          <p:nvSpPr>
            <p:cNvPr id="267" name="Google Shape;267;p14"/>
            <p:cNvSpPr/>
            <p:nvPr/>
          </p:nvSpPr>
          <p:spPr>
            <a:xfrm>
              <a:off x="8533175" y="2596750"/>
              <a:ext cx="8350" cy="112600"/>
            </a:xfrm>
            <a:custGeom>
              <a:avLst/>
              <a:gdLst/>
              <a:ahLst/>
              <a:cxnLst/>
              <a:rect l="l" t="t" r="r" b="b"/>
              <a:pathLst>
                <a:path w="334" h="4504" extrusionOk="0">
                  <a:moveTo>
                    <a:pt x="167" y="1"/>
                  </a:moveTo>
                  <a:cubicBezTo>
                    <a:pt x="67" y="1"/>
                    <a:pt x="0" y="101"/>
                    <a:pt x="0" y="168"/>
                  </a:cubicBezTo>
                  <a:lnTo>
                    <a:pt x="0" y="4337"/>
                  </a:lnTo>
                  <a:cubicBezTo>
                    <a:pt x="0" y="4437"/>
                    <a:pt x="67" y="4504"/>
                    <a:pt x="167" y="4504"/>
                  </a:cubicBezTo>
                  <a:cubicBezTo>
                    <a:pt x="234" y="4504"/>
                    <a:pt x="334" y="4471"/>
                    <a:pt x="334" y="4337"/>
                  </a:cubicBezTo>
                  <a:lnTo>
                    <a:pt x="334" y="168"/>
                  </a:lnTo>
                  <a:cubicBezTo>
                    <a:pt x="334" y="67"/>
                    <a:pt x="234" y="1"/>
                    <a:pt x="167"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8514825" y="2571750"/>
              <a:ext cx="44225" cy="43375"/>
            </a:xfrm>
            <a:custGeom>
              <a:avLst/>
              <a:gdLst/>
              <a:ahLst/>
              <a:cxnLst/>
              <a:rect l="l" t="t" r="r" b="b"/>
              <a:pathLst>
                <a:path w="1769" h="1735" extrusionOk="0">
                  <a:moveTo>
                    <a:pt x="901" y="0"/>
                  </a:moveTo>
                  <a:cubicBezTo>
                    <a:pt x="401" y="0"/>
                    <a:pt x="0" y="400"/>
                    <a:pt x="0" y="867"/>
                  </a:cubicBezTo>
                  <a:cubicBezTo>
                    <a:pt x="0" y="1368"/>
                    <a:pt x="401" y="1735"/>
                    <a:pt x="901" y="1735"/>
                  </a:cubicBezTo>
                  <a:cubicBezTo>
                    <a:pt x="1368" y="1735"/>
                    <a:pt x="1768" y="1368"/>
                    <a:pt x="1768" y="867"/>
                  </a:cubicBezTo>
                  <a:cubicBezTo>
                    <a:pt x="1768" y="400"/>
                    <a:pt x="1368" y="0"/>
                    <a:pt x="901"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8533175" y="2967850"/>
              <a:ext cx="8350" cy="112600"/>
            </a:xfrm>
            <a:custGeom>
              <a:avLst/>
              <a:gdLst/>
              <a:ahLst/>
              <a:cxnLst/>
              <a:rect l="l" t="t" r="r" b="b"/>
              <a:pathLst>
                <a:path w="334" h="4504" extrusionOk="0">
                  <a:moveTo>
                    <a:pt x="167" y="1"/>
                  </a:moveTo>
                  <a:cubicBezTo>
                    <a:pt x="67" y="1"/>
                    <a:pt x="0" y="101"/>
                    <a:pt x="0" y="168"/>
                  </a:cubicBezTo>
                  <a:lnTo>
                    <a:pt x="0" y="4337"/>
                  </a:lnTo>
                  <a:cubicBezTo>
                    <a:pt x="0" y="4437"/>
                    <a:pt x="67" y="4504"/>
                    <a:pt x="167" y="4504"/>
                  </a:cubicBezTo>
                  <a:cubicBezTo>
                    <a:pt x="234" y="4504"/>
                    <a:pt x="334" y="4471"/>
                    <a:pt x="334" y="4337"/>
                  </a:cubicBezTo>
                  <a:lnTo>
                    <a:pt x="334" y="168"/>
                  </a:lnTo>
                  <a:cubicBezTo>
                    <a:pt x="334" y="67"/>
                    <a:pt x="234" y="1"/>
                    <a:pt x="167"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8514825" y="3063750"/>
              <a:ext cx="44225" cy="44225"/>
            </a:xfrm>
            <a:custGeom>
              <a:avLst/>
              <a:gdLst/>
              <a:ahLst/>
              <a:cxnLst/>
              <a:rect l="l" t="t" r="r" b="b"/>
              <a:pathLst>
                <a:path w="1769" h="1769" extrusionOk="0">
                  <a:moveTo>
                    <a:pt x="901" y="1"/>
                  </a:moveTo>
                  <a:cubicBezTo>
                    <a:pt x="401" y="1"/>
                    <a:pt x="0" y="401"/>
                    <a:pt x="0" y="868"/>
                  </a:cubicBezTo>
                  <a:cubicBezTo>
                    <a:pt x="0" y="1368"/>
                    <a:pt x="401" y="1769"/>
                    <a:pt x="901" y="1769"/>
                  </a:cubicBezTo>
                  <a:cubicBezTo>
                    <a:pt x="1368" y="1769"/>
                    <a:pt x="1768" y="1368"/>
                    <a:pt x="1768" y="868"/>
                  </a:cubicBezTo>
                  <a:cubicBezTo>
                    <a:pt x="1768" y="401"/>
                    <a:pt x="1368" y="1"/>
                    <a:pt x="901"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8413925" y="2628925"/>
              <a:ext cx="60900" cy="97950"/>
            </a:xfrm>
            <a:custGeom>
              <a:avLst/>
              <a:gdLst/>
              <a:ahLst/>
              <a:cxnLst/>
              <a:rect l="l" t="t" r="r" b="b"/>
              <a:pathLst>
                <a:path w="2436" h="3918" extrusionOk="0">
                  <a:moveTo>
                    <a:pt x="165" y="1"/>
                  </a:moveTo>
                  <a:cubicBezTo>
                    <a:pt x="142" y="1"/>
                    <a:pt x="120" y="5"/>
                    <a:pt x="100" y="15"/>
                  </a:cubicBezTo>
                  <a:cubicBezTo>
                    <a:pt x="67" y="48"/>
                    <a:pt x="0" y="148"/>
                    <a:pt x="67" y="215"/>
                  </a:cubicBezTo>
                  <a:lnTo>
                    <a:pt x="2135" y="3851"/>
                  </a:lnTo>
                  <a:cubicBezTo>
                    <a:pt x="2168" y="3884"/>
                    <a:pt x="2202" y="3917"/>
                    <a:pt x="2268" y="3917"/>
                  </a:cubicBezTo>
                  <a:cubicBezTo>
                    <a:pt x="2302" y="3917"/>
                    <a:pt x="2302" y="3917"/>
                    <a:pt x="2335" y="3884"/>
                  </a:cubicBezTo>
                  <a:cubicBezTo>
                    <a:pt x="2402" y="3851"/>
                    <a:pt x="2435" y="3751"/>
                    <a:pt x="2402" y="3684"/>
                  </a:cubicBezTo>
                  <a:lnTo>
                    <a:pt x="300" y="48"/>
                  </a:lnTo>
                  <a:cubicBezTo>
                    <a:pt x="277" y="24"/>
                    <a:pt x="220" y="1"/>
                    <a:pt x="165"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8392225" y="2604250"/>
              <a:ext cx="43400" cy="43400"/>
            </a:xfrm>
            <a:custGeom>
              <a:avLst/>
              <a:gdLst/>
              <a:ahLst/>
              <a:cxnLst/>
              <a:rect l="l" t="t" r="r" b="b"/>
              <a:pathLst>
                <a:path w="1736" h="1736" extrusionOk="0">
                  <a:moveTo>
                    <a:pt x="868" y="1"/>
                  </a:moveTo>
                  <a:cubicBezTo>
                    <a:pt x="401" y="1"/>
                    <a:pt x="1" y="401"/>
                    <a:pt x="1" y="868"/>
                  </a:cubicBezTo>
                  <a:cubicBezTo>
                    <a:pt x="1" y="1335"/>
                    <a:pt x="401" y="1736"/>
                    <a:pt x="868" y="1736"/>
                  </a:cubicBezTo>
                  <a:cubicBezTo>
                    <a:pt x="1368" y="1736"/>
                    <a:pt x="1735" y="1335"/>
                    <a:pt x="1735" y="868"/>
                  </a:cubicBezTo>
                  <a:cubicBezTo>
                    <a:pt x="1735" y="401"/>
                    <a:pt x="1368" y="1"/>
                    <a:pt x="868"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8599875" y="2950825"/>
              <a:ext cx="60075" cy="98775"/>
            </a:xfrm>
            <a:custGeom>
              <a:avLst/>
              <a:gdLst/>
              <a:ahLst/>
              <a:cxnLst/>
              <a:rect l="l" t="t" r="r" b="b"/>
              <a:pathLst>
                <a:path w="2403" h="3951" extrusionOk="0">
                  <a:moveTo>
                    <a:pt x="148" y="1"/>
                  </a:moveTo>
                  <a:cubicBezTo>
                    <a:pt x="123" y="1"/>
                    <a:pt x="97" y="5"/>
                    <a:pt x="67" y="15"/>
                  </a:cubicBezTo>
                  <a:cubicBezTo>
                    <a:pt x="34" y="48"/>
                    <a:pt x="1" y="148"/>
                    <a:pt x="34" y="215"/>
                  </a:cubicBezTo>
                  <a:lnTo>
                    <a:pt x="2136" y="3851"/>
                  </a:lnTo>
                  <a:cubicBezTo>
                    <a:pt x="2169" y="3884"/>
                    <a:pt x="2202" y="3951"/>
                    <a:pt x="2236" y="3951"/>
                  </a:cubicBezTo>
                  <a:cubicBezTo>
                    <a:pt x="2269" y="3951"/>
                    <a:pt x="2336" y="3951"/>
                    <a:pt x="2336" y="3884"/>
                  </a:cubicBezTo>
                  <a:cubicBezTo>
                    <a:pt x="2369" y="3851"/>
                    <a:pt x="2402" y="3784"/>
                    <a:pt x="2369" y="3684"/>
                  </a:cubicBezTo>
                  <a:lnTo>
                    <a:pt x="301" y="48"/>
                  </a:lnTo>
                  <a:cubicBezTo>
                    <a:pt x="254" y="24"/>
                    <a:pt x="207" y="1"/>
                    <a:pt x="148"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8638250" y="3030400"/>
              <a:ext cx="44225" cy="43375"/>
            </a:xfrm>
            <a:custGeom>
              <a:avLst/>
              <a:gdLst/>
              <a:ahLst/>
              <a:cxnLst/>
              <a:rect l="l" t="t" r="r" b="b"/>
              <a:pathLst>
                <a:path w="1769" h="1735" extrusionOk="0">
                  <a:moveTo>
                    <a:pt x="867" y="1"/>
                  </a:moveTo>
                  <a:cubicBezTo>
                    <a:pt x="400" y="1"/>
                    <a:pt x="0" y="401"/>
                    <a:pt x="0" y="868"/>
                  </a:cubicBezTo>
                  <a:cubicBezTo>
                    <a:pt x="0" y="1368"/>
                    <a:pt x="400" y="1735"/>
                    <a:pt x="867" y="1735"/>
                  </a:cubicBezTo>
                  <a:cubicBezTo>
                    <a:pt x="1368" y="1735"/>
                    <a:pt x="1768" y="1368"/>
                    <a:pt x="1768" y="868"/>
                  </a:cubicBezTo>
                  <a:cubicBezTo>
                    <a:pt x="1768" y="401"/>
                    <a:pt x="1368" y="1"/>
                    <a:pt x="867"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8326350" y="2717125"/>
              <a:ext cx="99275" cy="58950"/>
            </a:xfrm>
            <a:custGeom>
              <a:avLst/>
              <a:gdLst/>
              <a:ahLst/>
              <a:cxnLst/>
              <a:rect l="l" t="t" r="r" b="b"/>
              <a:pathLst>
                <a:path w="3971" h="2358" extrusionOk="0">
                  <a:moveTo>
                    <a:pt x="158" y="1"/>
                  </a:moveTo>
                  <a:cubicBezTo>
                    <a:pt x="112" y="1"/>
                    <a:pt x="73" y="17"/>
                    <a:pt x="34" y="56"/>
                  </a:cubicBezTo>
                  <a:cubicBezTo>
                    <a:pt x="1" y="156"/>
                    <a:pt x="1" y="223"/>
                    <a:pt x="101" y="289"/>
                  </a:cubicBezTo>
                  <a:lnTo>
                    <a:pt x="3703" y="2358"/>
                  </a:lnTo>
                  <a:lnTo>
                    <a:pt x="3803" y="2358"/>
                  </a:lnTo>
                  <a:cubicBezTo>
                    <a:pt x="3903" y="2358"/>
                    <a:pt x="3937" y="2358"/>
                    <a:pt x="3937" y="2324"/>
                  </a:cubicBezTo>
                  <a:cubicBezTo>
                    <a:pt x="3970" y="2224"/>
                    <a:pt x="3970" y="2157"/>
                    <a:pt x="3870" y="2124"/>
                  </a:cubicBezTo>
                  <a:lnTo>
                    <a:pt x="267" y="23"/>
                  </a:lnTo>
                  <a:cubicBezTo>
                    <a:pt x="226" y="9"/>
                    <a:pt x="190" y="1"/>
                    <a:pt x="158"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8303000" y="2694325"/>
              <a:ext cx="43400" cy="44225"/>
            </a:xfrm>
            <a:custGeom>
              <a:avLst/>
              <a:gdLst/>
              <a:ahLst/>
              <a:cxnLst/>
              <a:rect l="l" t="t" r="r" b="b"/>
              <a:pathLst>
                <a:path w="1736" h="1769" extrusionOk="0">
                  <a:moveTo>
                    <a:pt x="868" y="1"/>
                  </a:moveTo>
                  <a:cubicBezTo>
                    <a:pt x="367" y="1"/>
                    <a:pt x="1" y="401"/>
                    <a:pt x="1" y="901"/>
                  </a:cubicBezTo>
                  <a:cubicBezTo>
                    <a:pt x="1" y="1368"/>
                    <a:pt x="367" y="1768"/>
                    <a:pt x="868" y="1768"/>
                  </a:cubicBezTo>
                  <a:cubicBezTo>
                    <a:pt x="1335" y="1768"/>
                    <a:pt x="1735" y="1368"/>
                    <a:pt x="1735" y="901"/>
                  </a:cubicBezTo>
                  <a:cubicBezTo>
                    <a:pt x="1735" y="401"/>
                    <a:pt x="1335" y="1"/>
                    <a:pt x="868"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8648250" y="2902475"/>
              <a:ext cx="99250" cy="59575"/>
            </a:xfrm>
            <a:custGeom>
              <a:avLst/>
              <a:gdLst/>
              <a:ahLst/>
              <a:cxnLst/>
              <a:rect l="l" t="t" r="r" b="b"/>
              <a:pathLst>
                <a:path w="3970" h="2383" extrusionOk="0">
                  <a:moveTo>
                    <a:pt x="153" y="1"/>
                  </a:moveTo>
                  <a:cubicBezTo>
                    <a:pt x="114" y="1"/>
                    <a:pt x="86" y="25"/>
                    <a:pt x="67" y="81"/>
                  </a:cubicBezTo>
                  <a:cubicBezTo>
                    <a:pt x="0" y="147"/>
                    <a:pt x="0" y="247"/>
                    <a:pt x="101" y="281"/>
                  </a:cubicBezTo>
                  <a:lnTo>
                    <a:pt x="3736" y="2382"/>
                  </a:lnTo>
                  <a:lnTo>
                    <a:pt x="3803" y="2382"/>
                  </a:lnTo>
                  <a:cubicBezTo>
                    <a:pt x="3837" y="2382"/>
                    <a:pt x="3903" y="2382"/>
                    <a:pt x="3937" y="2316"/>
                  </a:cubicBezTo>
                  <a:cubicBezTo>
                    <a:pt x="3970" y="2249"/>
                    <a:pt x="3970" y="2149"/>
                    <a:pt x="3903" y="2115"/>
                  </a:cubicBezTo>
                  <a:lnTo>
                    <a:pt x="267" y="47"/>
                  </a:lnTo>
                  <a:cubicBezTo>
                    <a:pt x="222" y="17"/>
                    <a:pt x="184" y="1"/>
                    <a:pt x="153"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8729150" y="2941175"/>
              <a:ext cx="43375" cy="43375"/>
            </a:xfrm>
            <a:custGeom>
              <a:avLst/>
              <a:gdLst/>
              <a:ahLst/>
              <a:cxnLst/>
              <a:rect l="l" t="t" r="r" b="b"/>
              <a:pathLst>
                <a:path w="1735" h="1735" extrusionOk="0">
                  <a:moveTo>
                    <a:pt x="867" y="0"/>
                  </a:moveTo>
                  <a:cubicBezTo>
                    <a:pt x="400" y="0"/>
                    <a:pt x="0" y="367"/>
                    <a:pt x="0" y="868"/>
                  </a:cubicBezTo>
                  <a:cubicBezTo>
                    <a:pt x="0" y="1335"/>
                    <a:pt x="400" y="1735"/>
                    <a:pt x="867" y="1735"/>
                  </a:cubicBezTo>
                  <a:cubicBezTo>
                    <a:pt x="1334" y="1735"/>
                    <a:pt x="1735" y="1335"/>
                    <a:pt x="1735" y="868"/>
                  </a:cubicBezTo>
                  <a:cubicBezTo>
                    <a:pt x="1735" y="367"/>
                    <a:pt x="1334" y="0"/>
                    <a:pt x="867"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8295500" y="2834425"/>
              <a:ext cx="112600" cy="8375"/>
            </a:xfrm>
            <a:custGeom>
              <a:avLst/>
              <a:gdLst/>
              <a:ahLst/>
              <a:cxnLst/>
              <a:rect l="l" t="t" r="r" b="b"/>
              <a:pathLst>
                <a:path w="4504" h="335" extrusionOk="0">
                  <a:moveTo>
                    <a:pt x="167" y="1"/>
                  </a:moveTo>
                  <a:cubicBezTo>
                    <a:pt x="67" y="1"/>
                    <a:pt x="0" y="101"/>
                    <a:pt x="0" y="167"/>
                  </a:cubicBezTo>
                  <a:cubicBezTo>
                    <a:pt x="0" y="267"/>
                    <a:pt x="67" y="334"/>
                    <a:pt x="167" y="334"/>
                  </a:cubicBezTo>
                  <a:lnTo>
                    <a:pt x="4337" y="334"/>
                  </a:lnTo>
                  <a:cubicBezTo>
                    <a:pt x="4403" y="334"/>
                    <a:pt x="4504" y="267"/>
                    <a:pt x="4504" y="167"/>
                  </a:cubicBezTo>
                  <a:cubicBezTo>
                    <a:pt x="4504" y="101"/>
                    <a:pt x="4403" y="1"/>
                    <a:pt x="4337"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8269650" y="2817750"/>
              <a:ext cx="43375" cy="43375"/>
            </a:xfrm>
            <a:custGeom>
              <a:avLst/>
              <a:gdLst/>
              <a:ahLst/>
              <a:cxnLst/>
              <a:rect l="l" t="t" r="r" b="b"/>
              <a:pathLst>
                <a:path w="1735" h="1735" extrusionOk="0">
                  <a:moveTo>
                    <a:pt x="868" y="0"/>
                  </a:moveTo>
                  <a:cubicBezTo>
                    <a:pt x="367" y="0"/>
                    <a:pt x="0" y="401"/>
                    <a:pt x="0" y="868"/>
                  </a:cubicBezTo>
                  <a:cubicBezTo>
                    <a:pt x="0" y="1368"/>
                    <a:pt x="367" y="1735"/>
                    <a:pt x="868" y="1735"/>
                  </a:cubicBezTo>
                  <a:cubicBezTo>
                    <a:pt x="1335" y="1735"/>
                    <a:pt x="1735" y="1368"/>
                    <a:pt x="1735" y="868"/>
                  </a:cubicBezTo>
                  <a:cubicBezTo>
                    <a:pt x="1735" y="401"/>
                    <a:pt x="1335" y="0"/>
                    <a:pt x="868"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8667425" y="2834425"/>
              <a:ext cx="112600" cy="8375"/>
            </a:xfrm>
            <a:custGeom>
              <a:avLst/>
              <a:gdLst/>
              <a:ahLst/>
              <a:cxnLst/>
              <a:rect l="l" t="t" r="r" b="b"/>
              <a:pathLst>
                <a:path w="4504" h="335" extrusionOk="0">
                  <a:moveTo>
                    <a:pt x="167" y="1"/>
                  </a:moveTo>
                  <a:cubicBezTo>
                    <a:pt x="101" y="1"/>
                    <a:pt x="1" y="101"/>
                    <a:pt x="1" y="167"/>
                  </a:cubicBezTo>
                  <a:cubicBezTo>
                    <a:pt x="1" y="267"/>
                    <a:pt x="67" y="334"/>
                    <a:pt x="167" y="334"/>
                  </a:cubicBezTo>
                  <a:lnTo>
                    <a:pt x="4337" y="334"/>
                  </a:lnTo>
                  <a:cubicBezTo>
                    <a:pt x="4370" y="334"/>
                    <a:pt x="4504" y="267"/>
                    <a:pt x="4504" y="167"/>
                  </a:cubicBezTo>
                  <a:cubicBezTo>
                    <a:pt x="4504" y="101"/>
                    <a:pt x="4437" y="1"/>
                    <a:pt x="4337"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8761675" y="2817750"/>
              <a:ext cx="43375" cy="43375"/>
            </a:xfrm>
            <a:custGeom>
              <a:avLst/>
              <a:gdLst/>
              <a:ahLst/>
              <a:cxnLst/>
              <a:rect l="l" t="t" r="r" b="b"/>
              <a:pathLst>
                <a:path w="1735" h="1735" extrusionOk="0">
                  <a:moveTo>
                    <a:pt x="867" y="0"/>
                  </a:moveTo>
                  <a:cubicBezTo>
                    <a:pt x="367" y="0"/>
                    <a:pt x="0" y="401"/>
                    <a:pt x="0" y="868"/>
                  </a:cubicBezTo>
                  <a:cubicBezTo>
                    <a:pt x="0" y="1368"/>
                    <a:pt x="367" y="1735"/>
                    <a:pt x="867" y="1735"/>
                  </a:cubicBezTo>
                  <a:cubicBezTo>
                    <a:pt x="1334" y="1735"/>
                    <a:pt x="1735" y="1368"/>
                    <a:pt x="1735" y="868"/>
                  </a:cubicBezTo>
                  <a:cubicBezTo>
                    <a:pt x="1735" y="401"/>
                    <a:pt x="1334" y="0"/>
                    <a:pt x="867"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8327175" y="2901650"/>
              <a:ext cx="99275" cy="60400"/>
            </a:xfrm>
            <a:custGeom>
              <a:avLst/>
              <a:gdLst/>
              <a:ahLst/>
              <a:cxnLst/>
              <a:rect l="l" t="t" r="r" b="b"/>
              <a:pathLst>
                <a:path w="3971" h="2416" extrusionOk="0">
                  <a:moveTo>
                    <a:pt x="3796" y="0"/>
                  </a:moveTo>
                  <a:cubicBezTo>
                    <a:pt x="3775" y="0"/>
                    <a:pt x="3755" y="5"/>
                    <a:pt x="3737" y="13"/>
                  </a:cubicBezTo>
                  <a:lnTo>
                    <a:pt x="101" y="2115"/>
                  </a:lnTo>
                  <a:cubicBezTo>
                    <a:pt x="68" y="2148"/>
                    <a:pt x="1" y="2248"/>
                    <a:pt x="68" y="2315"/>
                  </a:cubicBezTo>
                  <a:cubicBezTo>
                    <a:pt x="101" y="2349"/>
                    <a:pt x="134" y="2415"/>
                    <a:pt x="168" y="2415"/>
                  </a:cubicBezTo>
                  <a:cubicBezTo>
                    <a:pt x="168" y="2415"/>
                    <a:pt x="234" y="2415"/>
                    <a:pt x="268" y="2349"/>
                  </a:cubicBezTo>
                  <a:lnTo>
                    <a:pt x="3904" y="280"/>
                  </a:lnTo>
                  <a:cubicBezTo>
                    <a:pt x="3937" y="247"/>
                    <a:pt x="3970" y="147"/>
                    <a:pt x="3937" y="80"/>
                  </a:cubicBezTo>
                  <a:cubicBezTo>
                    <a:pt x="3913" y="31"/>
                    <a:pt x="3852" y="0"/>
                    <a:pt x="3796"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8303000" y="2941175"/>
              <a:ext cx="43400" cy="43375"/>
            </a:xfrm>
            <a:custGeom>
              <a:avLst/>
              <a:gdLst/>
              <a:ahLst/>
              <a:cxnLst/>
              <a:rect l="l" t="t" r="r" b="b"/>
              <a:pathLst>
                <a:path w="1736" h="1735" extrusionOk="0">
                  <a:moveTo>
                    <a:pt x="868" y="0"/>
                  </a:moveTo>
                  <a:cubicBezTo>
                    <a:pt x="367" y="0"/>
                    <a:pt x="1" y="367"/>
                    <a:pt x="1" y="868"/>
                  </a:cubicBezTo>
                  <a:cubicBezTo>
                    <a:pt x="1" y="1335"/>
                    <a:pt x="367" y="1735"/>
                    <a:pt x="868" y="1735"/>
                  </a:cubicBezTo>
                  <a:cubicBezTo>
                    <a:pt x="1335" y="1735"/>
                    <a:pt x="1735" y="1335"/>
                    <a:pt x="1735" y="868"/>
                  </a:cubicBezTo>
                  <a:cubicBezTo>
                    <a:pt x="1735" y="367"/>
                    <a:pt x="1335" y="0"/>
                    <a:pt x="868"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8649075" y="2716500"/>
              <a:ext cx="98425" cy="59575"/>
            </a:xfrm>
            <a:custGeom>
              <a:avLst/>
              <a:gdLst/>
              <a:ahLst/>
              <a:cxnLst/>
              <a:rect l="l" t="t" r="r" b="b"/>
              <a:pathLst>
                <a:path w="3937" h="2383" extrusionOk="0">
                  <a:moveTo>
                    <a:pt x="3768" y="0"/>
                  </a:moveTo>
                  <a:cubicBezTo>
                    <a:pt x="3745" y="0"/>
                    <a:pt x="3723" y="4"/>
                    <a:pt x="3703" y="14"/>
                  </a:cubicBezTo>
                  <a:lnTo>
                    <a:pt x="68" y="2082"/>
                  </a:lnTo>
                  <a:cubicBezTo>
                    <a:pt x="34" y="2149"/>
                    <a:pt x="1" y="2216"/>
                    <a:pt x="34" y="2316"/>
                  </a:cubicBezTo>
                  <a:cubicBezTo>
                    <a:pt x="68" y="2349"/>
                    <a:pt x="101" y="2383"/>
                    <a:pt x="168" y="2383"/>
                  </a:cubicBezTo>
                  <a:cubicBezTo>
                    <a:pt x="201" y="2383"/>
                    <a:pt x="201" y="2383"/>
                    <a:pt x="234" y="2349"/>
                  </a:cubicBezTo>
                  <a:lnTo>
                    <a:pt x="3870" y="248"/>
                  </a:lnTo>
                  <a:cubicBezTo>
                    <a:pt x="3904" y="214"/>
                    <a:pt x="3937" y="148"/>
                    <a:pt x="3904" y="48"/>
                  </a:cubicBezTo>
                  <a:cubicBezTo>
                    <a:pt x="3880" y="24"/>
                    <a:pt x="3823" y="0"/>
                    <a:pt x="3768"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8729150" y="2694325"/>
              <a:ext cx="43375" cy="44225"/>
            </a:xfrm>
            <a:custGeom>
              <a:avLst/>
              <a:gdLst/>
              <a:ahLst/>
              <a:cxnLst/>
              <a:rect l="l" t="t" r="r" b="b"/>
              <a:pathLst>
                <a:path w="1735" h="1769" extrusionOk="0">
                  <a:moveTo>
                    <a:pt x="867" y="1"/>
                  </a:moveTo>
                  <a:cubicBezTo>
                    <a:pt x="400" y="1"/>
                    <a:pt x="0" y="401"/>
                    <a:pt x="0" y="901"/>
                  </a:cubicBezTo>
                  <a:cubicBezTo>
                    <a:pt x="0" y="1368"/>
                    <a:pt x="400" y="1768"/>
                    <a:pt x="867" y="1768"/>
                  </a:cubicBezTo>
                  <a:cubicBezTo>
                    <a:pt x="1334" y="1768"/>
                    <a:pt x="1735" y="1368"/>
                    <a:pt x="1735" y="901"/>
                  </a:cubicBezTo>
                  <a:cubicBezTo>
                    <a:pt x="1735" y="401"/>
                    <a:pt x="1334" y="1"/>
                    <a:pt x="867"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8413925" y="2951500"/>
              <a:ext cx="60900" cy="98100"/>
            </a:xfrm>
            <a:custGeom>
              <a:avLst/>
              <a:gdLst/>
              <a:ahLst/>
              <a:cxnLst/>
              <a:rect l="l" t="t" r="r" b="b"/>
              <a:pathLst>
                <a:path w="2436" h="3924" extrusionOk="0">
                  <a:moveTo>
                    <a:pt x="2253" y="1"/>
                  </a:moveTo>
                  <a:cubicBezTo>
                    <a:pt x="2204" y="1"/>
                    <a:pt x="2156" y="24"/>
                    <a:pt x="2135" y="88"/>
                  </a:cubicBezTo>
                  <a:lnTo>
                    <a:pt x="33" y="3690"/>
                  </a:lnTo>
                  <a:cubicBezTo>
                    <a:pt x="0" y="3790"/>
                    <a:pt x="0" y="3857"/>
                    <a:pt x="100" y="3924"/>
                  </a:cubicBezTo>
                  <a:lnTo>
                    <a:pt x="167" y="3924"/>
                  </a:lnTo>
                  <a:cubicBezTo>
                    <a:pt x="200" y="3924"/>
                    <a:pt x="300" y="3857"/>
                    <a:pt x="300" y="3857"/>
                  </a:cubicBezTo>
                  <a:lnTo>
                    <a:pt x="2368" y="254"/>
                  </a:lnTo>
                  <a:cubicBezTo>
                    <a:pt x="2435" y="154"/>
                    <a:pt x="2435" y="88"/>
                    <a:pt x="2335" y="21"/>
                  </a:cubicBezTo>
                  <a:cubicBezTo>
                    <a:pt x="2311" y="9"/>
                    <a:pt x="2282" y="1"/>
                    <a:pt x="2253"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p:nvPr/>
          </p:nvSpPr>
          <p:spPr>
            <a:xfrm>
              <a:off x="8392225" y="3030400"/>
              <a:ext cx="43400" cy="43375"/>
            </a:xfrm>
            <a:custGeom>
              <a:avLst/>
              <a:gdLst/>
              <a:ahLst/>
              <a:cxnLst/>
              <a:rect l="l" t="t" r="r" b="b"/>
              <a:pathLst>
                <a:path w="1736" h="1735" extrusionOk="0">
                  <a:moveTo>
                    <a:pt x="868" y="1"/>
                  </a:moveTo>
                  <a:cubicBezTo>
                    <a:pt x="401" y="1"/>
                    <a:pt x="1" y="401"/>
                    <a:pt x="1" y="868"/>
                  </a:cubicBezTo>
                  <a:cubicBezTo>
                    <a:pt x="1" y="1368"/>
                    <a:pt x="401" y="1735"/>
                    <a:pt x="868" y="1735"/>
                  </a:cubicBezTo>
                  <a:cubicBezTo>
                    <a:pt x="1368" y="1735"/>
                    <a:pt x="1735" y="1368"/>
                    <a:pt x="1735" y="868"/>
                  </a:cubicBezTo>
                  <a:cubicBezTo>
                    <a:pt x="1735" y="401"/>
                    <a:pt x="1368" y="1"/>
                    <a:pt x="868"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8599875" y="2629575"/>
              <a:ext cx="60075" cy="97300"/>
            </a:xfrm>
            <a:custGeom>
              <a:avLst/>
              <a:gdLst/>
              <a:ahLst/>
              <a:cxnLst/>
              <a:rect l="l" t="t" r="r" b="b"/>
              <a:pathLst>
                <a:path w="2403" h="3892" extrusionOk="0">
                  <a:moveTo>
                    <a:pt x="2226" y="0"/>
                  </a:moveTo>
                  <a:cubicBezTo>
                    <a:pt x="2180" y="0"/>
                    <a:pt x="2141" y="16"/>
                    <a:pt x="2102" y="55"/>
                  </a:cubicBezTo>
                  <a:lnTo>
                    <a:pt x="34" y="3691"/>
                  </a:lnTo>
                  <a:cubicBezTo>
                    <a:pt x="1" y="3758"/>
                    <a:pt x="1" y="3858"/>
                    <a:pt x="67" y="3891"/>
                  </a:cubicBezTo>
                  <a:lnTo>
                    <a:pt x="168" y="3891"/>
                  </a:lnTo>
                  <a:cubicBezTo>
                    <a:pt x="201" y="3891"/>
                    <a:pt x="268" y="3891"/>
                    <a:pt x="268" y="3858"/>
                  </a:cubicBezTo>
                  <a:lnTo>
                    <a:pt x="2369" y="222"/>
                  </a:lnTo>
                  <a:cubicBezTo>
                    <a:pt x="2402" y="155"/>
                    <a:pt x="2402" y="55"/>
                    <a:pt x="2336" y="22"/>
                  </a:cubicBezTo>
                  <a:cubicBezTo>
                    <a:pt x="2294" y="8"/>
                    <a:pt x="2259" y="0"/>
                    <a:pt x="2226"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8638250" y="2604250"/>
              <a:ext cx="44225" cy="43400"/>
            </a:xfrm>
            <a:custGeom>
              <a:avLst/>
              <a:gdLst/>
              <a:ahLst/>
              <a:cxnLst/>
              <a:rect l="l" t="t" r="r" b="b"/>
              <a:pathLst>
                <a:path w="1769" h="1736" extrusionOk="0">
                  <a:moveTo>
                    <a:pt x="867" y="1"/>
                  </a:moveTo>
                  <a:cubicBezTo>
                    <a:pt x="400" y="1"/>
                    <a:pt x="0" y="401"/>
                    <a:pt x="0" y="868"/>
                  </a:cubicBezTo>
                  <a:cubicBezTo>
                    <a:pt x="0" y="1335"/>
                    <a:pt x="400" y="1736"/>
                    <a:pt x="867" y="1736"/>
                  </a:cubicBezTo>
                  <a:cubicBezTo>
                    <a:pt x="1368" y="1736"/>
                    <a:pt x="1768" y="1335"/>
                    <a:pt x="1768" y="868"/>
                  </a:cubicBezTo>
                  <a:cubicBezTo>
                    <a:pt x="1768" y="401"/>
                    <a:pt x="1368" y="1"/>
                    <a:pt x="867"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8378900" y="2683475"/>
              <a:ext cx="316900" cy="316925"/>
            </a:xfrm>
            <a:custGeom>
              <a:avLst/>
              <a:gdLst/>
              <a:ahLst/>
              <a:cxnLst/>
              <a:rect l="l" t="t" r="r" b="b"/>
              <a:pathLst>
                <a:path w="12676" h="12677" extrusionOk="0">
                  <a:moveTo>
                    <a:pt x="6338" y="1"/>
                  </a:moveTo>
                  <a:cubicBezTo>
                    <a:pt x="2835" y="1"/>
                    <a:pt x="0" y="2836"/>
                    <a:pt x="0" y="6339"/>
                  </a:cubicBezTo>
                  <a:cubicBezTo>
                    <a:pt x="0" y="9841"/>
                    <a:pt x="2835" y="12677"/>
                    <a:pt x="6338" y="12677"/>
                  </a:cubicBezTo>
                  <a:cubicBezTo>
                    <a:pt x="9840" y="12677"/>
                    <a:pt x="12676" y="9841"/>
                    <a:pt x="12676" y="6339"/>
                  </a:cubicBezTo>
                  <a:cubicBezTo>
                    <a:pt x="12676" y="2836"/>
                    <a:pt x="9840" y="1"/>
                    <a:pt x="6338" y="1"/>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8461450" y="2630950"/>
              <a:ext cx="43375" cy="44225"/>
            </a:xfrm>
            <a:custGeom>
              <a:avLst/>
              <a:gdLst/>
              <a:ahLst/>
              <a:cxnLst/>
              <a:rect l="l" t="t" r="r" b="b"/>
              <a:pathLst>
                <a:path w="1735" h="1769" extrusionOk="0">
                  <a:moveTo>
                    <a:pt x="868" y="0"/>
                  </a:moveTo>
                  <a:cubicBezTo>
                    <a:pt x="367" y="0"/>
                    <a:pt x="0" y="401"/>
                    <a:pt x="0" y="901"/>
                  </a:cubicBezTo>
                  <a:cubicBezTo>
                    <a:pt x="0" y="1368"/>
                    <a:pt x="367" y="1768"/>
                    <a:pt x="868" y="1768"/>
                  </a:cubicBezTo>
                  <a:cubicBezTo>
                    <a:pt x="1335" y="1768"/>
                    <a:pt x="1735" y="1368"/>
                    <a:pt x="1735" y="901"/>
                  </a:cubicBezTo>
                  <a:cubicBezTo>
                    <a:pt x="1735" y="401"/>
                    <a:pt x="1335" y="0"/>
                    <a:pt x="868"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8514825" y="2706000"/>
              <a:ext cx="44225" cy="44225"/>
            </a:xfrm>
            <a:custGeom>
              <a:avLst/>
              <a:gdLst/>
              <a:ahLst/>
              <a:cxnLst/>
              <a:rect l="l" t="t" r="r" b="b"/>
              <a:pathLst>
                <a:path w="1769" h="1769" extrusionOk="0">
                  <a:moveTo>
                    <a:pt x="901" y="1"/>
                  </a:moveTo>
                  <a:cubicBezTo>
                    <a:pt x="401" y="1"/>
                    <a:pt x="0" y="401"/>
                    <a:pt x="0" y="901"/>
                  </a:cubicBezTo>
                  <a:cubicBezTo>
                    <a:pt x="0" y="1368"/>
                    <a:pt x="401" y="1768"/>
                    <a:pt x="901" y="1768"/>
                  </a:cubicBezTo>
                  <a:cubicBezTo>
                    <a:pt x="1368" y="1768"/>
                    <a:pt x="1768" y="1368"/>
                    <a:pt x="1768" y="901"/>
                  </a:cubicBezTo>
                  <a:cubicBezTo>
                    <a:pt x="1768" y="401"/>
                    <a:pt x="1368" y="1"/>
                    <a:pt x="901"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8510650" y="2801900"/>
              <a:ext cx="52550" cy="52575"/>
            </a:xfrm>
            <a:custGeom>
              <a:avLst/>
              <a:gdLst/>
              <a:ahLst/>
              <a:cxnLst/>
              <a:rect l="l" t="t" r="r" b="b"/>
              <a:pathLst>
                <a:path w="2102" h="2103" extrusionOk="0">
                  <a:moveTo>
                    <a:pt x="1068" y="1"/>
                  </a:moveTo>
                  <a:cubicBezTo>
                    <a:pt x="467" y="1"/>
                    <a:pt x="0" y="468"/>
                    <a:pt x="0" y="1035"/>
                  </a:cubicBezTo>
                  <a:cubicBezTo>
                    <a:pt x="0" y="1635"/>
                    <a:pt x="467" y="2102"/>
                    <a:pt x="1068" y="2102"/>
                  </a:cubicBezTo>
                  <a:cubicBezTo>
                    <a:pt x="1635" y="2102"/>
                    <a:pt x="2102" y="1635"/>
                    <a:pt x="2102" y="1035"/>
                  </a:cubicBezTo>
                  <a:cubicBezTo>
                    <a:pt x="2102" y="468"/>
                    <a:pt x="1635" y="1"/>
                    <a:pt x="1068"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8455600" y="2733525"/>
              <a:ext cx="44225" cy="43375"/>
            </a:xfrm>
            <a:custGeom>
              <a:avLst/>
              <a:gdLst/>
              <a:ahLst/>
              <a:cxnLst/>
              <a:rect l="l" t="t" r="r" b="b"/>
              <a:pathLst>
                <a:path w="1769" h="1735" extrusionOk="0">
                  <a:moveTo>
                    <a:pt x="902" y="0"/>
                  </a:moveTo>
                  <a:cubicBezTo>
                    <a:pt x="401" y="0"/>
                    <a:pt x="1" y="401"/>
                    <a:pt x="1" y="868"/>
                  </a:cubicBezTo>
                  <a:cubicBezTo>
                    <a:pt x="1" y="1335"/>
                    <a:pt x="401" y="1735"/>
                    <a:pt x="902" y="1735"/>
                  </a:cubicBezTo>
                  <a:cubicBezTo>
                    <a:pt x="1369" y="1735"/>
                    <a:pt x="1769" y="1335"/>
                    <a:pt x="1769" y="868"/>
                  </a:cubicBezTo>
                  <a:cubicBezTo>
                    <a:pt x="1769" y="401"/>
                    <a:pt x="1369" y="0"/>
                    <a:pt x="902"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8430600" y="2798575"/>
              <a:ext cx="44225" cy="44225"/>
            </a:xfrm>
            <a:custGeom>
              <a:avLst/>
              <a:gdLst/>
              <a:ahLst/>
              <a:cxnLst/>
              <a:rect l="l" t="t" r="r" b="b"/>
              <a:pathLst>
                <a:path w="1769" h="1769" extrusionOk="0">
                  <a:moveTo>
                    <a:pt x="867" y="0"/>
                  </a:moveTo>
                  <a:cubicBezTo>
                    <a:pt x="400" y="0"/>
                    <a:pt x="0" y="400"/>
                    <a:pt x="0" y="901"/>
                  </a:cubicBezTo>
                  <a:cubicBezTo>
                    <a:pt x="0" y="1368"/>
                    <a:pt x="400" y="1768"/>
                    <a:pt x="867" y="1768"/>
                  </a:cubicBezTo>
                  <a:cubicBezTo>
                    <a:pt x="1368" y="1768"/>
                    <a:pt x="1768" y="1368"/>
                    <a:pt x="1768" y="901"/>
                  </a:cubicBezTo>
                  <a:cubicBezTo>
                    <a:pt x="1768" y="400"/>
                    <a:pt x="1368" y="0"/>
                    <a:pt x="867"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8453950" y="2863625"/>
              <a:ext cx="43375" cy="43375"/>
            </a:xfrm>
            <a:custGeom>
              <a:avLst/>
              <a:gdLst/>
              <a:ahLst/>
              <a:cxnLst/>
              <a:rect l="l" t="t" r="r" b="b"/>
              <a:pathLst>
                <a:path w="1735" h="1735" extrusionOk="0">
                  <a:moveTo>
                    <a:pt x="867" y="0"/>
                  </a:moveTo>
                  <a:cubicBezTo>
                    <a:pt x="400" y="0"/>
                    <a:pt x="0" y="400"/>
                    <a:pt x="0" y="867"/>
                  </a:cubicBezTo>
                  <a:cubicBezTo>
                    <a:pt x="0" y="1368"/>
                    <a:pt x="400" y="1735"/>
                    <a:pt x="867" y="1735"/>
                  </a:cubicBezTo>
                  <a:cubicBezTo>
                    <a:pt x="1334" y="1735"/>
                    <a:pt x="1735" y="1368"/>
                    <a:pt x="1735" y="867"/>
                  </a:cubicBezTo>
                  <a:cubicBezTo>
                    <a:pt x="1735" y="400"/>
                    <a:pt x="1334" y="0"/>
                    <a:pt x="867"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8574025" y="2863625"/>
              <a:ext cx="43400" cy="43375"/>
            </a:xfrm>
            <a:custGeom>
              <a:avLst/>
              <a:gdLst/>
              <a:ahLst/>
              <a:cxnLst/>
              <a:rect l="l" t="t" r="r" b="b"/>
              <a:pathLst>
                <a:path w="1736" h="1735" extrusionOk="0">
                  <a:moveTo>
                    <a:pt x="868" y="0"/>
                  </a:moveTo>
                  <a:cubicBezTo>
                    <a:pt x="368" y="0"/>
                    <a:pt x="1" y="400"/>
                    <a:pt x="1" y="867"/>
                  </a:cubicBezTo>
                  <a:cubicBezTo>
                    <a:pt x="1" y="1368"/>
                    <a:pt x="368" y="1735"/>
                    <a:pt x="868" y="1735"/>
                  </a:cubicBezTo>
                  <a:cubicBezTo>
                    <a:pt x="1335" y="1735"/>
                    <a:pt x="1735" y="1368"/>
                    <a:pt x="1735" y="867"/>
                  </a:cubicBezTo>
                  <a:cubicBezTo>
                    <a:pt x="1735" y="400"/>
                    <a:pt x="1335" y="0"/>
                    <a:pt x="868"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8595700" y="2791900"/>
              <a:ext cx="43400" cy="43375"/>
            </a:xfrm>
            <a:custGeom>
              <a:avLst/>
              <a:gdLst/>
              <a:ahLst/>
              <a:cxnLst/>
              <a:rect l="l" t="t" r="r" b="b"/>
              <a:pathLst>
                <a:path w="1736" h="1735" extrusionOk="0">
                  <a:moveTo>
                    <a:pt x="868" y="0"/>
                  </a:moveTo>
                  <a:cubicBezTo>
                    <a:pt x="401" y="0"/>
                    <a:pt x="1" y="401"/>
                    <a:pt x="1" y="868"/>
                  </a:cubicBezTo>
                  <a:cubicBezTo>
                    <a:pt x="1" y="1335"/>
                    <a:pt x="401" y="1735"/>
                    <a:pt x="868" y="1735"/>
                  </a:cubicBezTo>
                  <a:cubicBezTo>
                    <a:pt x="1335" y="1735"/>
                    <a:pt x="1736" y="1335"/>
                    <a:pt x="1736" y="868"/>
                  </a:cubicBezTo>
                  <a:cubicBezTo>
                    <a:pt x="1736" y="401"/>
                    <a:pt x="1335" y="0"/>
                    <a:pt x="868"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8574025" y="2738525"/>
              <a:ext cx="43400" cy="43375"/>
            </a:xfrm>
            <a:custGeom>
              <a:avLst/>
              <a:gdLst/>
              <a:ahLst/>
              <a:cxnLst/>
              <a:rect l="l" t="t" r="r" b="b"/>
              <a:pathLst>
                <a:path w="1736" h="1735" extrusionOk="0">
                  <a:moveTo>
                    <a:pt x="868" y="0"/>
                  </a:moveTo>
                  <a:cubicBezTo>
                    <a:pt x="368" y="0"/>
                    <a:pt x="1" y="401"/>
                    <a:pt x="1" y="868"/>
                  </a:cubicBezTo>
                  <a:cubicBezTo>
                    <a:pt x="1" y="1368"/>
                    <a:pt x="368" y="1735"/>
                    <a:pt x="868" y="1735"/>
                  </a:cubicBezTo>
                  <a:cubicBezTo>
                    <a:pt x="1335" y="1735"/>
                    <a:pt x="1735" y="1368"/>
                    <a:pt x="1735" y="868"/>
                  </a:cubicBezTo>
                  <a:cubicBezTo>
                    <a:pt x="1735" y="401"/>
                    <a:pt x="1335" y="0"/>
                    <a:pt x="868"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8514825" y="2904475"/>
              <a:ext cx="44225" cy="43400"/>
            </a:xfrm>
            <a:custGeom>
              <a:avLst/>
              <a:gdLst/>
              <a:ahLst/>
              <a:cxnLst/>
              <a:rect l="l" t="t" r="r" b="b"/>
              <a:pathLst>
                <a:path w="1769" h="1736" extrusionOk="0">
                  <a:moveTo>
                    <a:pt x="901" y="1"/>
                  </a:moveTo>
                  <a:cubicBezTo>
                    <a:pt x="401" y="1"/>
                    <a:pt x="0" y="401"/>
                    <a:pt x="0" y="868"/>
                  </a:cubicBezTo>
                  <a:cubicBezTo>
                    <a:pt x="0" y="1335"/>
                    <a:pt x="401" y="1735"/>
                    <a:pt x="901" y="1735"/>
                  </a:cubicBezTo>
                  <a:cubicBezTo>
                    <a:pt x="1368" y="1735"/>
                    <a:pt x="1768" y="1335"/>
                    <a:pt x="1768" y="868"/>
                  </a:cubicBezTo>
                  <a:cubicBezTo>
                    <a:pt x="1768" y="401"/>
                    <a:pt x="1368" y="1"/>
                    <a:pt x="901"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8374725" y="2689325"/>
              <a:ext cx="43375" cy="44225"/>
            </a:xfrm>
            <a:custGeom>
              <a:avLst/>
              <a:gdLst/>
              <a:ahLst/>
              <a:cxnLst/>
              <a:rect l="l" t="t" r="r" b="b"/>
              <a:pathLst>
                <a:path w="1735" h="1769" extrusionOk="0">
                  <a:moveTo>
                    <a:pt x="868" y="0"/>
                  </a:moveTo>
                  <a:cubicBezTo>
                    <a:pt x="401" y="0"/>
                    <a:pt x="0" y="401"/>
                    <a:pt x="0" y="868"/>
                  </a:cubicBezTo>
                  <a:cubicBezTo>
                    <a:pt x="0" y="1368"/>
                    <a:pt x="401" y="1768"/>
                    <a:pt x="868" y="1768"/>
                  </a:cubicBezTo>
                  <a:cubicBezTo>
                    <a:pt x="1335" y="1768"/>
                    <a:pt x="1735" y="1368"/>
                    <a:pt x="1735" y="868"/>
                  </a:cubicBezTo>
                  <a:cubicBezTo>
                    <a:pt x="1735" y="401"/>
                    <a:pt x="1335" y="0"/>
                    <a:pt x="868"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8332200" y="2772725"/>
              <a:ext cx="43375" cy="44200"/>
            </a:xfrm>
            <a:custGeom>
              <a:avLst/>
              <a:gdLst/>
              <a:ahLst/>
              <a:cxnLst/>
              <a:rect l="l" t="t" r="r" b="b"/>
              <a:pathLst>
                <a:path w="1735" h="1768" extrusionOk="0">
                  <a:moveTo>
                    <a:pt x="867" y="0"/>
                  </a:moveTo>
                  <a:cubicBezTo>
                    <a:pt x="367" y="0"/>
                    <a:pt x="0" y="400"/>
                    <a:pt x="0" y="867"/>
                  </a:cubicBezTo>
                  <a:cubicBezTo>
                    <a:pt x="0" y="1368"/>
                    <a:pt x="367" y="1768"/>
                    <a:pt x="867" y="1768"/>
                  </a:cubicBezTo>
                  <a:cubicBezTo>
                    <a:pt x="1334" y="1768"/>
                    <a:pt x="1735" y="1368"/>
                    <a:pt x="1735" y="867"/>
                  </a:cubicBezTo>
                  <a:cubicBezTo>
                    <a:pt x="1735" y="400"/>
                    <a:pt x="1334" y="0"/>
                    <a:pt x="867"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8346375" y="2871125"/>
              <a:ext cx="44225" cy="43375"/>
            </a:xfrm>
            <a:custGeom>
              <a:avLst/>
              <a:gdLst/>
              <a:ahLst/>
              <a:cxnLst/>
              <a:rect l="l" t="t" r="r" b="b"/>
              <a:pathLst>
                <a:path w="1769" h="1735" extrusionOk="0">
                  <a:moveTo>
                    <a:pt x="867" y="0"/>
                  </a:moveTo>
                  <a:cubicBezTo>
                    <a:pt x="400" y="0"/>
                    <a:pt x="0" y="401"/>
                    <a:pt x="0" y="868"/>
                  </a:cubicBezTo>
                  <a:cubicBezTo>
                    <a:pt x="0" y="1335"/>
                    <a:pt x="400" y="1735"/>
                    <a:pt x="867" y="1735"/>
                  </a:cubicBezTo>
                  <a:cubicBezTo>
                    <a:pt x="1368" y="1735"/>
                    <a:pt x="1768" y="1335"/>
                    <a:pt x="1768" y="868"/>
                  </a:cubicBezTo>
                  <a:cubicBezTo>
                    <a:pt x="1768" y="401"/>
                    <a:pt x="1368" y="0"/>
                    <a:pt x="867"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8381400" y="2951175"/>
              <a:ext cx="44225" cy="44225"/>
            </a:xfrm>
            <a:custGeom>
              <a:avLst/>
              <a:gdLst/>
              <a:ahLst/>
              <a:cxnLst/>
              <a:rect l="l" t="t" r="r" b="b"/>
              <a:pathLst>
                <a:path w="1769" h="1769" extrusionOk="0">
                  <a:moveTo>
                    <a:pt x="901" y="1"/>
                  </a:moveTo>
                  <a:cubicBezTo>
                    <a:pt x="400" y="1"/>
                    <a:pt x="0" y="401"/>
                    <a:pt x="0" y="868"/>
                  </a:cubicBezTo>
                  <a:cubicBezTo>
                    <a:pt x="0" y="1368"/>
                    <a:pt x="400" y="1769"/>
                    <a:pt x="901" y="1769"/>
                  </a:cubicBezTo>
                  <a:cubicBezTo>
                    <a:pt x="1368" y="1769"/>
                    <a:pt x="1768" y="1368"/>
                    <a:pt x="1768" y="868"/>
                  </a:cubicBezTo>
                  <a:cubicBezTo>
                    <a:pt x="1768" y="401"/>
                    <a:pt x="1368" y="1"/>
                    <a:pt x="901"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8461450" y="3003725"/>
              <a:ext cx="43375" cy="43375"/>
            </a:xfrm>
            <a:custGeom>
              <a:avLst/>
              <a:gdLst/>
              <a:ahLst/>
              <a:cxnLst/>
              <a:rect l="l" t="t" r="r" b="b"/>
              <a:pathLst>
                <a:path w="1735" h="1735" extrusionOk="0">
                  <a:moveTo>
                    <a:pt x="868" y="0"/>
                  </a:moveTo>
                  <a:cubicBezTo>
                    <a:pt x="367" y="0"/>
                    <a:pt x="0" y="367"/>
                    <a:pt x="0" y="867"/>
                  </a:cubicBezTo>
                  <a:cubicBezTo>
                    <a:pt x="0" y="1334"/>
                    <a:pt x="367" y="1735"/>
                    <a:pt x="868" y="1735"/>
                  </a:cubicBezTo>
                  <a:cubicBezTo>
                    <a:pt x="1335" y="1735"/>
                    <a:pt x="1735" y="1334"/>
                    <a:pt x="1735" y="867"/>
                  </a:cubicBezTo>
                  <a:cubicBezTo>
                    <a:pt x="1735" y="367"/>
                    <a:pt x="1335" y="0"/>
                    <a:pt x="868"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8567350" y="3003725"/>
              <a:ext cx="43400" cy="43375"/>
            </a:xfrm>
            <a:custGeom>
              <a:avLst/>
              <a:gdLst/>
              <a:ahLst/>
              <a:cxnLst/>
              <a:rect l="l" t="t" r="r" b="b"/>
              <a:pathLst>
                <a:path w="1736" h="1735" extrusionOk="0">
                  <a:moveTo>
                    <a:pt x="868" y="0"/>
                  </a:moveTo>
                  <a:cubicBezTo>
                    <a:pt x="401" y="0"/>
                    <a:pt x="1" y="367"/>
                    <a:pt x="1" y="867"/>
                  </a:cubicBezTo>
                  <a:cubicBezTo>
                    <a:pt x="1" y="1334"/>
                    <a:pt x="401" y="1735"/>
                    <a:pt x="868" y="1735"/>
                  </a:cubicBezTo>
                  <a:cubicBezTo>
                    <a:pt x="1368" y="1735"/>
                    <a:pt x="1735" y="1334"/>
                    <a:pt x="1735" y="867"/>
                  </a:cubicBezTo>
                  <a:cubicBezTo>
                    <a:pt x="1735" y="367"/>
                    <a:pt x="1368" y="0"/>
                    <a:pt x="868"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8659925" y="2951175"/>
              <a:ext cx="44225" cy="44225"/>
            </a:xfrm>
            <a:custGeom>
              <a:avLst/>
              <a:gdLst/>
              <a:ahLst/>
              <a:cxnLst/>
              <a:rect l="l" t="t" r="r" b="b"/>
              <a:pathLst>
                <a:path w="1769" h="1769" extrusionOk="0">
                  <a:moveTo>
                    <a:pt x="868" y="1"/>
                  </a:moveTo>
                  <a:cubicBezTo>
                    <a:pt x="401" y="1"/>
                    <a:pt x="0" y="401"/>
                    <a:pt x="0" y="868"/>
                  </a:cubicBezTo>
                  <a:cubicBezTo>
                    <a:pt x="0" y="1368"/>
                    <a:pt x="401" y="1769"/>
                    <a:pt x="868" y="1769"/>
                  </a:cubicBezTo>
                  <a:cubicBezTo>
                    <a:pt x="1368" y="1769"/>
                    <a:pt x="1768" y="1368"/>
                    <a:pt x="1768" y="868"/>
                  </a:cubicBezTo>
                  <a:cubicBezTo>
                    <a:pt x="1768" y="401"/>
                    <a:pt x="1368" y="1"/>
                    <a:pt x="868"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8704950" y="2861100"/>
              <a:ext cx="43400" cy="44225"/>
            </a:xfrm>
            <a:custGeom>
              <a:avLst/>
              <a:gdLst/>
              <a:ahLst/>
              <a:cxnLst/>
              <a:rect l="l" t="t" r="r" b="b"/>
              <a:pathLst>
                <a:path w="1736" h="1769" extrusionOk="0">
                  <a:moveTo>
                    <a:pt x="868" y="1"/>
                  </a:moveTo>
                  <a:cubicBezTo>
                    <a:pt x="401" y="1"/>
                    <a:pt x="1" y="401"/>
                    <a:pt x="1" y="902"/>
                  </a:cubicBezTo>
                  <a:cubicBezTo>
                    <a:pt x="1" y="1369"/>
                    <a:pt x="401" y="1769"/>
                    <a:pt x="868" y="1769"/>
                  </a:cubicBezTo>
                  <a:cubicBezTo>
                    <a:pt x="1368" y="1769"/>
                    <a:pt x="1735" y="1369"/>
                    <a:pt x="1735" y="902"/>
                  </a:cubicBezTo>
                  <a:cubicBezTo>
                    <a:pt x="1735" y="401"/>
                    <a:pt x="1368" y="1"/>
                    <a:pt x="868"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8707450" y="2772725"/>
              <a:ext cx="43400" cy="44200"/>
            </a:xfrm>
            <a:custGeom>
              <a:avLst/>
              <a:gdLst/>
              <a:ahLst/>
              <a:cxnLst/>
              <a:rect l="l" t="t" r="r" b="b"/>
              <a:pathLst>
                <a:path w="1736" h="1768" extrusionOk="0">
                  <a:moveTo>
                    <a:pt x="868" y="0"/>
                  </a:moveTo>
                  <a:cubicBezTo>
                    <a:pt x="368" y="0"/>
                    <a:pt x="1" y="400"/>
                    <a:pt x="1" y="867"/>
                  </a:cubicBezTo>
                  <a:cubicBezTo>
                    <a:pt x="1" y="1368"/>
                    <a:pt x="368" y="1768"/>
                    <a:pt x="868" y="1768"/>
                  </a:cubicBezTo>
                  <a:cubicBezTo>
                    <a:pt x="1335" y="1768"/>
                    <a:pt x="1735" y="1368"/>
                    <a:pt x="1735" y="867"/>
                  </a:cubicBezTo>
                  <a:cubicBezTo>
                    <a:pt x="1735" y="400"/>
                    <a:pt x="1335" y="0"/>
                    <a:pt x="868"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8659925" y="2679325"/>
              <a:ext cx="44225" cy="43375"/>
            </a:xfrm>
            <a:custGeom>
              <a:avLst/>
              <a:gdLst/>
              <a:ahLst/>
              <a:cxnLst/>
              <a:rect l="l" t="t" r="r" b="b"/>
              <a:pathLst>
                <a:path w="1769" h="1735" extrusionOk="0">
                  <a:moveTo>
                    <a:pt x="868" y="0"/>
                  </a:moveTo>
                  <a:cubicBezTo>
                    <a:pt x="401" y="0"/>
                    <a:pt x="0" y="400"/>
                    <a:pt x="0" y="867"/>
                  </a:cubicBezTo>
                  <a:cubicBezTo>
                    <a:pt x="0" y="1334"/>
                    <a:pt x="401" y="1735"/>
                    <a:pt x="868" y="1735"/>
                  </a:cubicBezTo>
                  <a:cubicBezTo>
                    <a:pt x="1368" y="1735"/>
                    <a:pt x="1768" y="1334"/>
                    <a:pt x="1768" y="867"/>
                  </a:cubicBezTo>
                  <a:cubicBezTo>
                    <a:pt x="1768" y="400"/>
                    <a:pt x="1368" y="0"/>
                    <a:pt x="868"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8567350" y="2615925"/>
              <a:ext cx="43400" cy="43400"/>
            </a:xfrm>
            <a:custGeom>
              <a:avLst/>
              <a:gdLst/>
              <a:ahLst/>
              <a:cxnLst/>
              <a:rect l="l" t="t" r="r" b="b"/>
              <a:pathLst>
                <a:path w="1736" h="1736" extrusionOk="0">
                  <a:moveTo>
                    <a:pt x="868" y="1"/>
                  </a:moveTo>
                  <a:cubicBezTo>
                    <a:pt x="401" y="1"/>
                    <a:pt x="1" y="368"/>
                    <a:pt x="1" y="868"/>
                  </a:cubicBezTo>
                  <a:cubicBezTo>
                    <a:pt x="1" y="1335"/>
                    <a:pt x="401" y="1736"/>
                    <a:pt x="868" y="1736"/>
                  </a:cubicBezTo>
                  <a:cubicBezTo>
                    <a:pt x="1368" y="1736"/>
                    <a:pt x="1735" y="1335"/>
                    <a:pt x="1735" y="868"/>
                  </a:cubicBezTo>
                  <a:cubicBezTo>
                    <a:pt x="1735" y="368"/>
                    <a:pt x="1368" y="1"/>
                    <a:pt x="868"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8477300" y="2655650"/>
              <a:ext cx="36700" cy="94575"/>
            </a:xfrm>
            <a:custGeom>
              <a:avLst/>
              <a:gdLst/>
              <a:ahLst/>
              <a:cxnLst/>
              <a:rect l="l" t="t" r="r" b="b"/>
              <a:pathLst>
                <a:path w="1468" h="3783" extrusionOk="0">
                  <a:moveTo>
                    <a:pt x="202" y="1"/>
                  </a:moveTo>
                  <a:cubicBezTo>
                    <a:pt x="182" y="1"/>
                    <a:pt x="159" y="5"/>
                    <a:pt x="134" y="13"/>
                  </a:cubicBezTo>
                  <a:cubicBezTo>
                    <a:pt x="67" y="13"/>
                    <a:pt x="0" y="113"/>
                    <a:pt x="67" y="180"/>
                  </a:cubicBezTo>
                  <a:lnTo>
                    <a:pt x="1201" y="3682"/>
                  </a:lnTo>
                  <a:cubicBezTo>
                    <a:pt x="1201" y="3749"/>
                    <a:pt x="1234" y="3782"/>
                    <a:pt x="1301" y="3782"/>
                  </a:cubicBezTo>
                  <a:lnTo>
                    <a:pt x="1334" y="3782"/>
                  </a:lnTo>
                  <a:cubicBezTo>
                    <a:pt x="1435" y="3782"/>
                    <a:pt x="1468" y="3682"/>
                    <a:pt x="1435" y="3616"/>
                  </a:cubicBezTo>
                  <a:lnTo>
                    <a:pt x="300" y="113"/>
                  </a:lnTo>
                  <a:cubicBezTo>
                    <a:pt x="300" y="38"/>
                    <a:pt x="263" y="1"/>
                    <a:pt x="202"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8392225" y="2709675"/>
              <a:ext cx="76750" cy="60550"/>
            </a:xfrm>
            <a:custGeom>
              <a:avLst/>
              <a:gdLst/>
              <a:ahLst/>
              <a:cxnLst/>
              <a:rect l="l" t="t" r="r" b="b"/>
              <a:pathLst>
                <a:path w="3070" h="2422" extrusionOk="0">
                  <a:moveTo>
                    <a:pt x="153" y="0"/>
                  </a:moveTo>
                  <a:cubicBezTo>
                    <a:pt x="103" y="0"/>
                    <a:pt x="55" y="24"/>
                    <a:pt x="34" y="87"/>
                  </a:cubicBezTo>
                  <a:cubicBezTo>
                    <a:pt x="1" y="154"/>
                    <a:pt x="1" y="254"/>
                    <a:pt x="67" y="287"/>
                  </a:cubicBezTo>
                  <a:lnTo>
                    <a:pt x="2836" y="2355"/>
                  </a:lnTo>
                  <a:cubicBezTo>
                    <a:pt x="2869" y="2422"/>
                    <a:pt x="2869" y="2422"/>
                    <a:pt x="2936" y="2422"/>
                  </a:cubicBezTo>
                  <a:cubicBezTo>
                    <a:pt x="2970" y="2422"/>
                    <a:pt x="3003" y="2422"/>
                    <a:pt x="3036" y="2322"/>
                  </a:cubicBezTo>
                  <a:cubicBezTo>
                    <a:pt x="3070" y="2255"/>
                    <a:pt x="3070" y="2155"/>
                    <a:pt x="3003" y="2122"/>
                  </a:cubicBezTo>
                  <a:lnTo>
                    <a:pt x="234" y="20"/>
                  </a:lnTo>
                  <a:cubicBezTo>
                    <a:pt x="210" y="8"/>
                    <a:pt x="181" y="0"/>
                    <a:pt x="153"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8357200" y="2791900"/>
              <a:ext cx="99275" cy="29200"/>
            </a:xfrm>
            <a:custGeom>
              <a:avLst/>
              <a:gdLst/>
              <a:ahLst/>
              <a:cxnLst/>
              <a:rect l="l" t="t" r="r" b="b"/>
              <a:pathLst>
                <a:path w="3971" h="1168" extrusionOk="0">
                  <a:moveTo>
                    <a:pt x="168" y="0"/>
                  </a:moveTo>
                  <a:cubicBezTo>
                    <a:pt x="67" y="0"/>
                    <a:pt x="1" y="34"/>
                    <a:pt x="1" y="134"/>
                  </a:cubicBezTo>
                  <a:cubicBezTo>
                    <a:pt x="1" y="200"/>
                    <a:pt x="34" y="301"/>
                    <a:pt x="101" y="301"/>
                  </a:cubicBezTo>
                  <a:lnTo>
                    <a:pt x="3803" y="1168"/>
                  </a:lnTo>
                  <a:cubicBezTo>
                    <a:pt x="3904" y="1168"/>
                    <a:pt x="3937" y="1068"/>
                    <a:pt x="3970" y="1034"/>
                  </a:cubicBezTo>
                  <a:cubicBezTo>
                    <a:pt x="3970" y="934"/>
                    <a:pt x="3937" y="868"/>
                    <a:pt x="3870" y="868"/>
                  </a:cubicBezTo>
                  <a:lnTo>
                    <a:pt x="168" y="0"/>
                  </a:ln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8370550" y="2861250"/>
              <a:ext cx="95100" cy="35750"/>
            </a:xfrm>
            <a:custGeom>
              <a:avLst/>
              <a:gdLst/>
              <a:ahLst/>
              <a:cxnLst/>
              <a:rect l="l" t="t" r="r" b="b"/>
              <a:pathLst>
                <a:path w="3804" h="1430" extrusionOk="0">
                  <a:moveTo>
                    <a:pt x="3648" y="1"/>
                  </a:moveTo>
                  <a:cubicBezTo>
                    <a:pt x="3625" y="1"/>
                    <a:pt x="3599" y="9"/>
                    <a:pt x="3570" y="28"/>
                  </a:cubicBezTo>
                  <a:lnTo>
                    <a:pt x="134" y="1196"/>
                  </a:lnTo>
                  <a:cubicBezTo>
                    <a:pt x="34" y="1196"/>
                    <a:pt x="0" y="1263"/>
                    <a:pt x="34" y="1363"/>
                  </a:cubicBezTo>
                  <a:cubicBezTo>
                    <a:pt x="34" y="1396"/>
                    <a:pt x="101" y="1429"/>
                    <a:pt x="167" y="1429"/>
                  </a:cubicBezTo>
                  <a:lnTo>
                    <a:pt x="201" y="1429"/>
                  </a:lnTo>
                  <a:lnTo>
                    <a:pt x="3670" y="262"/>
                  </a:lnTo>
                  <a:cubicBezTo>
                    <a:pt x="3736" y="262"/>
                    <a:pt x="3803" y="162"/>
                    <a:pt x="3736" y="95"/>
                  </a:cubicBezTo>
                  <a:cubicBezTo>
                    <a:pt x="3736" y="48"/>
                    <a:pt x="3703" y="1"/>
                    <a:pt x="3648"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8403075" y="2905525"/>
              <a:ext cx="73400" cy="66525"/>
            </a:xfrm>
            <a:custGeom>
              <a:avLst/>
              <a:gdLst/>
              <a:ahLst/>
              <a:cxnLst/>
              <a:rect l="l" t="t" r="r" b="b"/>
              <a:pathLst>
                <a:path w="2936" h="2661" extrusionOk="0">
                  <a:moveTo>
                    <a:pt x="2802" y="0"/>
                  </a:moveTo>
                  <a:cubicBezTo>
                    <a:pt x="2761" y="0"/>
                    <a:pt x="2719" y="9"/>
                    <a:pt x="2702" y="25"/>
                  </a:cubicBezTo>
                  <a:lnTo>
                    <a:pt x="34" y="2427"/>
                  </a:lnTo>
                  <a:cubicBezTo>
                    <a:pt x="0" y="2460"/>
                    <a:pt x="0" y="2594"/>
                    <a:pt x="34" y="2627"/>
                  </a:cubicBezTo>
                  <a:cubicBezTo>
                    <a:pt x="67" y="2661"/>
                    <a:pt x="100" y="2661"/>
                    <a:pt x="134" y="2661"/>
                  </a:cubicBezTo>
                  <a:cubicBezTo>
                    <a:pt x="201" y="2661"/>
                    <a:pt x="234" y="2661"/>
                    <a:pt x="234" y="2627"/>
                  </a:cubicBezTo>
                  <a:lnTo>
                    <a:pt x="2902" y="259"/>
                  </a:lnTo>
                  <a:cubicBezTo>
                    <a:pt x="2936" y="192"/>
                    <a:pt x="2936" y="92"/>
                    <a:pt x="2902" y="25"/>
                  </a:cubicBezTo>
                  <a:cubicBezTo>
                    <a:pt x="2886" y="9"/>
                    <a:pt x="2844" y="0"/>
                    <a:pt x="2802"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8478950" y="2923800"/>
              <a:ext cx="38400" cy="99125"/>
            </a:xfrm>
            <a:custGeom>
              <a:avLst/>
              <a:gdLst/>
              <a:ahLst/>
              <a:cxnLst/>
              <a:rect l="l" t="t" r="r" b="b"/>
              <a:pathLst>
                <a:path w="1536" h="3965" extrusionOk="0">
                  <a:moveTo>
                    <a:pt x="1359" y="1"/>
                  </a:moveTo>
                  <a:cubicBezTo>
                    <a:pt x="1316" y="1"/>
                    <a:pt x="1259" y="48"/>
                    <a:pt x="1235" y="95"/>
                  </a:cubicBezTo>
                  <a:lnTo>
                    <a:pt x="34" y="3798"/>
                  </a:lnTo>
                  <a:cubicBezTo>
                    <a:pt x="1" y="3864"/>
                    <a:pt x="34" y="3931"/>
                    <a:pt x="101" y="3964"/>
                  </a:cubicBezTo>
                  <a:lnTo>
                    <a:pt x="168" y="3964"/>
                  </a:lnTo>
                  <a:cubicBezTo>
                    <a:pt x="201" y="3964"/>
                    <a:pt x="301" y="3931"/>
                    <a:pt x="268" y="3898"/>
                  </a:cubicBezTo>
                  <a:lnTo>
                    <a:pt x="1502" y="195"/>
                  </a:lnTo>
                  <a:cubicBezTo>
                    <a:pt x="1535" y="128"/>
                    <a:pt x="1502" y="62"/>
                    <a:pt x="1402" y="28"/>
                  </a:cubicBezTo>
                  <a:cubicBezTo>
                    <a:pt x="1392" y="9"/>
                    <a:pt x="1377" y="1"/>
                    <a:pt x="1359"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8559850" y="2912825"/>
              <a:ext cx="33375" cy="110100"/>
            </a:xfrm>
            <a:custGeom>
              <a:avLst/>
              <a:gdLst/>
              <a:ahLst/>
              <a:cxnLst/>
              <a:rect l="l" t="t" r="r" b="b"/>
              <a:pathLst>
                <a:path w="1335" h="4404" extrusionOk="0">
                  <a:moveTo>
                    <a:pt x="134" y="0"/>
                  </a:moveTo>
                  <a:cubicBezTo>
                    <a:pt x="67" y="0"/>
                    <a:pt x="1" y="67"/>
                    <a:pt x="1" y="167"/>
                  </a:cubicBezTo>
                  <a:lnTo>
                    <a:pt x="1068" y="4303"/>
                  </a:lnTo>
                  <a:cubicBezTo>
                    <a:pt x="1068" y="4370"/>
                    <a:pt x="1101" y="4403"/>
                    <a:pt x="1168" y="4403"/>
                  </a:cubicBezTo>
                  <a:cubicBezTo>
                    <a:pt x="1209" y="4403"/>
                    <a:pt x="1225" y="4390"/>
                    <a:pt x="1215" y="4389"/>
                  </a:cubicBezTo>
                  <a:lnTo>
                    <a:pt x="1215" y="4389"/>
                  </a:lnTo>
                  <a:cubicBezTo>
                    <a:pt x="1310" y="4353"/>
                    <a:pt x="1335" y="4295"/>
                    <a:pt x="1335" y="4237"/>
                  </a:cubicBezTo>
                  <a:lnTo>
                    <a:pt x="301" y="134"/>
                  </a:lnTo>
                  <a:cubicBezTo>
                    <a:pt x="301" y="34"/>
                    <a:pt x="234" y="0"/>
                    <a:pt x="134"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8604875" y="2699550"/>
              <a:ext cx="78425" cy="70675"/>
            </a:xfrm>
            <a:custGeom>
              <a:avLst/>
              <a:gdLst/>
              <a:ahLst/>
              <a:cxnLst/>
              <a:rect l="l" t="t" r="r" b="b"/>
              <a:pathLst>
                <a:path w="3137" h="2827" extrusionOk="0">
                  <a:moveTo>
                    <a:pt x="2970" y="0"/>
                  </a:moveTo>
                  <a:cubicBezTo>
                    <a:pt x="2928" y="0"/>
                    <a:pt x="2886" y="8"/>
                    <a:pt x="2870" y="25"/>
                  </a:cubicBezTo>
                  <a:lnTo>
                    <a:pt x="34" y="2560"/>
                  </a:lnTo>
                  <a:cubicBezTo>
                    <a:pt x="1" y="2594"/>
                    <a:pt x="1" y="2727"/>
                    <a:pt x="34" y="2760"/>
                  </a:cubicBezTo>
                  <a:cubicBezTo>
                    <a:pt x="68" y="2827"/>
                    <a:pt x="134" y="2827"/>
                    <a:pt x="168" y="2827"/>
                  </a:cubicBezTo>
                  <a:cubicBezTo>
                    <a:pt x="201" y="2827"/>
                    <a:pt x="201" y="2827"/>
                    <a:pt x="268" y="2760"/>
                  </a:cubicBezTo>
                  <a:lnTo>
                    <a:pt x="3070" y="225"/>
                  </a:lnTo>
                  <a:cubicBezTo>
                    <a:pt x="3136" y="192"/>
                    <a:pt x="3136" y="58"/>
                    <a:pt x="3070" y="25"/>
                  </a:cubicBezTo>
                  <a:cubicBezTo>
                    <a:pt x="3053" y="8"/>
                    <a:pt x="3011" y="0"/>
                    <a:pt x="2970"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8563200" y="2641800"/>
              <a:ext cx="30025" cy="100075"/>
            </a:xfrm>
            <a:custGeom>
              <a:avLst/>
              <a:gdLst/>
              <a:ahLst/>
              <a:cxnLst/>
              <a:rect l="l" t="t" r="r" b="b"/>
              <a:pathLst>
                <a:path w="1201" h="4003" extrusionOk="0">
                  <a:moveTo>
                    <a:pt x="1101" y="0"/>
                  </a:moveTo>
                  <a:cubicBezTo>
                    <a:pt x="1001" y="0"/>
                    <a:pt x="934" y="33"/>
                    <a:pt x="934" y="133"/>
                  </a:cubicBezTo>
                  <a:lnTo>
                    <a:pt x="33" y="3836"/>
                  </a:lnTo>
                  <a:cubicBezTo>
                    <a:pt x="0" y="3903"/>
                    <a:pt x="33" y="3970"/>
                    <a:pt x="167" y="4003"/>
                  </a:cubicBezTo>
                  <a:cubicBezTo>
                    <a:pt x="267" y="4003"/>
                    <a:pt x="300" y="3970"/>
                    <a:pt x="334" y="3869"/>
                  </a:cubicBezTo>
                  <a:lnTo>
                    <a:pt x="1201" y="167"/>
                  </a:lnTo>
                  <a:cubicBezTo>
                    <a:pt x="1201" y="67"/>
                    <a:pt x="1168" y="0"/>
                    <a:pt x="1101"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8622400" y="2791050"/>
              <a:ext cx="108425" cy="26725"/>
            </a:xfrm>
            <a:custGeom>
              <a:avLst/>
              <a:gdLst/>
              <a:ahLst/>
              <a:cxnLst/>
              <a:rect l="l" t="t" r="r" b="b"/>
              <a:pathLst>
                <a:path w="4337" h="1069" extrusionOk="0">
                  <a:moveTo>
                    <a:pt x="4170" y="1"/>
                  </a:moveTo>
                  <a:lnTo>
                    <a:pt x="134" y="768"/>
                  </a:lnTo>
                  <a:cubicBezTo>
                    <a:pt x="67" y="768"/>
                    <a:pt x="0" y="868"/>
                    <a:pt x="0" y="935"/>
                  </a:cubicBezTo>
                  <a:cubicBezTo>
                    <a:pt x="0" y="1035"/>
                    <a:pt x="34" y="1068"/>
                    <a:pt x="134" y="1068"/>
                  </a:cubicBezTo>
                  <a:lnTo>
                    <a:pt x="4237" y="268"/>
                  </a:lnTo>
                  <a:cubicBezTo>
                    <a:pt x="4303" y="268"/>
                    <a:pt x="4337" y="201"/>
                    <a:pt x="4337" y="101"/>
                  </a:cubicBezTo>
                  <a:cubicBezTo>
                    <a:pt x="4337" y="34"/>
                    <a:pt x="4270" y="1"/>
                    <a:pt x="4170"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8613225" y="2849575"/>
              <a:ext cx="113425" cy="37400"/>
            </a:xfrm>
            <a:custGeom>
              <a:avLst/>
              <a:gdLst/>
              <a:ahLst/>
              <a:cxnLst/>
              <a:rect l="l" t="t" r="r" b="b"/>
              <a:pathLst>
                <a:path w="4537" h="1496" extrusionOk="0">
                  <a:moveTo>
                    <a:pt x="157" y="1"/>
                  </a:moveTo>
                  <a:cubicBezTo>
                    <a:pt x="114" y="1"/>
                    <a:pt x="57" y="48"/>
                    <a:pt x="34" y="95"/>
                  </a:cubicBezTo>
                  <a:cubicBezTo>
                    <a:pt x="0" y="162"/>
                    <a:pt x="34" y="228"/>
                    <a:pt x="134" y="262"/>
                  </a:cubicBezTo>
                  <a:lnTo>
                    <a:pt x="4370" y="1496"/>
                  </a:lnTo>
                  <a:cubicBezTo>
                    <a:pt x="4470" y="1496"/>
                    <a:pt x="4504" y="1429"/>
                    <a:pt x="4504" y="1396"/>
                  </a:cubicBezTo>
                  <a:cubicBezTo>
                    <a:pt x="4537" y="1363"/>
                    <a:pt x="4504" y="1263"/>
                    <a:pt x="4404" y="1229"/>
                  </a:cubicBezTo>
                  <a:lnTo>
                    <a:pt x="201" y="28"/>
                  </a:lnTo>
                  <a:cubicBezTo>
                    <a:pt x="191" y="9"/>
                    <a:pt x="175" y="1"/>
                    <a:pt x="157"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8597375" y="2896000"/>
              <a:ext cx="87600" cy="76050"/>
            </a:xfrm>
            <a:custGeom>
              <a:avLst/>
              <a:gdLst/>
              <a:ahLst/>
              <a:cxnLst/>
              <a:rect l="l" t="t" r="r" b="b"/>
              <a:pathLst>
                <a:path w="3504" h="3042" extrusionOk="0">
                  <a:moveTo>
                    <a:pt x="220" y="1"/>
                  </a:moveTo>
                  <a:cubicBezTo>
                    <a:pt x="173" y="1"/>
                    <a:pt x="120" y="20"/>
                    <a:pt x="101" y="39"/>
                  </a:cubicBezTo>
                  <a:cubicBezTo>
                    <a:pt x="1" y="73"/>
                    <a:pt x="34" y="206"/>
                    <a:pt x="101" y="239"/>
                  </a:cubicBezTo>
                  <a:lnTo>
                    <a:pt x="3203" y="3008"/>
                  </a:lnTo>
                  <a:cubicBezTo>
                    <a:pt x="3203" y="3042"/>
                    <a:pt x="3270" y="3042"/>
                    <a:pt x="3303" y="3042"/>
                  </a:cubicBezTo>
                  <a:cubicBezTo>
                    <a:pt x="3336" y="3042"/>
                    <a:pt x="3336" y="3042"/>
                    <a:pt x="3436" y="3008"/>
                  </a:cubicBezTo>
                  <a:cubicBezTo>
                    <a:pt x="3503" y="2975"/>
                    <a:pt x="3470" y="2841"/>
                    <a:pt x="3436" y="2808"/>
                  </a:cubicBezTo>
                  <a:lnTo>
                    <a:pt x="301" y="39"/>
                  </a:lnTo>
                  <a:cubicBezTo>
                    <a:pt x="287" y="11"/>
                    <a:pt x="255" y="1"/>
                    <a:pt x="220"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8533175" y="2733525"/>
              <a:ext cx="8350" cy="42550"/>
            </a:xfrm>
            <a:custGeom>
              <a:avLst/>
              <a:gdLst/>
              <a:ahLst/>
              <a:cxnLst/>
              <a:rect l="l" t="t" r="r" b="b"/>
              <a:pathLst>
                <a:path w="334" h="1702" extrusionOk="0">
                  <a:moveTo>
                    <a:pt x="167" y="0"/>
                  </a:moveTo>
                  <a:cubicBezTo>
                    <a:pt x="67" y="0"/>
                    <a:pt x="0" y="67"/>
                    <a:pt x="0" y="167"/>
                  </a:cubicBezTo>
                  <a:lnTo>
                    <a:pt x="0" y="1535"/>
                  </a:lnTo>
                  <a:cubicBezTo>
                    <a:pt x="0" y="1635"/>
                    <a:pt x="67" y="1702"/>
                    <a:pt x="167" y="1702"/>
                  </a:cubicBezTo>
                  <a:cubicBezTo>
                    <a:pt x="234" y="1702"/>
                    <a:pt x="334" y="1668"/>
                    <a:pt x="334" y="1535"/>
                  </a:cubicBezTo>
                  <a:lnTo>
                    <a:pt x="334" y="167"/>
                  </a:lnTo>
                  <a:cubicBezTo>
                    <a:pt x="334" y="67"/>
                    <a:pt x="234" y="0"/>
                    <a:pt x="167"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8480625" y="2762925"/>
              <a:ext cx="32550" cy="33175"/>
            </a:xfrm>
            <a:custGeom>
              <a:avLst/>
              <a:gdLst/>
              <a:ahLst/>
              <a:cxnLst/>
              <a:rect l="l" t="t" r="r" b="b"/>
              <a:pathLst>
                <a:path w="1302" h="1327" extrusionOk="0">
                  <a:moveTo>
                    <a:pt x="167" y="0"/>
                  </a:moveTo>
                  <a:cubicBezTo>
                    <a:pt x="126" y="0"/>
                    <a:pt x="84" y="9"/>
                    <a:pt x="67" y="25"/>
                  </a:cubicBezTo>
                  <a:cubicBezTo>
                    <a:pt x="1" y="59"/>
                    <a:pt x="1" y="192"/>
                    <a:pt x="67" y="225"/>
                  </a:cubicBezTo>
                  <a:lnTo>
                    <a:pt x="1068" y="1293"/>
                  </a:lnTo>
                  <a:cubicBezTo>
                    <a:pt x="1101" y="1326"/>
                    <a:pt x="1135" y="1326"/>
                    <a:pt x="1168" y="1326"/>
                  </a:cubicBezTo>
                  <a:cubicBezTo>
                    <a:pt x="1201" y="1326"/>
                    <a:pt x="1268" y="1326"/>
                    <a:pt x="1268" y="1293"/>
                  </a:cubicBezTo>
                  <a:cubicBezTo>
                    <a:pt x="1302" y="1226"/>
                    <a:pt x="1302" y="1126"/>
                    <a:pt x="1268" y="1059"/>
                  </a:cubicBezTo>
                  <a:lnTo>
                    <a:pt x="267" y="25"/>
                  </a:lnTo>
                  <a:cubicBezTo>
                    <a:pt x="251" y="9"/>
                    <a:pt x="209" y="0"/>
                    <a:pt x="167"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8457275" y="2817750"/>
              <a:ext cx="56725" cy="10850"/>
            </a:xfrm>
            <a:custGeom>
              <a:avLst/>
              <a:gdLst/>
              <a:ahLst/>
              <a:cxnLst/>
              <a:rect l="l" t="t" r="r" b="b"/>
              <a:pathLst>
                <a:path w="2269" h="434" extrusionOk="0">
                  <a:moveTo>
                    <a:pt x="167" y="0"/>
                  </a:moveTo>
                  <a:cubicBezTo>
                    <a:pt x="67" y="0"/>
                    <a:pt x="1" y="34"/>
                    <a:pt x="1" y="134"/>
                  </a:cubicBezTo>
                  <a:cubicBezTo>
                    <a:pt x="1" y="201"/>
                    <a:pt x="34" y="301"/>
                    <a:pt x="101" y="301"/>
                  </a:cubicBezTo>
                  <a:lnTo>
                    <a:pt x="2102" y="434"/>
                  </a:lnTo>
                  <a:cubicBezTo>
                    <a:pt x="2202" y="434"/>
                    <a:pt x="2269" y="334"/>
                    <a:pt x="2269" y="301"/>
                  </a:cubicBezTo>
                  <a:cubicBezTo>
                    <a:pt x="2269" y="201"/>
                    <a:pt x="2236" y="134"/>
                    <a:pt x="2135" y="134"/>
                  </a:cubicBezTo>
                  <a:lnTo>
                    <a:pt x="167" y="0"/>
                  </a:ln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8480625" y="2857075"/>
              <a:ext cx="39225" cy="25750"/>
            </a:xfrm>
            <a:custGeom>
              <a:avLst/>
              <a:gdLst/>
              <a:ahLst/>
              <a:cxnLst/>
              <a:rect l="l" t="t" r="r" b="b"/>
              <a:pathLst>
                <a:path w="1569" h="1030" extrusionOk="0">
                  <a:moveTo>
                    <a:pt x="1385" y="0"/>
                  </a:moveTo>
                  <a:cubicBezTo>
                    <a:pt x="1360" y="0"/>
                    <a:pt x="1333" y="8"/>
                    <a:pt x="1302" y="29"/>
                  </a:cubicBezTo>
                  <a:lnTo>
                    <a:pt x="101" y="729"/>
                  </a:lnTo>
                  <a:cubicBezTo>
                    <a:pt x="67" y="762"/>
                    <a:pt x="1" y="862"/>
                    <a:pt x="67" y="929"/>
                  </a:cubicBezTo>
                  <a:cubicBezTo>
                    <a:pt x="101" y="963"/>
                    <a:pt x="134" y="1029"/>
                    <a:pt x="167" y="1029"/>
                  </a:cubicBezTo>
                  <a:cubicBezTo>
                    <a:pt x="234" y="1029"/>
                    <a:pt x="234" y="1029"/>
                    <a:pt x="267" y="963"/>
                  </a:cubicBezTo>
                  <a:lnTo>
                    <a:pt x="1468" y="262"/>
                  </a:lnTo>
                  <a:cubicBezTo>
                    <a:pt x="1502" y="229"/>
                    <a:pt x="1568" y="129"/>
                    <a:pt x="1502" y="62"/>
                  </a:cubicBezTo>
                  <a:cubicBezTo>
                    <a:pt x="1479" y="39"/>
                    <a:pt x="1440" y="0"/>
                    <a:pt x="1385"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8533175" y="2874450"/>
              <a:ext cx="8350" cy="44225"/>
            </a:xfrm>
            <a:custGeom>
              <a:avLst/>
              <a:gdLst/>
              <a:ahLst/>
              <a:cxnLst/>
              <a:rect l="l" t="t" r="r" b="b"/>
              <a:pathLst>
                <a:path w="334" h="1769" extrusionOk="0">
                  <a:moveTo>
                    <a:pt x="167" y="1"/>
                  </a:moveTo>
                  <a:cubicBezTo>
                    <a:pt x="67" y="1"/>
                    <a:pt x="0" y="67"/>
                    <a:pt x="0" y="167"/>
                  </a:cubicBezTo>
                  <a:lnTo>
                    <a:pt x="0" y="1602"/>
                  </a:lnTo>
                  <a:cubicBezTo>
                    <a:pt x="0" y="1702"/>
                    <a:pt x="67" y="1769"/>
                    <a:pt x="167" y="1769"/>
                  </a:cubicBezTo>
                  <a:cubicBezTo>
                    <a:pt x="234" y="1769"/>
                    <a:pt x="334" y="1735"/>
                    <a:pt x="334" y="1602"/>
                  </a:cubicBezTo>
                  <a:lnTo>
                    <a:pt x="334" y="167"/>
                  </a:lnTo>
                  <a:cubicBezTo>
                    <a:pt x="334" y="67"/>
                    <a:pt x="234" y="1"/>
                    <a:pt x="167"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8552350" y="2846800"/>
              <a:ext cx="41725" cy="36025"/>
            </a:xfrm>
            <a:custGeom>
              <a:avLst/>
              <a:gdLst/>
              <a:ahLst/>
              <a:cxnLst/>
              <a:rect l="l" t="t" r="r" b="b"/>
              <a:pathLst>
                <a:path w="1669" h="1441" extrusionOk="0">
                  <a:moveTo>
                    <a:pt x="220" y="1"/>
                  </a:moveTo>
                  <a:cubicBezTo>
                    <a:pt x="172" y="1"/>
                    <a:pt x="120" y="20"/>
                    <a:pt x="100" y="39"/>
                  </a:cubicBezTo>
                  <a:cubicBezTo>
                    <a:pt x="0" y="106"/>
                    <a:pt x="67" y="206"/>
                    <a:pt x="100" y="273"/>
                  </a:cubicBezTo>
                  <a:lnTo>
                    <a:pt x="1401" y="1374"/>
                  </a:lnTo>
                  <a:cubicBezTo>
                    <a:pt x="1401" y="1440"/>
                    <a:pt x="1435" y="1440"/>
                    <a:pt x="1468" y="1440"/>
                  </a:cubicBezTo>
                  <a:cubicBezTo>
                    <a:pt x="1535" y="1440"/>
                    <a:pt x="1568" y="1440"/>
                    <a:pt x="1602" y="1374"/>
                  </a:cubicBezTo>
                  <a:cubicBezTo>
                    <a:pt x="1668" y="1340"/>
                    <a:pt x="1635" y="1207"/>
                    <a:pt x="1602" y="1173"/>
                  </a:cubicBezTo>
                  <a:lnTo>
                    <a:pt x="301" y="39"/>
                  </a:lnTo>
                  <a:cubicBezTo>
                    <a:pt x="286" y="11"/>
                    <a:pt x="254" y="1"/>
                    <a:pt x="220"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8563200" y="2762575"/>
              <a:ext cx="30875" cy="31000"/>
            </a:xfrm>
            <a:custGeom>
              <a:avLst/>
              <a:gdLst/>
              <a:ahLst/>
              <a:cxnLst/>
              <a:rect l="l" t="t" r="r" b="b"/>
              <a:pathLst>
                <a:path w="1235" h="1240" extrusionOk="0">
                  <a:moveTo>
                    <a:pt x="1087" y="1"/>
                  </a:moveTo>
                  <a:cubicBezTo>
                    <a:pt x="1039" y="1"/>
                    <a:pt x="987" y="20"/>
                    <a:pt x="967" y="39"/>
                  </a:cubicBezTo>
                  <a:lnTo>
                    <a:pt x="67" y="1007"/>
                  </a:lnTo>
                  <a:cubicBezTo>
                    <a:pt x="0" y="1040"/>
                    <a:pt x="33" y="1173"/>
                    <a:pt x="67" y="1207"/>
                  </a:cubicBezTo>
                  <a:cubicBezTo>
                    <a:pt x="67" y="1240"/>
                    <a:pt x="133" y="1240"/>
                    <a:pt x="167" y="1240"/>
                  </a:cubicBezTo>
                  <a:cubicBezTo>
                    <a:pt x="200" y="1240"/>
                    <a:pt x="267" y="1240"/>
                    <a:pt x="300" y="1207"/>
                  </a:cubicBezTo>
                  <a:lnTo>
                    <a:pt x="1168" y="239"/>
                  </a:lnTo>
                  <a:cubicBezTo>
                    <a:pt x="1234" y="206"/>
                    <a:pt x="1201" y="73"/>
                    <a:pt x="1168" y="39"/>
                  </a:cubicBezTo>
                  <a:cubicBezTo>
                    <a:pt x="1153" y="11"/>
                    <a:pt x="1121" y="1"/>
                    <a:pt x="1087" y="1"/>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8563200" y="2810250"/>
              <a:ext cx="47550" cy="10850"/>
            </a:xfrm>
            <a:custGeom>
              <a:avLst/>
              <a:gdLst/>
              <a:ahLst/>
              <a:cxnLst/>
              <a:rect l="l" t="t" r="r" b="b"/>
              <a:pathLst>
                <a:path w="1902" h="434" extrusionOk="0">
                  <a:moveTo>
                    <a:pt x="1735" y="0"/>
                  </a:moveTo>
                  <a:lnTo>
                    <a:pt x="133" y="134"/>
                  </a:lnTo>
                  <a:cubicBezTo>
                    <a:pt x="33" y="134"/>
                    <a:pt x="0" y="234"/>
                    <a:pt x="0" y="300"/>
                  </a:cubicBezTo>
                  <a:cubicBezTo>
                    <a:pt x="33" y="400"/>
                    <a:pt x="67" y="434"/>
                    <a:pt x="167" y="434"/>
                  </a:cubicBezTo>
                  <a:lnTo>
                    <a:pt x="1801" y="300"/>
                  </a:lnTo>
                  <a:cubicBezTo>
                    <a:pt x="1868" y="300"/>
                    <a:pt x="1901" y="200"/>
                    <a:pt x="1901" y="134"/>
                  </a:cubicBezTo>
                  <a:cubicBezTo>
                    <a:pt x="1901" y="34"/>
                    <a:pt x="1835" y="0"/>
                    <a:pt x="1735" y="0"/>
                  </a:cubicBez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s 1">
  <p:cSld name="TITLE_AND_BODY_1">
    <p:bg>
      <p:bgPr>
        <a:solidFill>
          <a:schemeClr val="lt1"/>
        </a:solidFill>
        <a:effectLst/>
      </p:bgPr>
    </p:bg>
    <p:spTree>
      <p:nvGrpSpPr>
        <p:cNvPr id="1" name="Shape 333"/>
        <p:cNvGrpSpPr/>
        <p:nvPr/>
      </p:nvGrpSpPr>
      <p:grpSpPr>
        <a:xfrm>
          <a:off x="0" y="0"/>
          <a:ext cx="0" cy="0"/>
          <a:chOff x="0" y="0"/>
          <a:chExt cx="0" cy="0"/>
        </a:xfrm>
      </p:grpSpPr>
      <p:sp>
        <p:nvSpPr>
          <p:cNvPr id="334" name="Google Shape;334;p15"/>
          <p:cNvSpPr/>
          <p:nvPr/>
        </p:nvSpPr>
        <p:spPr>
          <a:xfrm rot="-6254229">
            <a:off x="-3283857" y="1683914"/>
            <a:ext cx="4704463" cy="4030417"/>
          </a:xfrm>
          <a:custGeom>
            <a:avLst/>
            <a:gdLst/>
            <a:ahLst/>
            <a:cxnLst/>
            <a:rect l="l" t="t" r="r" b="b"/>
            <a:pathLst>
              <a:path w="141702" h="132002" extrusionOk="0">
                <a:moveTo>
                  <a:pt x="0" y="0"/>
                </a:moveTo>
                <a:lnTo>
                  <a:pt x="3703" y="77556"/>
                </a:lnTo>
                <a:cubicBezTo>
                  <a:pt x="4710" y="77606"/>
                  <a:pt x="5720" y="77629"/>
                  <a:pt x="6733" y="77629"/>
                </a:cubicBezTo>
                <a:cubicBezTo>
                  <a:pt x="16734" y="77629"/>
                  <a:pt x="27003" y="75410"/>
                  <a:pt x="36813" y="75410"/>
                </a:cubicBezTo>
                <a:cubicBezTo>
                  <a:pt x="42537" y="75410"/>
                  <a:pt x="48104" y="76165"/>
                  <a:pt x="53372" y="78556"/>
                </a:cubicBezTo>
                <a:cubicBezTo>
                  <a:pt x="66147" y="84361"/>
                  <a:pt x="72986" y="98004"/>
                  <a:pt x="80558" y="109812"/>
                </a:cubicBezTo>
                <a:cubicBezTo>
                  <a:pt x="87705" y="120877"/>
                  <a:pt x="98445" y="132002"/>
                  <a:pt x="111257" y="132002"/>
                </a:cubicBezTo>
                <a:cubicBezTo>
                  <a:pt x="112079" y="132002"/>
                  <a:pt x="112909" y="131956"/>
                  <a:pt x="113748" y="131861"/>
                </a:cubicBezTo>
                <a:cubicBezTo>
                  <a:pt x="123522" y="130760"/>
                  <a:pt x="131561" y="122855"/>
                  <a:pt x="135097" y="113682"/>
                </a:cubicBezTo>
                <a:cubicBezTo>
                  <a:pt x="141701" y="96669"/>
                  <a:pt x="133062" y="75221"/>
                  <a:pt x="116517" y="67482"/>
                </a:cubicBezTo>
                <a:cubicBezTo>
                  <a:pt x="109879" y="64380"/>
                  <a:pt x="101806" y="62845"/>
                  <a:pt x="97903" y="56674"/>
                </a:cubicBezTo>
                <a:cubicBezTo>
                  <a:pt x="95068" y="52204"/>
                  <a:pt x="95402" y="46333"/>
                  <a:pt x="97470" y="41463"/>
                </a:cubicBezTo>
                <a:cubicBezTo>
                  <a:pt x="99505" y="36626"/>
                  <a:pt x="103074" y="32557"/>
                  <a:pt x="106743" y="28788"/>
                </a:cubicBezTo>
                <a:cubicBezTo>
                  <a:pt x="111580" y="23717"/>
                  <a:pt x="117084" y="16846"/>
                  <a:pt x="114082" y="10508"/>
                </a:cubicBezTo>
                <a:cubicBezTo>
                  <a:pt x="112032" y="6218"/>
                  <a:pt x="107007" y="4614"/>
                  <a:pt x="102102" y="4614"/>
                </a:cubicBezTo>
                <a:cubicBezTo>
                  <a:pt x="101019" y="4614"/>
                  <a:pt x="99942" y="4692"/>
                  <a:pt x="98904" y="4837"/>
                </a:cubicBezTo>
                <a:cubicBezTo>
                  <a:pt x="85695" y="6672"/>
                  <a:pt x="74553" y="15278"/>
                  <a:pt x="62978" y="21949"/>
                </a:cubicBezTo>
                <a:cubicBezTo>
                  <a:pt x="55038" y="26467"/>
                  <a:pt x="45740" y="30204"/>
                  <a:pt x="36835" y="30204"/>
                </a:cubicBezTo>
                <a:cubicBezTo>
                  <a:pt x="32721" y="30204"/>
                  <a:pt x="28691" y="29407"/>
                  <a:pt x="24918" y="27520"/>
                </a:cubicBezTo>
                <a:cubicBezTo>
                  <a:pt x="12909" y="21616"/>
                  <a:pt x="12242" y="397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a:t>
            </a:r>
            <a:endParaRPr/>
          </a:p>
        </p:txBody>
      </p:sp>
      <p:sp>
        <p:nvSpPr>
          <p:cNvPr id="335" name="Google Shape;335;p15"/>
          <p:cNvSpPr/>
          <p:nvPr/>
        </p:nvSpPr>
        <p:spPr>
          <a:xfrm rot="-3609998" flipH="1">
            <a:off x="7011468" y="-1767128"/>
            <a:ext cx="4040457" cy="3461304"/>
          </a:xfrm>
          <a:custGeom>
            <a:avLst/>
            <a:gdLst/>
            <a:ahLst/>
            <a:cxnLst/>
            <a:rect l="l" t="t" r="r" b="b"/>
            <a:pathLst>
              <a:path w="141702" h="132002" extrusionOk="0">
                <a:moveTo>
                  <a:pt x="0" y="0"/>
                </a:moveTo>
                <a:lnTo>
                  <a:pt x="3703" y="77556"/>
                </a:lnTo>
                <a:cubicBezTo>
                  <a:pt x="4710" y="77606"/>
                  <a:pt x="5720" y="77629"/>
                  <a:pt x="6733" y="77629"/>
                </a:cubicBezTo>
                <a:cubicBezTo>
                  <a:pt x="16734" y="77629"/>
                  <a:pt x="27003" y="75410"/>
                  <a:pt x="36813" y="75410"/>
                </a:cubicBezTo>
                <a:cubicBezTo>
                  <a:pt x="42537" y="75410"/>
                  <a:pt x="48104" y="76165"/>
                  <a:pt x="53372" y="78556"/>
                </a:cubicBezTo>
                <a:cubicBezTo>
                  <a:pt x="66147" y="84361"/>
                  <a:pt x="72986" y="98004"/>
                  <a:pt x="80558" y="109812"/>
                </a:cubicBezTo>
                <a:cubicBezTo>
                  <a:pt x="87705" y="120877"/>
                  <a:pt x="98445" y="132002"/>
                  <a:pt x="111257" y="132002"/>
                </a:cubicBezTo>
                <a:cubicBezTo>
                  <a:pt x="112079" y="132002"/>
                  <a:pt x="112909" y="131956"/>
                  <a:pt x="113748" y="131861"/>
                </a:cubicBezTo>
                <a:cubicBezTo>
                  <a:pt x="123522" y="130760"/>
                  <a:pt x="131561" y="122855"/>
                  <a:pt x="135097" y="113682"/>
                </a:cubicBezTo>
                <a:cubicBezTo>
                  <a:pt x="141701" y="96669"/>
                  <a:pt x="133062" y="75221"/>
                  <a:pt x="116517" y="67482"/>
                </a:cubicBezTo>
                <a:cubicBezTo>
                  <a:pt x="109879" y="64380"/>
                  <a:pt x="101806" y="62845"/>
                  <a:pt x="97903" y="56674"/>
                </a:cubicBezTo>
                <a:cubicBezTo>
                  <a:pt x="95068" y="52204"/>
                  <a:pt x="95402" y="46333"/>
                  <a:pt x="97470" y="41463"/>
                </a:cubicBezTo>
                <a:cubicBezTo>
                  <a:pt x="99505" y="36626"/>
                  <a:pt x="103074" y="32557"/>
                  <a:pt x="106743" y="28788"/>
                </a:cubicBezTo>
                <a:cubicBezTo>
                  <a:pt x="111580" y="23717"/>
                  <a:pt x="117084" y="16846"/>
                  <a:pt x="114082" y="10508"/>
                </a:cubicBezTo>
                <a:cubicBezTo>
                  <a:pt x="112032" y="6218"/>
                  <a:pt x="107007" y="4614"/>
                  <a:pt x="102102" y="4614"/>
                </a:cubicBezTo>
                <a:cubicBezTo>
                  <a:pt x="101019" y="4614"/>
                  <a:pt x="99942" y="4692"/>
                  <a:pt x="98904" y="4837"/>
                </a:cubicBezTo>
                <a:cubicBezTo>
                  <a:pt x="85695" y="6672"/>
                  <a:pt x="74553" y="15278"/>
                  <a:pt x="62978" y="21949"/>
                </a:cubicBezTo>
                <a:cubicBezTo>
                  <a:pt x="55038" y="26467"/>
                  <a:pt x="45740" y="30204"/>
                  <a:pt x="36835" y="30204"/>
                </a:cubicBezTo>
                <a:cubicBezTo>
                  <a:pt x="32721" y="30204"/>
                  <a:pt x="28691" y="29407"/>
                  <a:pt x="24918" y="27520"/>
                </a:cubicBezTo>
                <a:cubicBezTo>
                  <a:pt x="12909" y="21616"/>
                  <a:pt x="12242" y="397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txBox="1">
            <a:spLocks noGrp="1"/>
          </p:cNvSpPr>
          <p:nvPr>
            <p:ph type="title"/>
          </p:nvPr>
        </p:nvSpPr>
        <p:spPr>
          <a:xfrm>
            <a:off x="1716875" y="3045221"/>
            <a:ext cx="23457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FFFFFF"/>
              </a:buClr>
              <a:buSzPts val="4200"/>
              <a:buNone/>
              <a:defRPr sz="3300">
                <a:solidFill>
                  <a:schemeClr val="accent4"/>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a:endParaRPr/>
          </a:p>
        </p:txBody>
      </p:sp>
      <p:sp>
        <p:nvSpPr>
          <p:cNvPr id="337" name="Google Shape;337;p15"/>
          <p:cNvSpPr txBox="1">
            <a:spLocks noGrp="1"/>
          </p:cNvSpPr>
          <p:nvPr>
            <p:ph type="body" idx="1"/>
          </p:nvPr>
        </p:nvSpPr>
        <p:spPr>
          <a:xfrm>
            <a:off x="1566275" y="3541731"/>
            <a:ext cx="2646900" cy="794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
        <p:nvSpPr>
          <p:cNvPr id="338" name="Google Shape;338;p15"/>
          <p:cNvSpPr txBox="1">
            <a:spLocks noGrp="1"/>
          </p:cNvSpPr>
          <p:nvPr>
            <p:ph type="body" idx="2"/>
          </p:nvPr>
        </p:nvSpPr>
        <p:spPr>
          <a:xfrm>
            <a:off x="4778575" y="3541731"/>
            <a:ext cx="2646900" cy="794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dk1"/>
              </a:buClr>
              <a:buSzPts val="1400"/>
              <a:buChar char="●"/>
              <a:defRPr>
                <a:solidFill>
                  <a:schemeClr val="dk1"/>
                </a:solidFill>
              </a:defRPr>
            </a:lvl1pPr>
            <a:lvl2pPr marL="914400" lvl="1" indent="-342900" algn="r" rtl="0">
              <a:spcBef>
                <a:spcPts val="1600"/>
              </a:spcBef>
              <a:spcAft>
                <a:spcPts val="0"/>
              </a:spcAft>
              <a:buClr>
                <a:schemeClr val="dk1"/>
              </a:buClr>
              <a:buSzPts val="1800"/>
              <a:buChar char="○"/>
              <a:defRPr sz="1800">
                <a:solidFill>
                  <a:schemeClr val="dk1"/>
                </a:solidFill>
              </a:defRPr>
            </a:lvl2pPr>
            <a:lvl3pPr marL="1371600" lvl="2" indent="-342900" algn="r" rtl="0">
              <a:spcBef>
                <a:spcPts val="1600"/>
              </a:spcBef>
              <a:spcAft>
                <a:spcPts val="0"/>
              </a:spcAft>
              <a:buClr>
                <a:schemeClr val="dk1"/>
              </a:buClr>
              <a:buSzPts val="1800"/>
              <a:buChar char="■"/>
              <a:defRPr sz="1800">
                <a:solidFill>
                  <a:schemeClr val="dk1"/>
                </a:solidFill>
              </a:defRPr>
            </a:lvl3pPr>
            <a:lvl4pPr marL="1828800" lvl="3" indent="-342900" algn="r" rtl="0">
              <a:spcBef>
                <a:spcPts val="1600"/>
              </a:spcBef>
              <a:spcAft>
                <a:spcPts val="0"/>
              </a:spcAft>
              <a:buClr>
                <a:schemeClr val="dk1"/>
              </a:buClr>
              <a:buSzPts val="1800"/>
              <a:buChar char="●"/>
              <a:defRPr sz="1800">
                <a:solidFill>
                  <a:schemeClr val="dk1"/>
                </a:solidFill>
              </a:defRPr>
            </a:lvl4pPr>
            <a:lvl5pPr marL="2286000" lvl="4" indent="-342900" algn="r" rtl="0">
              <a:spcBef>
                <a:spcPts val="1600"/>
              </a:spcBef>
              <a:spcAft>
                <a:spcPts val="0"/>
              </a:spcAft>
              <a:buClr>
                <a:schemeClr val="dk1"/>
              </a:buClr>
              <a:buSzPts val="1800"/>
              <a:buChar char="○"/>
              <a:defRPr sz="1800">
                <a:solidFill>
                  <a:schemeClr val="dk1"/>
                </a:solidFill>
              </a:defRPr>
            </a:lvl5pPr>
            <a:lvl6pPr marL="2743200" lvl="5" indent="-342900" algn="r" rtl="0">
              <a:spcBef>
                <a:spcPts val="1600"/>
              </a:spcBef>
              <a:spcAft>
                <a:spcPts val="0"/>
              </a:spcAft>
              <a:buClr>
                <a:schemeClr val="dk1"/>
              </a:buClr>
              <a:buSzPts val="1800"/>
              <a:buChar char="■"/>
              <a:defRPr sz="1800">
                <a:solidFill>
                  <a:schemeClr val="dk1"/>
                </a:solidFill>
              </a:defRPr>
            </a:lvl6pPr>
            <a:lvl7pPr marL="3200400" lvl="6" indent="-342900" algn="r" rtl="0">
              <a:spcBef>
                <a:spcPts val="1600"/>
              </a:spcBef>
              <a:spcAft>
                <a:spcPts val="0"/>
              </a:spcAft>
              <a:buClr>
                <a:schemeClr val="dk1"/>
              </a:buClr>
              <a:buSzPts val="1800"/>
              <a:buChar char="●"/>
              <a:defRPr sz="1800">
                <a:solidFill>
                  <a:schemeClr val="dk1"/>
                </a:solidFill>
              </a:defRPr>
            </a:lvl7pPr>
            <a:lvl8pPr marL="3657600" lvl="7" indent="-342900" algn="r" rtl="0">
              <a:spcBef>
                <a:spcPts val="1600"/>
              </a:spcBef>
              <a:spcAft>
                <a:spcPts val="0"/>
              </a:spcAft>
              <a:buClr>
                <a:schemeClr val="dk1"/>
              </a:buClr>
              <a:buSzPts val="1800"/>
              <a:buChar char="○"/>
              <a:defRPr sz="1800">
                <a:solidFill>
                  <a:schemeClr val="dk1"/>
                </a:solidFill>
              </a:defRPr>
            </a:lvl8pPr>
            <a:lvl9pPr marL="4114800" lvl="8" indent="-342900" algn="r" rtl="0">
              <a:spcBef>
                <a:spcPts val="1600"/>
              </a:spcBef>
              <a:spcAft>
                <a:spcPts val="1600"/>
              </a:spcAft>
              <a:buClr>
                <a:schemeClr val="dk1"/>
              </a:buClr>
              <a:buSzPts val="1800"/>
              <a:buChar char="■"/>
              <a:defRPr sz="1800">
                <a:solidFill>
                  <a:schemeClr val="dk1"/>
                </a:solidFill>
              </a:defRPr>
            </a:lvl9pPr>
          </a:lstStyle>
          <a:p>
            <a:endParaRPr/>
          </a:p>
        </p:txBody>
      </p:sp>
      <p:sp>
        <p:nvSpPr>
          <p:cNvPr id="339" name="Google Shape;339;p15"/>
          <p:cNvSpPr txBox="1">
            <a:spLocks noGrp="1"/>
          </p:cNvSpPr>
          <p:nvPr>
            <p:ph type="title" idx="3"/>
          </p:nvPr>
        </p:nvSpPr>
        <p:spPr>
          <a:xfrm>
            <a:off x="4929175" y="3045221"/>
            <a:ext cx="23457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4200"/>
              <a:buNone/>
              <a:defRPr sz="3300">
                <a:solidFill>
                  <a:schemeClr val="accent4"/>
                </a:solidFill>
              </a:defRPr>
            </a:lvl1pPr>
            <a:lvl2pPr lvl="1" algn="r" rtl="0">
              <a:spcBef>
                <a:spcPts val="0"/>
              </a:spcBef>
              <a:spcAft>
                <a:spcPts val="0"/>
              </a:spcAft>
              <a:buClr>
                <a:schemeClr val="accent5"/>
              </a:buClr>
              <a:buSzPts val="2800"/>
              <a:buNone/>
              <a:defRPr>
                <a:solidFill>
                  <a:schemeClr val="accent5"/>
                </a:solidFill>
              </a:defRPr>
            </a:lvl2pPr>
            <a:lvl3pPr lvl="2" algn="r" rtl="0">
              <a:spcBef>
                <a:spcPts val="0"/>
              </a:spcBef>
              <a:spcAft>
                <a:spcPts val="0"/>
              </a:spcAft>
              <a:buClr>
                <a:schemeClr val="accent5"/>
              </a:buClr>
              <a:buSzPts val="2800"/>
              <a:buNone/>
              <a:defRPr>
                <a:solidFill>
                  <a:schemeClr val="accent5"/>
                </a:solidFill>
              </a:defRPr>
            </a:lvl3pPr>
            <a:lvl4pPr lvl="3" algn="r" rtl="0">
              <a:spcBef>
                <a:spcPts val="0"/>
              </a:spcBef>
              <a:spcAft>
                <a:spcPts val="0"/>
              </a:spcAft>
              <a:buClr>
                <a:schemeClr val="accent5"/>
              </a:buClr>
              <a:buSzPts val="2800"/>
              <a:buNone/>
              <a:defRPr>
                <a:solidFill>
                  <a:schemeClr val="accent5"/>
                </a:solidFill>
              </a:defRPr>
            </a:lvl4pPr>
            <a:lvl5pPr lvl="4" algn="r" rtl="0">
              <a:spcBef>
                <a:spcPts val="0"/>
              </a:spcBef>
              <a:spcAft>
                <a:spcPts val="0"/>
              </a:spcAft>
              <a:buClr>
                <a:schemeClr val="accent5"/>
              </a:buClr>
              <a:buSzPts val="2800"/>
              <a:buNone/>
              <a:defRPr>
                <a:solidFill>
                  <a:schemeClr val="accent5"/>
                </a:solidFill>
              </a:defRPr>
            </a:lvl5pPr>
            <a:lvl6pPr lvl="5" algn="r" rtl="0">
              <a:spcBef>
                <a:spcPts val="0"/>
              </a:spcBef>
              <a:spcAft>
                <a:spcPts val="0"/>
              </a:spcAft>
              <a:buClr>
                <a:schemeClr val="accent5"/>
              </a:buClr>
              <a:buSzPts val="2800"/>
              <a:buNone/>
              <a:defRPr>
                <a:solidFill>
                  <a:schemeClr val="accent5"/>
                </a:solidFill>
              </a:defRPr>
            </a:lvl6pPr>
            <a:lvl7pPr lvl="6" algn="r" rtl="0">
              <a:spcBef>
                <a:spcPts val="0"/>
              </a:spcBef>
              <a:spcAft>
                <a:spcPts val="0"/>
              </a:spcAft>
              <a:buClr>
                <a:schemeClr val="accent5"/>
              </a:buClr>
              <a:buSzPts val="2800"/>
              <a:buNone/>
              <a:defRPr>
                <a:solidFill>
                  <a:schemeClr val="accent5"/>
                </a:solidFill>
              </a:defRPr>
            </a:lvl7pPr>
            <a:lvl8pPr lvl="7" algn="r" rtl="0">
              <a:spcBef>
                <a:spcPts val="0"/>
              </a:spcBef>
              <a:spcAft>
                <a:spcPts val="0"/>
              </a:spcAft>
              <a:buClr>
                <a:schemeClr val="accent5"/>
              </a:buClr>
              <a:buSzPts val="2800"/>
              <a:buNone/>
              <a:defRPr>
                <a:solidFill>
                  <a:schemeClr val="accent5"/>
                </a:solidFill>
              </a:defRPr>
            </a:lvl8pPr>
            <a:lvl9pPr lvl="8" algn="r" rtl="0">
              <a:spcBef>
                <a:spcPts val="0"/>
              </a:spcBef>
              <a:spcAft>
                <a:spcPts val="0"/>
              </a:spcAft>
              <a:buClr>
                <a:schemeClr val="accent5"/>
              </a:buClr>
              <a:buSzPts val="2800"/>
              <a:buNone/>
              <a:defRPr>
                <a:solidFill>
                  <a:schemeClr val="accent5"/>
                </a:solidFill>
              </a:defRPr>
            </a:lvl9pPr>
          </a:lstStyle>
          <a:p>
            <a:endParaRPr/>
          </a:p>
        </p:txBody>
      </p:sp>
      <p:sp>
        <p:nvSpPr>
          <p:cNvPr id="340" name="Google Shape;340;p15"/>
          <p:cNvSpPr txBox="1">
            <a:spLocks noGrp="1"/>
          </p:cNvSpPr>
          <p:nvPr>
            <p:ph type="title" idx="4"/>
          </p:nvPr>
        </p:nvSpPr>
        <p:spPr>
          <a:xfrm>
            <a:off x="606525" y="618676"/>
            <a:ext cx="79413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41" name="Google Shape;341;p15"/>
          <p:cNvGrpSpPr/>
          <p:nvPr/>
        </p:nvGrpSpPr>
        <p:grpSpPr>
          <a:xfrm>
            <a:off x="515825" y="510388"/>
            <a:ext cx="8427413" cy="4265825"/>
            <a:chOff x="515825" y="510388"/>
            <a:chExt cx="8427413" cy="4265825"/>
          </a:xfrm>
        </p:grpSpPr>
        <p:grpSp>
          <p:nvGrpSpPr>
            <p:cNvPr id="342" name="Google Shape;342;p15"/>
            <p:cNvGrpSpPr/>
            <p:nvPr/>
          </p:nvGrpSpPr>
          <p:grpSpPr>
            <a:xfrm>
              <a:off x="515825" y="4420250"/>
              <a:ext cx="580375" cy="355963"/>
              <a:chOff x="646900" y="4420250"/>
              <a:chExt cx="580375" cy="355963"/>
            </a:xfrm>
          </p:grpSpPr>
          <p:sp>
            <p:nvSpPr>
              <p:cNvPr id="343" name="Google Shape;343;p15"/>
              <p:cNvSpPr/>
              <p:nvPr/>
            </p:nvSpPr>
            <p:spPr>
              <a:xfrm>
                <a:off x="952200" y="472446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646900" y="4420250"/>
                <a:ext cx="201000" cy="155975"/>
              </a:xfrm>
              <a:custGeom>
                <a:avLst/>
                <a:gdLst/>
                <a:ahLst/>
                <a:cxnLst/>
                <a:rect l="l" t="t" r="r" b="b"/>
                <a:pathLst>
                  <a:path w="8040" h="6239" extrusionOk="0">
                    <a:moveTo>
                      <a:pt x="4003" y="1"/>
                    </a:moveTo>
                    <a:cubicBezTo>
                      <a:pt x="0" y="1"/>
                      <a:pt x="0" y="6238"/>
                      <a:pt x="4003" y="6238"/>
                    </a:cubicBezTo>
                    <a:cubicBezTo>
                      <a:pt x="8039" y="6238"/>
                      <a:pt x="8039" y="1"/>
                      <a:pt x="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1160550" y="456848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15"/>
            <p:cNvGrpSpPr/>
            <p:nvPr/>
          </p:nvGrpSpPr>
          <p:grpSpPr>
            <a:xfrm>
              <a:off x="8216875" y="4141488"/>
              <a:ext cx="464388" cy="582988"/>
              <a:chOff x="8216875" y="4141488"/>
              <a:chExt cx="464388" cy="582988"/>
            </a:xfrm>
          </p:grpSpPr>
          <p:sp>
            <p:nvSpPr>
              <p:cNvPr id="347" name="Google Shape;347;p15"/>
              <p:cNvSpPr/>
              <p:nvPr/>
            </p:nvSpPr>
            <p:spPr>
              <a:xfrm>
                <a:off x="8216875" y="4568500"/>
                <a:ext cx="201000" cy="155975"/>
              </a:xfrm>
              <a:custGeom>
                <a:avLst/>
                <a:gdLst/>
                <a:ahLst/>
                <a:cxnLst/>
                <a:rect l="l" t="t" r="r" b="b"/>
                <a:pathLst>
                  <a:path w="8040" h="6239" extrusionOk="0">
                    <a:moveTo>
                      <a:pt x="4003" y="1"/>
                    </a:moveTo>
                    <a:cubicBezTo>
                      <a:pt x="0" y="1"/>
                      <a:pt x="0" y="6238"/>
                      <a:pt x="4003" y="6238"/>
                    </a:cubicBezTo>
                    <a:cubicBezTo>
                      <a:pt x="8039" y="6238"/>
                      <a:pt x="8039" y="1"/>
                      <a:pt x="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8547825" y="414148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8547813" y="4471963"/>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5"/>
            <p:cNvGrpSpPr/>
            <p:nvPr/>
          </p:nvGrpSpPr>
          <p:grpSpPr>
            <a:xfrm>
              <a:off x="8681275" y="614638"/>
              <a:ext cx="261963" cy="316250"/>
              <a:chOff x="8681275" y="614638"/>
              <a:chExt cx="261963" cy="316250"/>
            </a:xfrm>
          </p:grpSpPr>
          <p:sp>
            <p:nvSpPr>
              <p:cNvPr id="351" name="Google Shape;351;p15"/>
              <p:cNvSpPr/>
              <p:nvPr/>
            </p:nvSpPr>
            <p:spPr>
              <a:xfrm>
                <a:off x="8809788" y="614638"/>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8681275" y="87913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15"/>
            <p:cNvSpPr/>
            <p:nvPr/>
          </p:nvSpPr>
          <p:spPr>
            <a:xfrm>
              <a:off x="760238" y="510388"/>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3">
    <p:bg>
      <p:bgPr>
        <a:solidFill>
          <a:schemeClr val="lt1"/>
        </a:solidFill>
        <a:effectLst/>
      </p:bgPr>
    </p:bg>
    <p:spTree>
      <p:nvGrpSpPr>
        <p:cNvPr id="1" name="Shape 354"/>
        <p:cNvGrpSpPr/>
        <p:nvPr/>
      </p:nvGrpSpPr>
      <p:grpSpPr>
        <a:xfrm>
          <a:off x="0" y="0"/>
          <a:ext cx="0" cy="0"/>
          <a:chOff x="0" y="0"/>
          <a:chExt cx="0" cy="0"/>
        </a:xfrm>
      </p:grpSpPr>
      <p:sp>
        <p:nvSpPr>
          <p:cNvPr id="355" name="Google Shape;355;p16"/>
          <p:cNvSpPr/>
          <p:nvPr/>
        </p:nvSpPr>
        <p:spPr>
          <a:xfrm rot="-2700000">
            <a:off x="-1244212" y="-1141481"/>
            <a:ext cx="10430157" cy="8380021"/>
          </a:xfrm>
          <a:custGeom>
            <a:avLst/>
            <a:gdLst/>
            <a:ahLst/>
            <a:cxnLst/>
            <a:rect l="l" t="t" r="r" b="b"/>
            <a:pathLst>
              <a:path w="141702" h="132002" extrusionOk="0">
                <a:moveTo>
                  <a:pt x="0" y="0"/>
                </a:moveTo>
                <a:lnTo>
                  <a:pt x="3703" y="77556"/>
                </a:lnTo>
                <a:cubicBezTo>
                  <a:pt x="4710" y="77606"/>
                  <a:pt x="5720" y="77629"/>
                  <a:pt x="6733" y="77629"/>
                </a:cubicBezTo>
                <a:cubicBezTo>
                  <a:pt x="16734" y="77629"/>
                  <a:pt x="27003" y="75410"/>
                  <a:pt x="36813" y="75410"/>
                </a:cubicBezTo>
                <a:cubicBezTo>
                  <a:pt x="42537" y="75410"/>
                  <a:pt x="48104" y="76165"/>
                  <a:pt x="53372" y="78556"/>
                </a:cubicBezTo>
                <a:cubicBezTo>
                  <a:pt x="66147" y="84361"/>
                  <a:pt x="72986" y="98004"/>
                  <a:pt x="80558" y="109812"/>
                </a:cubicBezTo>
                <a:cubicBezTo>
                  <a:pt x="87705" y="120877"/>
                  <a:pt x="98445" y="132002"/>
                  <a:pt x="111257" y="132002"/>
                </a:cubicBezTo>
                <a:cubicBezTo>
                  <a:pt x="112079" y="132002"/>
                  <a:pt x="112909" y="131956"/>
                  <a:pt x="113748" y="131861"/>
                </a:cubicBezTo>
                <a:cubicBezTo>
                  <a:pt x="123522" y="130760"/>
                  <a:pt x="131561" y="122855"/>
                  <a:pt x="135097" y="113682"/>
                </a:cubicBezTo>
                <a:cubicBezTo>
                  <a:pt x="141701" y="96669"/>
                  <a:pt x="133062" y="75221"/>
                  <a:pt x="116517" y="67482"/>
                </a:cubicBezTo>
                <a:cubicBezTo>
                  <a:pt x="109879" y="64380"/>
                  <a:pt x="101806" y="62845"/>
                  <a:pt x="97903" y="56674"/>
                </a:cubicBezTo>
                <a:cubicBezTo>
                  <a:pt x="95068" y="52204"/>
                  <a:pt x="95402" y="46333"/>
                  <a:pt x="97470" y="41463"/>
                </a:cubicBezTo>
                <a:cubicBezTo>
                  <a:pt x="99505" y="36626"/>
                  <a:pt x="103074" y="32557"/>
                  <a:pt x="106743" y="28788"/>
                </a:cubicBezTo>
                <a:cubicBezTo>
                  <a:pt x="111580" y="23717"/>
                  <a:pt x="117084" y="16846"/>
                  <a:pt x="114082" y="10508"/>
                </a:cubicBezTo>
                <a:cubicBezTo>
                  <a:pt x="112032" y="6218"/>
                  <a:pt x="107007" y="4614"/>
                  <a:pt x="102102" y="4614"/>
                </a:cubicBezTo>
                <a:cubicBezTo>
                  <a:pt x="101019" y="4614"/>
                  <a:pt x="99942" y="4692"/>
                  <a:pt x="98904" y="4837"/>
                </a:cubicBezTo>
                <a:cubicBezTo>
                  <a:pt x="85695" y="6672"/>
                  <a:pt x="74553" y="15278"/>
                  <a:pt x="62978" y="21949"/>
                </a:cubicBezTo>
                <a:cubicBezTo>
                  <a:pt x="55038" y="26467"/>
                  <a:pt x="45740" y="30204"/>
                  <a:pt x="36835" y="30204"/>
                </a:cubicBezTo>
                <a:cubicBezTo>
                  <a:pt x="32721" y="30204"/>
                  <a:pt x="28691" y="29407"/>
                  <a:pt x="24918" y="27520"/>
                </a:cubicBezTo>
                <a:cubicBezTo>
                  <a:pt x="12909" y="21616"/>
                  <a:pt x="12242" y="397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6"/>
          <p:cNvSpPr txBox="1">
            <a:spLocks noGrp="1"/>
          </p:cNvSpPr>
          <p:nvPr>
            <p:ph type="title"/>
          </p:nvPr>
        </p:nvSpPr>
        <p:spPr>
          <a:xfrm>
            <a:off x="2880743" y="3213418"/>
            <a:ext cx="3382500" cy="503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solidFill>
                  <a:schemeClr val="dk2"/>
                </a:solidFill>
              </a:defRPr>
            </a:lvl2pPr>
            <a:lvl3pPr lvl="2" rtl="0">
              <a:spcBef>
                <a:spcPts val="0"/>
              </a:spcBef>
              <a:spcAft>
                <a:spcPts val="0"/>
              </a:spcAft>
              <a:buNone/>
              <a:defRPr>
                <a:solidFill>
                  <a:schemeClr val="dk2"/>
                </a:solidFill>
              </a:defRPr>
            </a:lvl3pPr>
            <a:lvl4pPr lvl="3" rtl="0">
              <a:spcBef>
                <a:spcPts val="0"/>
              </a:spcBef>
              <a:spcAft>
                <a:spcPts val="0"/>
              </a:spcAft>
              <a:buNone/>
              <a:defRPr>
                <a:solidFill>
                  <a:schemeClr val="dk2"/>
                </a:solidFill>
              </a:defRPr>
            </a:lvl4pPr>
            <a:lvl5pPr lvl="4" rtl="0">
              <a:spcBef>
                <a:spcPts val="0"/>
              </a:spcBef>
              <a:spcAft>
                <a:spcPts val="0"/>
              </a:spcAft>
              <a:buNone/>
              <a:defRPr>
                <a:solidFill>
                  <a:schemeClr val="dk2"/>
                </a:solidFill>
              </a:defRPr>
            </a:lvl5pPr>
            <a:lvl6pPr lvl="5" rtl="0">
              <a:spcBef>
                <a:spcPts val="0"/>
              </a:spcBef>
              <a:spcAft>
                <a:spcPts val="0"/>
              </a:spcAft>
              <a:buNone/>
              <a:defRPr>
                <a:solidFill>
                  <a:schemeClr val="dk2"/>
                </a:solidFill>
              </a:defRPr>
            </a:lvl6pPr>
            <a:lvl7pPr lvl="6" rtl="0">
              <a:spcBef>
                <a:spcPts val="0"/>
              </a:spcBef>
              <a:spcAft>
                <a:spcPts val="0"/>
              </a:spcAft>
              <a:buNone/>
              <a:defRPr>
                <a:solidFill>
                  <a:schemeClr val="dk2"/>
                </a:solidFill>
              </a:defRPr>
            </a:lvl7pPr>
            <a:lvl8pPr lvl="7" rtl="0">
              <a:spcBef>
                <a:spcPts val="0"/>
              </a:spcBef>
              <a:spcAft>
                <a:spcPts val="0"/>
              </a:spcAft>
              <a:buNone/>
              <a:defRPr>
                <a:solidFill>
                  <a:schemeClr val="dk2"/>
                </a:solidFill>
              </a:defRPr>
            </a:lvl8pPr>
            <a:lvl9pPr lvl="8" rtl="0">
              <a:spcBef>
                <a:spcPts val="0"/>
              </a:spcBef>
              <a:spcAft>
                <a:spcPts val="0"/>
              </a:spcAft>
              <a:buNone/>
              <a:defRPr>
                <a:solidFill>
                  <a:schemeClr val="dk2"/>
                </a:solidFill>
              </a:defRPr>
            </a:lvl9pPr>
          </a:lstStyle>
          <a:p>
            <a:endParaRPr/>
          </a:p>
        </p:txBody>
      </p:sp>
      <p:sp>
        <p:nvSpPr>
          <p:cNvPr id="357" name="Google Shape;357;p16"/>
          <p:cNvSpPr txBox="1">
            <a:spLocks noGrp="1"/>
          </p:cNvSpPr>
          <p:nvPr>
            <p:ph type="subTitle" idx="1"/>
          </p:nvPr>
        </p:nvSpPr>
        <p:spPr>
          <a:xfrm>
            <a:off x="1676538" y="1721343"/>
            <a:ext cx="5790900" cy="1534200"/>
          </a:xfrm>
          <a:prstGeom prst="rect">
            <a:avLst/>
          </a:prstGeom>
          <a:noFill/>
        </p:spPr>
        <p:txBody>
          <a:bodyPr spcFirstLastPara="1" wrap="square" lIns="91425" tIns="91425" rIns="91425" bIns="91425" anchor="ctr" anchorCtr="0">
            <a:noAutofit/>
          </a:bodyPr>
          <a:lstStyle>
            <a:lvl1pPr marR="228600" lvl="0" algn="ctr" rtl="0">
              <a:lnSpc>
                <a:spcPct val="100000"/>
              </a:lnSpc>
              <a:spcBef>
                <a:spcPts val="1000"/>
              </a:spcBef>
              <a:spcAft>
                <a:spcPts val="0"/>
              </a:spcAft>
              <a:buClr>
                <a:schemeClr val="dk1"/>
              </a:buClr>
              <a:buSzPts val="1400"/>
              <a:buNone/>
              <a:defRPr sz="2500">
                <a:solidFill>
                  <a:schemeClr val="accent6"/>
                </a:solidFill>
                <a:latin typeface="Lato"/>
                <a:ea typeface="Lato"/>
                <a:cs typeface="Lato"/>
                <a:sym typeface="La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8" name="Google Shape;358;p16"/>
          <p:cNvSpPr/>
          <p:nvPr/>
        </p:nvSpPr>
        <p:spPr>
          <a:xfrm>
            <a:off x="8232913" y="2366513"/>
            <a:ext cx="66725" cy="51725"/>
          </a:xfrm>
          <a:custGeom>
            <a:avLst/>
            <a:gdLst/>
            <a:ahLst/>
            <a:cxnLst/>
            <a:rect l="l" t="t" r="r" b="b"/>
            <a:pathLst>
              <a:path w="2669" h="2069" extrusionOk="0">
                <a:moveTo>
                  <a:pt x="1334" y="0"/>
                </a:moveTo>
                <a:cubicBezTo>
                  <a:pt x="0" y="0"/>
                  <a:pt x="0" y="2069"/>
                  <a:pt x="1334" y="2069"/>
                </a:cubicBezTo>
                <a:cubicBezTo>
                  <a:pt x="2669" y="2069"/>
                  <a:pt x="2669" y="0"/>
                  <a:pt x="13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6"/>
          <p:cNvSpPr/>
          <p:nvPr/>
        </p:nvSpPr>
        <p:spPr>
          <a:xfrm>
            <a:off x="8087013" y="2623213"/>
            <a:ext cx="66725" cy="51725"/>
          </a:xfrm>
          <a:custGeom>
            <a:avLst/>
            <a:gdLst/>
            <a:ahLst/>
            <a:cxnLst/>
            <a:rect l="l" t="t" r="r" b="b"/>
            <a:pathLst>
              <a:path w="2669" h="2069" extrusionOk="0">
                <a:moveTo>
                  <a:pt x="1334" y="0"/>
                </a:moveTo>
                <a:cubicBezTo>
                  <a:pt x="0" y="0"/>
                  <a:pt x="0" y="2069"/>
                  <a:pt x="1334" y="2069"/>
                </a:cubicBezTo>
                <a:cubicBezTo>
                  <a:pt x="2669" y="2069"/>
                  <a:pt x="2669" y="0"/>
                  <a:pt x="13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6"/>
          <p:cNvSpPr/>
          <p:nvPr/>
        </p:nvSpPr>
        <p:spPr>
          <a:xfrm>
            <a:off x="942938" y="975913"/>
            <a:ext cx="66725" cy="51725"/>
          </a:xfrm>
          <a:custGeom>
            <a:avLst/>
            <a:gdLst/>
            <a:ahLst/>
            <a:cxnLst/>
            <a:rect l="l" t="t" r="r" b="b"/>
            <a:pathLst>
              <a:path w="2669" h="2069" extrusionOk="0">
                <a:moveTo>
                  <a:pt x="1334" y="0"/>
                </a:moveTo>
                <a:cubicBezTo>
                  <a:pt x="0" y="0"/>
                  <a:pt x="0" y="2069"/>
                  <a:pt x="1334" y="2069"/>
                </a:cubicBezTo>
                <a:cubicBezTo>
                  <a:pt x="2669" y="2069"/>
                  <a:pt x="2669" y="0"/>
                  <a:pt x="13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a:off x="533538" y="1284150"/>
            <a:ext cx="66725" cy="51725"/>
          </a:xfrm>
          <a:custGeom>
            <a:avLst/>
            <a:gdLst/>
            <a:ahLst/>
            <a:cxnLst/>
            <a:rect l="l" t="t" r="r" b="b"/>
            <a:pathLst>
              <a:path w="2669" h="2069" extrusionOk="0">
                <a:moveTo>
                  <a:pt x="1334" y="0"/>
                </a:moveTo>
                <a:cubicBezTo>
                  <a:pt x="0" y="0"/>
                  <a:pt x="0" y="2069"/>
                  <a:pt x="1334" y="2069"/>
                </a:cubicBezTo>
                <a:cubicBezTo>
                  <a:pt x="2669" y="2069"/>
                  <a:pt x="2669" y="0"/>
                  <a:pt x="13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lumns">
  <p:cSld name="TITLE_ONLY_1_1">
    <p:bg>
      <p:bgPr>
        <a:solidFill>
          <a:schemeClr val="lt1"/>
        </a:solidFill>
        <a:effectLst/>
      </p:bgPr>
    </p:bg>
    <p:spTree>
      <p:nvGrpSpPr>
        <p:cNvPr id="1" name="Shape 362"/>
        <p:cNvGrpSpPr/>
        <p:nvPr/>
      </p:nvGrpSpPr>
      <p:grpSpPr>
        <a:xfrm>
          <a:off x="0" y="0"/>
          <a:ext cx="0" cy="0"/>
          <a:chOff x="0" y="0"/>
          <a:chExt cx="0" cy="0"/>
        </a:xfrm>
      </p:grpSpPr>
      <p:sp>
        <p:nvSpPr>
          <p:cNvPr id="363" name="Google Shape;363;p17"/>
          <p:cNvSpPr/>
          <p:nvPr/>
        </p:nvSpPr>
        <p:spPr>
          <a:xfrm rot="-1780123">
            <a:off x="-2695066" y="-1234054"/>
            <a:ext cx="4018641" cy="3250448"/>
          </a:xfrm>
          <a:custGeom>
            <a:avLst/>
            <a:gdLst/>
            <a:ahLst/>
            <a:cxnLst/>
            <a:rect l="l" t="t" r="r" b="b"/>
            <a:pathLst>
              <a:path w="79758" h="80817" extrusionOk="0">
                <a:moveTo>
                  <a:pt x="48464" y="1"/>
                </a:moveTo>
                <a:cubicBezTo>
                  <a:pt x="44157" y="1"/>
                  <a:pt x="39941" y="1162"/>
                  <a:pt x="36560" y="3813"/>
                </a:cubicBezTo>
                <a:cubicBezTo>
                  <a:pt x="28721" y="9984"/>
                  <a:pt x="31490" y="18057"/>
                  <a:pt x="34125" y="25796"/>
                </a:cubicBezTo>
                <a:cubicBezTo>
                  <a:pt x="37127" y="34402"/>
                  <a:pt x="32891" y="39639"/>
                  <a:pt x="25219" y="44676"/>
                </a:cubicBezTo>
                <a:cubicBezTo>
                  <a:pt x="19215" y="48645"/>
                  <a:pt x="12343" y="51514"/>
                  <a:pt x="7373" y="56718"/>
                </a:cubicBezTo>
                <a:cubicBezTo>
                  <a:pt x="2436" y="61922"/>
                  <a:pt x="1" y="70661"/>
                  <a:pt x="4504" y="76265"/>
                </a:cubicBezTo>
                <a:cubicBezTo>
                  <a:pt x="7050" y="79412"/>
                  <a:pt x="11214" y="80817"/>
                  <a:pt x="15315" y="80817"/>
                </a:cubicBezTo>
                <a:cubicBezTo>
                  <a:pt x="15997" y="80817"/>
                  <a:pt x="16676" y="80778"/>
                  <a:pt x="17347" y="80702"/>
                </a:cubicBezTo>
                <a:cubicBezTo>
                  <a:pt x="22050" y="80168"/>
                  <a:pt x="26386" y="78066"/>
                  <a:pt x="30656" y="76032"/>
                </a:cubicBezTo>
                <a:cubicBezTo>
                  <a:pt x="37661" y="72663"/>
                  <a:pt x="44633" y="69260"/>
                  <a:pt x="51638" y="65891"/>
                </a:cubicBezTo>
                <a:cubicBezTo>
                  <a:pt x="57408" y="63089"/>
                  <a:pt x="63346" y="60220"/>
                  <a:pt x="68083" y="55817"/>
                </a:cubicBezTo>
                <a:cubicBezTo>
                  <a:pt x="75888" y="48545"/>
                  <a:pt x="79758" y="37337"/>
                  <a:pt x="78057" y="26830"/>
                </a:cubicBezTo>
                <a:cubicBezTo>
                  <a:pt x="76355" y="16322"/>
                  <a:pt x="69150" y="6849"/>
                  <a:pt x="59477" y="2446"/>
                </a:cubicBezTo>
                <a:cubicBezTo>
                  <a:pt x="56068" y="889"/>
                  <a:pt x="52231" y="1"/>
                  <a:pt x="48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7"/>
          <p:cNvSpPr/>
          <p:nvPr/>
        </p:nvSpPr>
        <p:spPr>
          <a:xfrm rot="1153459">
            <a:off x="4620512" y="-2929508"/>
            <a:ext cx="8115012" cy="4961812"/>
          </a:xfrm>
          <a:custGeom>
            <a:avLst/>
            <a:gdLst/>
            <a:ahLst/>
            <a:cxnLst/>
            <a:rect l="l" t="t" r="r" b="b"/>
            <a:pathLst>
              <a:path w="65048" h="49825" extrusionOk="0">
                <a:moveTo>
                  <a:pt x="15431" y="0"/>
                </a:moveTo>
                <a:cubicBezTo>
                  <a:pt x="11768" y="0"/>
                  <a:pt x="8152" y="957"/>
                  <a:pt x="5305" y="3204"/>
                </a:cubicBezTo>
                <a:cubicBezTo>
                  <a:pt x="1969" y="5873"/>
                  <a:pt x="1" y="10209"/>
                  <a:pt x="234" y="14446"/>
                </a:cubicBezTo>
                <a:cubicBezTo>
                  <a:pt x="434" y="18716"/>
                  <a:pt x="2803" y="22818"/>
                  <a:pt x="6405" y="25153"/>
                </a:cubicBezTo>
                <a:cubicBezTo>
                  <a:pt x="13811" y="29957"/>
                  <a:pt x="24718" y="26921"/>
                  <a:pt x="31423" y="32625"/>
                </a:cubicBezTo>
                <a:cubicBezTo>
                  <a:pt x="36393" y="36828"/>
                  <a:pt x="37461" y="44734"/>
                  <a:pt x="42965" y="48237"/>
                </a:cubicBezTo>
                <a:cubicBezTo>
                  <a:pt x="44700" y="49319"/>
                  <a:pt x="46725" y="49825"/>
                  <a:pt x="48773" y="49825"/>
                </a:cubicBezTo>
                <a:cubicBezTo>
                  <a:pt x="51016" y="49825"/>
                  <a:pt x="53288" y="49219"/>
                  <a:pt x="55240" y="48103"/>
                </a:cubicBezTo>
                <a:cubicBezTo>
                  <a:pt x="58943" y="45968"/>
                  <a:pt x="61578" y="42232"/>
                  <a:pt x="62979" y="38129"/>
                </a:cubicBezTo>
                <a:cubicBezTo>
                  <a:pt x="65047" y="32259"/>
                  <a:pt x="64680" y="25320"/>
                  <a:pt x="61178" y="20150"/>
                </a:cubicBezTo>
                <a:cubicBezTo>
                  <a:pt x="58676" y="16447"/>
                  <a:pt x="54340" y="13745"/>
                  <a:pt x="49836" y="13312"/>
                </a:cubicBezTo>
                <a:cubicBezTo>
                  <a:pt x="49680" y="13298"/>
                  <a:pt x="49522" y="13291"/>
                  <a:pt x="49362" y="13291"/>
                </a:cubicBezTo>
                <a:cubicBezTo>
                  <a:pt x="48002" y="13291"/>
                  <a:pt x="46532" y="13744"/>
                  <a:pt x="45170" y="13744"/>
                </a:cubicBezTo>
                <a:cubicBezTo>
                  <a:pt x="44780" y="13744"/>
                  <a:pt x="44399" y="13707"/>
                  <a:pt x="44032" y="13612"/>
                </a:cubicBezTo>
                <a:cubicBezTo>
                  <a:pt x="41597" y="12978"/>
                  <a:pt x="38628" y="10076"/>
                  <a:pt x="36494" y="8675"/>
                </a:cubicBezTo>
                <a:cubicBezTo>
                  <a:pt x="31790" y="5539"/>
                  <a:pt x="26953" y="2370"/>
                  <a:pt x="21483" y="836"/>
                </a:cubicBezTo>
                <a:cubicBezTo>
                  <a:pt x="19535" y="298"/>
                  <a:pt x="17476" y="0"/>
                  <a:pt x="154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7"/>
          <p:cNvSpPr txBox="1">
            <a:spLocks noGrp="1"/>
          </p:cNvSpPr>
          <p:nvPr>
            <p:ph type="title"/>
          </p:nvPr>
        </p:nvSpPr>
        <p:spPr>
          <a:xfrm>
            <a:off x="620725" y="555275"/>
            <a:ext cx="79053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6" name="Google Shape;366;p17"/>
          <p:cNvSpPr txBox="1">
            <a:spLocks noGrp="1"/>
          </p:cNvSpPr>
          <p:nvPr>
            <p:ph type="title" idx="2"/>
          </p:nvPr>
        </p:nvSpPr>
        <p:spPr>
          <a:xfrm>
            <a:off x="710950" y="3215465"/>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67" name="Google Shape;367;p17"/>
          <p:cNvSpPr txBox="1">
            <a:spLocks noGrp="1"/>
          </p:cNvSpPr>
          <p:nvPr>
            <p:ph type="subTitle" idx="1"/>
          </p:nvPr>
        </p:nvSpPr>
        <p:spPr>
          <a:xfrm>
            <a:off x="776200" y="3740700"/>
            <a:ext cx="21903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8" name="Google Shape;368;p17"/>
          <p:cNvSpPr txBox="1">
            <a:spLocks noGrp="1"/>
          </p:cNvSpPr>
          <p:nvPr>
            <p:ph type="title" idx="3"/>
          </p:nvPr>
        </p:nvSpPr>
        <p:spPr>
          <a:xfrm>
            <a:off x="6114989" y="3215458"/>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69" name="Google Shape;369;p17"/>
          <p:cNvSpPr txBox="1">
            <a:spLocks noGrp="1"/>
          </p:cNvSpPr>
          <p:nvPr>
            <p:ph type="subTitle" idx="4"/>
          </p:nvPr>
        </p:nvSpPr>
        <p:spPr>
          <a:xfrm>
            <a:off x="6180250" y="3740700"/>
            <a:ext cx="21903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0" name="Google Shape;370;p17"/>
          <p:cNvSpPr txBox="1">
            <a:spLocks noGrp="1"/>
          </p:cNvSpPr>
          <p:nvPr>
            <p:ph type="title" idx="5"/>
          </p:nvPr>
        </p:nvSpPr>
        <p:spPr>
          <a:xfrm>
            <a:off x="3412658" y="3215475"/>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solidFill>
                  <a:schemeClr val="accent4"/>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71" name="Google Shape;371;p17"/>
          <p:cNvSpPr txBox="1">
            <a:spLocks noGrp="1"/>
          </p:cNvSpPr>
          <p:nvPr>
            <p:ph type="subTitle" idx="6"/>
          </p:nvPr>
        </p:nvSpPr>
        <p:spPr>
          <a:xfrm>
            <a:off x="3476316" y="3740700"/>
            <a:ext cx="21903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72" name="Google Shape;372;p17"/>
          <p:cNvGrpSpPr/>
          <p:nvPr/>
        </p:nvGrpSpPr>
        <p:grpSpPr>
          <a:xfrm>
            <a:off x="356934" y="341425"/>
            <a:ext cx="8601504" cy="1000375"/>
            <a:chOff x="356934" y="350238"/>
            <a:chExt cx="8601504" cy="1000375"/>
          </a:xfrm>
        </p:grpSpPr>
        <p:sp>
          <p:nvSpPr>
            <p:cNvPr id="373" name="Google Shape;373;p17"/>
            <p:cNvSpPr/>
            <p:nvPr/>
          </p:nvSpPr>
          <p:spPr>
            <a:xfrm rot="-1312193">
              <a:off x="8685193" y="694482"/>
              <a:ext cx="60578" cy="48024"/>
            </a:xfrm>
            <a:custGeom>
              <a:avLst/>
              <a:gdLst/>
              <a:ahLst/>
              <a:cxnLst/>
              <a:rect l="l" t="t" r="r" b="b"/>
              <a:pathLst>
                <a:path w="2736" h="2169" extrusionOk="0">
                  <a:moveTo>
                    <a:pt x="1368" y="1"/>
                  </a:moveTo>
                  <a:cubicBezTo>
                    <a:pt x="1" y="1"/>
                    <a:pt x="1" y="2169"/>
                    <a:pt x="1368" y="2169"/>
                  </a:cubicBezTo>
                  <a:cubicBezTo>
                    <a:pt x="2736" y="2169"/>
                    <a:pt x="2736" y="1"/>
                    <a:pt x="13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7"/>
            <p:cNvSpPr/>
            <p:nvPr/>
          </p:nvSpPr>
          <p:spPr>
            <a:xfrm>
              <a:off x="8824988" y="1246363"/>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7"/>
            <p:cNvSpPr/>
            <p:nvPr/>
          </p:nvSpPr>
          <p:spPr>
            <a:xfrm>
              <a:off x="475113" y="35023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7"/>
            <p:cNvSpPr/>
            <p:nvPr/>
          </p:nvSpPr>
          <p:spPr>
            <a:xfrm>
              <a:off x="356934" y="516777"/>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7"/>
            <p:cNvSpPr/>
            <p:nvPr/>
          </p:nvSpPr>
          <p:spPr>
            <a:xfrm>
              <a:off x="1147025" y="79848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7"/>
            <p:cNvSpPr/>
            <p:nvPr/>
          </p:nvSpPr>
          <p:spPr>
            <a:xfrm>
              <a:off x="620725" y="986275"/>
              <a:ext cx="201000" cy="155975"/>
            </a:xfrm>
            <a:custGeom>
              <a:avLst/>
              <a:gdLst/>
              <a:ahLst/>
              <a:cxnLst/>
              <a:rect l="l" t="t" r="r" b="b"/>
              <a:pathLst>
                <a:path w="8040" h="6239" extrusionOk="0">
                  <a:moveTo>
                    <a:pt x="4003" y="1"/>
                  </a:moveTo>
                  <a:cubicBezTo>
                    <a:pt x="0" y="1"/>
                    <a:pt x="0" y="6238"/>
                    <a:pt x="4003" y="6238"/>
                  </a:cubicBezTo>
                  <a:cubicBezTo>
                    <a:pt x="8039" y="6238"/>
                    <a:pt x="8039" y="1"/>
                    <a:pt x="40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7"/>
            <p:cNvSpPr/>
            <p:nvPr/>
          </p:nvSpPr>
          <p:spPr>
            <a:xfrm>
              <a:off x="8321950" y="830313"/>
              <a:ext cx="201000" cy="155975"/>
            </a:xfrm>
            <a:custGeom>
              <a:avLst/>
              <a:gdLst/>
              <a:ahLst/>
              <a:cxnLst/>
              <a:rect l="l" t="t" r="r" b="b"/>
              <a:pathLst>
                <a:path w="8040" h="6239" extrusionOk="0">
                  <a:moveTo>
                    <a:pt x="4003" y="1"/>
                  </a:moveTo>
                  <a:cubicBezTo>
                    <a:pt x="0" y="1"/>
                    <a:pt x="0" y="6238"/>
                    <a:pt x="4003" y="6238"/>
                  </a:cubicBezTo>
                  <a:cubicBezTo>
                    <a:pt x="8039" y="6238"/>
                    <a:pt x="8039" y="1"/>
                    <a:pt x="40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ur Columns 1">
  <p:cSld name="CUSTOM_9">
    <p:bg>
      <p:bgPr>
        <a:solidFill>
          <a:schemeClr val="lt1"/>
        </a:solidFill>
        <a:effectLst/>
      </p:bgPr>
    </p:bg>
    <p:spTree>
      <p:nvGrpSpPr>
        <p:cNvPr id="1" name="Shape 405"/>
        <p:cNvGrpSpPr/>
        <p:nvPr/>
      </p:nvGrpSpPr>
      <p:grpSpPr>
        <a:xfrm>
          <a:off x="0" y="0"/>
          <a:ext cx="0" cy="0"/>
          <a:chOff x="0" y="0"/>
          <a:chExt cx="0" cy="0"/>
        </a:xfrm>
      </p:grpSpPr>
      <p:sp>
        <p:nvSpPr>
          <p:cNvPr id="406" name="Google Shape;406;p19"/>
          <p:cNvSpPr/>
          <p:nvPr/>
        </p:nvSpPr>
        <p:spPr>
          <a:xfrm rot="8100000">
            <a:off x="-2783873" y="1704565"/>
            <a:ext cx="5424586" cy="5618048"/>
          </a:xfrm>
          <a:custGeom>
            <a:avLst/>
            <a:gdLst/>
            <a:ahLst/>
            <a:cxnLst/>
            <a:rect l="l" t="t" r="r" b="b"/>
            <a:pathLst>
              <a:path w="79758" h="80817" extrusionOk="0">
                <a:moveTo>
                  <a:pt x="48464" y="1"/>
                </a:moveTo>
                <a:cubicBezTo>
                  <a:pt x="44157" y="1"/>
                  <a:pt x="39941" y="1162"/>
                  <a:pt x="36560" y="3813"/>
                </a:cubicBezTo>
                <a:cubicBezTo>
                  <a:pt x="28721" y="9984"/>
                  <a:pt x="31490" y="18057"/>
                  <a:pt x="34125" y="25796"/>
                </a:cubicBezTo>
                <a:cubicBezTo>
                  <a:pt x="37127" y="34402"/>
                  <a:pt x="32891" y="39639"/>
                  <a:pt x="25219" y="44676"/>
                </a:cubicBezTo>
                <a:cubicBezTo>
                  <a:pt x="19215" y="48645"/>
                  <a:pt x="12343" y="51514"/>
                  <a:pt x="7373" y="56718"/>
                </a:cubicBezTo>
                <a:cubicBezTo>
                  <a:pt x="2436" y="61922"/>
                  <a:pt x="1" y="70661"/>
                  <a:pt x="4504" y="76265"/>
                </a:cubicBezTo>
                <a:cubicBezTo>
                  <a:pt x="7050" y="79412"/>
                  <a:pt x="11214" y="80817"/>
                  <a:pt x="15315" y="80817"/>
                </a:cubicBezTo>
                <a:cubicBezTo>
                  <a:pt x="15997" y="80817"/>
                  <a:pt x="16676" y="80778"/>
                  <a:pt x="17347" y="80702"/>
                </a:cubicBezTo>
                <a:cubicBezTo>
                  <a:pt x="22050" y="80168"/>
                  <a:pt x="26386" y="78066"/>
                  <a:pt x="30656" y="76032"/>
                </a:cubicBezTo>
                <a:cubicBezTo>
                  <a:pt x="37661" y="72663"/>
                  <a:pt x="44633" y="69260"/>
                  <a:pt x="51638" y="65891"/>
                </a:cubicBezTo>
                <a:cubicBezTo>
                  <a:pt x="57408" y="63089"/>
                  <a:pt x="63346" y="60220"/>
                  <a:pt x="68083" y="55817"/>
                </a:cubicBezTo>
                <a:cubicBezTo>
                  <a:pt x="75888" y="48545"/>
                  <a:pt x="79758" y="37337"/>
                  <a:pt x="78057" y="26830"/>
                </a:cubicBezTo>
                <a:cubicBezTo>
                  <a:pt x="76355" y="16322"/>
                  <a:pt x="69150" y="6849"/>
                  <a:pt x="59477" y="2446"/>
                </a:cubicBezTo>
                <a:cubicBezTo>
                  <a:pt x="56068" y="889"/>
                  <a:pt x="52231" y="1"/>
                  <a:pt x="48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rot="-3852933">
            <a:off x="6322451" y="-2007986"/>
            <a:ext cx="4529385" cy="4690827"/>
          </a:xfrm>
          <a:custGeom>
            <a:avLst/>
            <a:gdLst/>
            <a:ahLst/>
            <a:cxnLst/>
            <a:rect l="l" t="t" r="r" b="b"/>
            <a:pathLst>
              <a:path w="79758" h="80817" extrusionOk="0">
                <a:moveTo>
                  <a:pt x="48464" y="1"/>
                </a:moveTo>
                <a:cubicBezTo>
                  <a:pt x="44157" y="1"/>
                  <a:pt x="39941" y="1162"/>
                  <a:pt x="36560" y="3813"/>
                </a:cubicBezTo>
                <a:cubicBezTo>
                  <a:pt x="28721" y="9984"/>
                  <a:pt x="31490" y="18057"/>
                  <a:pt x="34125" y="25796"/>
                </a:cubicBezTo>
                <a:cubicBezTo>
                  <a:pt x="37127" y="34402"/>
                  <a:pt x="32891" y="39639"/>
                  <a:pt x="25219" y="44676"/>
                </a:cubicBezTo>
                <a:cubicBezTo>
                  <a:pt x="19215" y="48645"/>
                  <a:pt x="12343" y="51514"/>
                  <a:pt x="7373" y="56718"/>
                </a:cubicBezTo>
                <a:cubicBezTo>
                  <a:pt x="2436" y="61922"/>
                  <a:pt x="1" y="70661"/>
                  <a:pt x="4504" y="76265"/>
                </a:cubicBezTo>
                <a:cubicBezTo>
                  <a:pt x="7050" y="79412"/>
                  <a:pt x="11214" y="80817"/>
                  <a:pt x="15315" y="80817"/>
                </a:cubicBezTo>
                <a:cubicBezTo>
                  <a:pt x="15997" y="80817"/>
                  <a:pt x="16676" y="80778"/>
                  <a:pt x="17347" y="80702"/>
                </a:cubicBezTo>
                <a:cubicBezTo>
                  <a:pt x="22050" y="80168"/>
                  <a:pt x="26386" y="78066"/>
                  <a:pt x="30656" y="76032"/>
                </a:cubicBezTo>
                <a:cubicBezTo>
                  <a:pt x="37661" y="72663"/>
                  <a:pt x="44633" y="69260"/>
                  <a:pt x="51638" y="65891"/>
                </a:cubicBezTo>
                <a:cubicBezTo>
                  <a:pt x="57408" y="63089"/>
                  <a:pt x="63346" y="60220"/>
                  <a:pt x="68083" y="55817"/>
                </a:cubicBezTo>
                <a:cubicBezTo>
                  <a:pt x="75888" y="48545"/>
                  <a:pt x="79758" y="37337"/>
                  <a:pt x="78057" y="26830"/>
                </a:cubicBezTo>
                <a:cubicBezTo>
                  <a:pt x="76355" y="16322"/>
                  <a:pt x="69150" y="6849"/>
                  <a:pt x="59477" y="2446"/>
                </a:cubicBezTo>
                <a:cubicBezTo>
                  <a:pt x="56068" y="889"/>
                  <a:pt x="52231" y="1"/>
                  <a:pt x="48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txBox="1">
            <a:spLocks noGrp="1"/>
          </p:cNvSpPr>
          <p:nvPr>
            <p:ph type="title"/>
          </p:nvPr>
        </p:nvSpPr>
        <p:spPr>
          <a:xfrm>
            <a:off x="2175637" y="1971825"/>
            <a:ext cx="2206800" cy="431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800"/>
              <a:buNone/>
              <a:defRPr sz="25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9" name="Google Shape;409;p19"/>
          <p:cNvSpPr txBox="1">
            <a:spLocks noGrp="1"/>
          </p:cNvSpPr>
          <p:nvPr>
            <p:ph type="subTitle" idx="1"/>
          </p:nvPr>
        </p:nvSpPr>
        <p:spPr>
          <a:xfrm>
            <a:off x="2175638" y="2359910"/>
            <a:ext cx="22068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10" name="Google Shape;410;p19"/>
          <p:cNvSpPr txBox="1">
            <a:spLocks noGrp="1"/>
          </p:cNvSpPr>
          <p:nvPr>
            <p:ph type="title" idx="2"/>
          </p:nvPr>
        </p:nvSpPr>
        <p:spPr>
          <a:xfrm>
            <a:off x="2175763" y="3561031"/>
            <a:ext cx="2206800" cy="431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800"/>
              <a:buNone/>
              <a:defRPr sz="25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1" name="Google Shape;411;p19"/>
          <p:cNvSpPr txBox="1">
            <a:spLocks noGrp="1"/>
          </p:cNvSpPr>
          <p:nvPr>
            <p:ph type="subTitle" idx="3"/>
          </p:nvPr>
        </p:nvSpPr>
        <p:spPr>
          <a:xfrm>
            <a:off x="2175638" y="3949100"/>
            <a:ext cx="22068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12" name="Google Shape;412;p19"/>
          <p:cNvSpPr txBox="1">
            <a:spLocks noGrp="1"/>
          </p:cNvSpPr>
          <p:nvPr>
            <p:ph type="title" idx="4"/>
          </p:nvPr>
        </p:nvSpPr>
        <p:spPr>
          <a:xfrm>
            <a:off x="5811604" y="1971825"/>
            <a:ext cx="2206800" cy="431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800"/>
              <a:buNone/>
              <a:defRPr sz="25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3" name="Google Shape;413;p19"/>
          <p:cNvSpPr txBox="1">
            <a:spLocks noGrp="1"/>
          </p:cNvSpPr>
          <p:nvPr>
            <p:ph type="subTitle" idx="5"/>
          </p:nvPr>
        </p:nvSpPr>
        <p:spPr>
          <a:xfrm>
            <a:off x="5811605" y="2359910"/>
            <a:ext cx="22068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14" name="Google Shape;414;p19"/>
          <p:cNvSpPr txBox="1">
            <a:spLocks noGrp="1"/>
          </p:cNvSpPr>
          <p:nvPr>
            <p:ph type="title" idx="6"/>
          </p:nvPr>
        </p:nvSpPr>
        <p:spPr>
          <a:xfrm>
            <a:off x="5811604" y="3561031"/>
            <a:ext cx="2206800" cy="431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800"/>
              <a:buNone/>
              <a:defRPr sz="25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5" name="Google Shape;415;p19"/>
          <p:cNvSpPr txBox="1">
            <a:spLocks noGrp="1"/>
          </p:cNvSpPr>
          <p:nvPr>
            <p:ph type="subTitle" idx="7"/>
          </p:nvPr>
        </p:nvSpPr>
        <p:spPr>
          <a:xfrm>
            <a:off x="5811605" y="3949100"/>
            <a:ext cx="22068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16" name="Google Shape;416;p19"/>
          <p:cNvSpPr txBox="1">
            <a:spLocks noGrp="1"/>
          </p:cNvSpPr>
          <p:nvPr>
            <p:ph type="title" idx="8"/>
          </p:nvPr>
        </p:nvSpPr>
        <p:spPr>
          <a:xfrm>
            <a:off x="620725" y="611974"/>
            <a:ext cx="79053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17" name="Google Shape;417;p19"/>
          <p:cNvGrpSpPr/>
          <p:nvPr/>
        </p:nvGrpSpPr>
        <p:grpSpPr>
          <a:xfrm>
            <a:off x="83650" y="723013"/>
            <a:ext cx="8790763" cy="4098700"/>
            <a:chOff x="83650" y="723013"/>
            <a:chExt cx="8790763" cy="4098700"/>
          </a:xfrm>
        </p:grpSpPr>
        <p:sp>
          <p:nvSpPr>
            <p:cNvPr id="418" name="Google Shape;418;p19"/>
            <p:cNvSpPr/>
            <p:nvPr/>
          </p:nvSpPr>
          <p:spPr>
            <a:xfrm>
              <a:off x="7942188" y="874463"/>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8807688" y="133333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83650" y="453336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p:nvPr/>
          </p:nvSpPr>
          <p:spPr>
            <a:xfrm>
              <a:off x="258663" y="4717463"/>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215838" y="402588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7585925" y="72301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19"/>
          <p:cNvGrpSpPr/>
          <p:nvPr/>
        </p:nvGrpSpPr>
        <p:grpSpPr>
          <a:xfrm>
            <a:off x="8493444" y="318964"/>
            <a:ext cx="494226" cy="477791"/>
            <a:chOff x="-2793175" y="9329950"/>
            <a:chExt cx="1175050" cy="1135975"/>
          </a:xfrm>
        </p:grpSpPr>
        <p:sp>
          <p:nvSpPr>
            <p:cNvPr id="425" name="Google Shape;425;p19"/>
            <p:cNvSpPr/>
            <p:nvPr/>
          </p:nvSpPr>
          <p:spPr>
            <a:xfrm>
              <a:off x="-2515475" y="9370250"/>
              <a:ext cx="125125" cy="229075"/>
            </a:xfrm>
            <a:custGeom>
              <a:avLst/>
              <a:gdLst/>
              <a:ahLst/>
              <a:cxnLst/>
              <a:rect l="l" t="t" r="r" b="b"/>
              <a:pathLst>
                <a:path w="5005" h="9163" extrusionOk="0">
                  <a:moveTo>
                    <a:pt x="639" y="1"/>
                  </a:moveTo>
                  <a:cubicBezTo>
                    <a:pt x="458" y="1"/>
                    <a:pt x="263" y="146"/>
                    <a:pt x="234" y="316"/>
                  </a:cubicBezTo>
                  <a:cubicBezTo>
                    <a:pt x="34" y="1050"/>
                    <a:pt x="1" y="1817"/>
                    <a:pt x="34" y="2551"/>
                  </a:cubicBezTo>
                  <a:cubicBezTo>
                    <a:pt x="67" y="3318"/>
                    <a:pt x="168" y="4052"/>
                    <a:pt x="401" y="4819"/>
                  </a:cubicBezTo>
                  <a:cubicBezTo>
                    <a:pt x="668" y="5553"/>
                    <a:pt x="935" y="6287"/>
                    <a:pt x="1368" y="6954"/>
                  </a:cubicBezTo>
                  <a:cubicBezTo>
                    <a:pt x="1569" y="7287"/>
                    <a:pt x="1835" y="7554"/>
                    <a:pt x="2036" y="7888"/>
                  </a:cubicBezTo>
                  <a:cubicBezTo>
                    <a:pt x="2236" y="8188"/>
                    <a:pt x="2536" y="8488"/>
                    <a:pt x="2769" y="8788"/>
                  </a:cubicBezTo>
                  <a:lnTo>
                    <a:pt x="2903" y="8888"/>
                  </a:lnTo>
                  <a:cubicBezTo>
                    <a:pt x="3118" y="9075"/>
                    <a:pt x="3382" y="9162"/>
                    <a:pt x="3645" y="9162"/>
                  </a:cubicBezTo>
                  <a:cubicBezTo>
                    <a:pt x="3994" y="9162"/>
                    <a:pt x="4342" y="9007"/>
                    <a:pt x="4571" y="8722"/>
                  </a:cubicBezTo>
                  <a:cubicBezTo>
                    <a:pt x="5004" y="8221"/>
                    <a:pt x="4904" y="7487"/>
                    <a:pt x="4404" y="7054"/>
                  </a:cubicBezTo>
                  <a:lnTo>
                    <a:pt x="4337" y="6987"/>
                  </a:lnTo>
                  <a:cubicBezTo>
                    <a:pt x="4104" y="6787"/>
                    <a:pt x="3837" y="6620"/>
                    <a:pt x="3603" y="6387"/>
                  </a:cubicBezTo>
                  <a:cubicBezTo>
                    <a:pt x="3370" y="6187"/>
                    <a:pt x="3170" y="5986"/>
                    <a:pt x="2970" y="5720"/>
                  </a:cubicBezTo>
                  <a:cubicBezTo>
                    <a:pt x="2503" y="5253"/>
                    <a:pt x="2169" y="4719"/>
                    <a:pt x="1869" y="4185"/>
                  </a:cubicBezTo>
                  <a:cubicBezTo>
                    <a:pt x="1569" y="3651"/>
                    <a:pt x="1368" y="3018"/>
                    <a:pt x="1202" y="2384"/>
                  </a:cubicBezTo>
                  <a:cubicBezTo>
                    <a:pt x="1068" y="1783"/>
                    <a:pt x="1001" y="1116"/>
                    <a:pt x="1035" y="482"/>
                  </a:cubicBezTo>
                  <a:lnTo>
                    <a:pt x="1068" y="449"/>
                  </a:lnTo>
                  <a:cubicBezTo>
                    <a:pt x="1068" y="282"/>
                    <a:pt x="935" y="49"/>
                    <a:pt x="735" y="15"/>
                  </a:cubicBezTo>
                  <a:cubicBezTo>
                    <a:pt x="704" y="5"/>
                    <a:pt x="672" y="1"/>
                    <a:pt x="639" y="1"/>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2369525" y="9329950"/>
              <a:ext cx="76750" cy="245250"/>
            </a:xfrm>
            <a:custGeom>
              <a:avLst/>
              <a:gdLst/>
              <a:ahLst/>
              <a:cxnLst/>
              <a:rect l="l" t="t" r="r" b="b"/>
              <a:pathLst>
                <a:path w="3070" h="9810" extrusionOk="0">
                  <a:moveTo>
                    <a:pt x="1110" y="0"/>
                  </a:moveTo>
                  <a:cubicBezTo>
                    <a:pt x="1035" y="0"/>
                    <a:pt x="961" y="36"/>
                    <a:pt x="901" y="126"/>
                  </a:cubicBezTo>
                  <a:cubicBezTo>
                    <a:pt x="701" y="226"/>
                    <a:pt x="634" y="460"/>
                    <a:pt x="701" y="660"/>
                  </a:cubicBezTo>
                  <a:lnTo>
                    <a:pt x="701" y="727"/>
                  </a:lnTo>
                  <a:cubicBezTo>
                    <a:pt x="934" y="1261"/>
                    <a:pt x="1168" y="1928"/>
                    <a:pt x="1301" y="2561"/>
                  </a:cubicBezTo>
                  <a:cubicBezTo>
                    <a:pt x="1401" y="3162"/>
                    <a:pt x="1468" y="3829"/>
                    <a:pt x="1401" y="4463"/>
                  </a:cubicBezTo>
                  <a:cubicBezTo>
                    <a:pt x="1335" y="5097"/>
                    <a:pt x="1234" y="5730"/>
                    <a:pt x="1034" y="6297"/>
                  </a:cubicBezTo>
                  <a:cubicBezTo>
                    <a:pt x="934" y="6598"/>
                    <a:pt x="834" y="6865"/>
                    <a:pt x="701" y="7165"/>
                  </a:cubicBezTo>
                  <a:cubicBezTo>
                    <a:pt x="567" y="7465"/>
                    <a:pt x="401" y="7698"/>
                    <a:pt x="267" y="7999"/>
                  </a:cubicBezTo>
                  <a:lnTo>
                    <a:pt x="234" y="8132"/>
                  </a:lnTo>
                  <a:cubicBezTo>
                    <a:pt x="200" y="8165"/>
                    <a:pt x="167" y="8266"/>
                    <a:pt x="167" y="8299"/>
                  </a:cubicBezTo>
                  <a:cubicBezTo>
                    <a:pt x="0" y="8933"/>
                    <a:pt x="334" y="9566"/>
                    <a:pt x="968" y="9767"/>
                  </a:cubicBezTo>
                  <a:cubicBezTo>
                    <a:pt x="1071" y="9795"/>
                    <a:pt x="1176" y="9809"/>
                    <a:pt x="1279" y="9809"/>
                  </a:cubicBezTo>
                  <a:cubicBezTo>
                    <a:pt x="1774" y="9809"/>
                    <a:pt x="2236" y="9490"/>
                    <a:pt x="2402" y="8966"/>
                  </a:cubicBezTo>
                  <a:cubicBezTo>
                    <a:pt x="2502" y="8599"/>
                    <a:pt x="2669" y="8232"/>
                    <a:pt x="2736" y="7832"/>
                  </a:cubicBezTo>
                  <a:cubicBezTo>
                    <a:pt x="2836" y="7432"/>
                    <a:pt x="2902" y="7065"/>
                    <a:pt x="2969" y="6664"/>
                  </a:cubicBezTo>
                  <a:cubicBezTo>
                    <a:pt x="3069" y="5897"/>
                    <a:pt x="3069" y="5097"/>
                    <a:pt x="3002" y="4329"/>
                  </a:cubicBezTo>
                  <a:cubicBezTo>
                    <a:pt x="2902" y="3596"/>
                    <a:pt x="2702" y="2828"/>
                    <a:pt x="2469" y="2128"/>
                  </a:cubicBezTo>
                  <a:cubicBezTo>
                    <a:pt x="2168" y="1427"/>
                    <a:pt x="1835" y="760"/>
                    <a:pt x="1368" y="126"/>
                  </a:cubicBezTo>
                  <a:cubicBezTo>
                    <a:pt x="1295" y="53"/>
                    <a:pt x="1201" y="0"/>
                    <a:pt x="1110" y="0"/>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2201075" y="9330675"/>
              <a:ext cx="80075" cy="243400"/>
            </a:xfrm>
            <a:custGeom>
              <a:avLst/>
              <a:gdLst/>
              <a:ahLst/>
              <a:cxnLst/>
              <a:rect l="l" t="t" r="r" b="b"/>
              <a:pathLst>
                <a:path w="3203" h="9736" extrusionOk="0">
                  <a:moveTo>
                    <a:pt x="1919" y="1"/>
                  </a:moveTo>
                  <a:cubicBezTo>
                    <a:pt x="1796" y="1"/>
                    <a:pt x="1681" y="65"/>
                    <a:pt x="1602" y="164"/>
                  </a:cubicBezTo>
                  <a:cubicBezTo>
                    <a:pt x="1135" y="798"/>
                    <a:pt x="801" y="1465"/>
                    <a:pt x="567" y="2166"/>
                  </a:cubicBezTo>
                  <a:cubicBezTo>
                    <a:pt x="301" y="2899"/>
                    <a:pt x="100" y="3633"/>
                    <a:pt x="67" y="4400"/>
                  </a:cubicBezTo>
                  <a:cubicBezTo>
                    <a:pt x="0" y="5134"/>
                    <a:pt x="0" y="5935"/>
                    <a:pt x="134" y="6669"/>
                  </a:cubicBezTo>
                  <a:cubicBezTo>
                    <a:pt x="167" y="7069"/>
                    <a:pt x="301" y="7436"/>
                    <a:pt x="401" y="7803"/>
                  </a:cubicBezTo>
                  <a:lnTo>
                    <a:pt x="768" y="8937"/>
                  </a:lnTo>
                  <a:cubicBezTo>
                    <a:pt x="801" y="8970"/>
                    <a:pt x="801" y="9070"/>
                    <a:pt x="834" y="9104"/>
                  </a:cubicBezTo>
                  <a:cubicBezTo>
                    <a:pt x="1045" y="9502"/>
                    <a:pt x="1453" y="9736"/>
                    <a:pt x="1885" y="9736"/>
                  </a:cubicBezTo>
                  <a:cubicBezTo>
                    <a:pt x="2069" y="9736"/>
                    <a:pt x="2257" y="9694"/>
                    <a:pt x="2435" y="9604"/>
                  </a:cubicBezTo>
                  <a:cubicBezTo>
                    <a:pt x="3003" y="9304"/>
                    <a:pt x="3203" y="8603"/>
                    <a:pt x="2936" y="8003"/>
                  </a:cubicBezTo>
                  <a:lnTo>
                    <a:pt x="2902" y="7903"/>
                  </a:lnTo>
                  <a:cubicBezTo>
                    <a:pt x="2702" y="7603"/>
                    <a:pt x="2569" y="7369"/>
                    <a:pt x="2435" y="7069"/>
                  </a:cubicBezTo>
                  <a:cubicBezTo>
                    <a:pt x="2302" y="6769"/>
                    <a:pt x="2135" y="6469"/>
                    <a:pt x="2069" y="6202"/>
                  </a:cubicBezTo>
                  <a:cubicBezTo>
                    <a:pt x="1802" y="5601"/>
                    <a:pt x="1702" y="4968"/>
                    <a:pt x="1635" y="4334"/>
                  </a:cubicBezTo>
                  <a:cubicBezTo>
                    <a:pt x="1602" y="3733"/>
                    <a:pt x="1635" y="3066"/>
                    <a:pt x="1702" y="2432"/>
                  </a:cubicBezTo>
                  <a:cubicBezTo>
                    <a:pt x="1802" y="1765"/>
                    <a:pt x="2002" y="1098"/>
                    <a:pt x="2269" y="564"/>
                  </a:cubicBezTo>
                  <a:cubicBezTo>
                    <a:pt x="2402" y="364"/>
                    <a:pt x="2302" y="97"/>
                    <a:pt x="2169" y="97"/>
                  </a:cubicBezTo>
                  <a:cubicBezTo>
                    <a:pt x="2088" y="30"/>
                    <a:pt x="2002" y="1"/>
                    <a:pt x="1919" y="1"/>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2098500" y="9351425"/>
              <a:ext cx="121775" cy="231225"/>
            </a:xfrm>
            <a:custGeom>
              <a:avLst/>
              <a:gdLst/>
              <a:ahLst/>
              <a:cxnLst/>
              <a:rect l="l" t="t" r="r" b="b"/>
              <a:pathLst>
                <a:path w="4871" h="9249" extrusionOk="0">
                  <a:moveTo>
                    <a:pt x="4279" y="1"/>
                  </a:moveTo>
                  <a:cubicBezTo>
                    <a:pt x="4224" y="1"/>
                    <a:pt x="4166" y="11"/>
                    <a:pt x="4103" y="35"/>
                  </a:cubicBezTo>
                  <a:cubicBezTo>
                    <a:pt x="3903" y="68"/>
                    <a:pt x="3736" y="268"/>
                    <a:pt x="3736" y="468"/>
                  </a:cubicBezTo>
                  <a:lnTo>
                    <a:pt x="3736" y="535"/>
                  </a:lnTo>
                  <a:cubicBezTo>
                    <a:pt x="3836" y="1102"/>
                    <a:pt x="3736" y="1803"/>
                    <a:pt x="3603" y="2436"/>
                  </a:cubicBezTo>
                  <a:cubicBezTo>
                    <a:pt x="3503" y="3103"/>
                    <a:pt x="3269" y="3704"/>
                    <a:pt x="3002" y="4271"/>
                  </a:cubicBezTo>
                  <a:cubicBezTo>
                    <a:pt x="2702" y="4871"/>
                    <a:pt x="2369" y="5405"/>
                    <a:pt x="1935" y="5872"/>
                  </a:cubicBezTo>
                  <a:cubicBezTo>
                    <a:pt x="1768" y="6106"/>
                    <a:pt x="1535" y="6306"/>
                    <a:pt x="1335" y="6539"/>
                  </a:cubicBezTo>
                  <a:cubicBezTo>
                    <a:pt x="1101" y="6739"/>
                    <a:pt x="868" y="6906"/>
                    <a:pt x="601" y="7106"/>
                  </a:cubicBezTo>
                  <a:lnTo>
                    <a:pt x="534" y="7206"/>
                  </a:lnTo>
                  <a:lnTo>
                    <a:pt x="401" y="7306"/>
                  </a:lnTo>
                  <a:cubicBezTo>
                    <a:pt x="0" y="7807"/>
                    <a:pt x="67" y="8574"/>
                    <a:pt x="567" y="8974"/>
                  </a:cubicBezTo>
                  <a:cubicBezTo>
                    <a:pt x="782" y="9160"/>
                    <a:pt x="1046" y="9248"/>
                    <a:pt x="1309" y="9248"/>
                  </a:cubicBezTo>
                  <a:cubicBezTo>
                    <a:pt x="1659" y="9248"/>
                    <a:pt x="2007" y="9093"/>
                    <a:pt x="2235" y="8808"/>
                  </a:cubicBezTo>
                  <a:cubicBezTo>
                    <a:pt x="2502" y="8474"/>
                    <a:pt x="2736" y="8240"/>
                    <a:pt x="3002" y="7907"/>
                  </a:cubicBezTo>
                  <a:cubicBezTo>
                    <a:pt x="3203" y="7573"/>
                    <a:pt x="3436" y="7240"/>
                    <a:pt x="3603" y="6906"/>
                  </a:cubicBezTo>
                  <a:cubicBezTo>
                    <a:pt x="4037" y="6239"/>
                    <a:pt x="4337" y="5539"/>
                    <a:pt x="4537" y="4771"/>
                  </a:cubicBezTo>
                  <a:cubicBezTo>
                    <a:pt x="4737" y="4037"/>
                    <a:pt x="4870" y="3270"/>
                    <a:pt x="4870" y="2536"/>
                  </a:cubicBezTo>
                  <a:cubicBezTo>
                    <a:pt x="4870" y="1769"/>
                    <a:pt x="4837" y="1035"/>
                    <a:pt x="4637" y="268"/>
                  </a:cubicBezTo>
                  <a:cubicBezTo>
                    <a:pt x="4586" y="115"/>
                    <a:pt x="4456" y="1"/>
                    <a:pt x="4279" y="1"/>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1992600" y="9456150"/>
              <a:ext cx="198500" cy="172975"/>
            </a:xfrm>
            <a:custGeom>
              <a:avLst/>
              <a:gdLst/>
              <a:ahLst/>
              <a:cxnLst/>
              <a:rect l="l" t="t" r="r" b="b"/>
              <a:pathLst>
                <a:path w="7940" h="6919" extrusionOk="0">
                  <a:moveTo>
                    <a:pt x="7564" y="1"/>
                  </a:moveTo>
                  <a:cubicBezTo>
                    <a:pt x="7533" y="1"/>
                    <a:pt x="7503" y="5"/>
                    <a:pt x="7473" y="15"/>
                  </a:cubicBezTo>
                  <a:cubicBezTo>
                    <a:pt x="6739" y="82"/>
                    <a:pt x="6005" y="249"/>
                    <a:pt x="5304" y="549"/>
                  </a:cubicBezTo>
                  <a:cubicBezTo>
                    <a:pt x="4604" y="782"/>
                    <a:pt x="3937" y="1183"/>
                    <a:pt x="3303" y="1616"/>
                  </a:cubicBezTo>
                  <a:cubicBezTo>
                    <a:pt x="2736" y="2083"/>
                    <a:pt x="2136" y="2584"/>
                    <a:pt x="1635" y="3218"/>
                  </a:cubicBezTo>
                  <a:cubicBezTo>
                    <a:pt x="1335" y="3484"/>
                    <a:pt x="1135" y="3818"/>
                    <a:pt x="935" y="4152"/>
                  </a:cubicBezTo>
                  <a:cubicBezTo>
                    <a:pt x="735" y="4518"/>
                    <a:pt x="568" y="4852"/>
                    <a:pt x="334" y="5152"/>
                  </a:cubicBezTo>
                  <a:cubicBezTo>
                    <a:pt x="301" y="5219"/>
                    <a:pt x="301" y="5286"/>
                    <a:pt x="268" y="5352"/>
                  </a:cubicBezTo>
                  <a:cubicBezTo>
                    <a:pt x="1" y="5919"/>
                    <a:pt x="301" y="6620"/>
                    <a:pt x="935" y="6820"/>
                  </a:cubicBezTo>
                  <a:cubicBezTo>
                    <a:pt x="1076" y="6887"/>
                    <a:pt x="1229" y="6918"/>
                    <a:pt x="1380" y="6918"/>
                  </a:cubicBezTo>
                  <a:cubicBezTo>
                    <a:pt x="1835" y="6918"/>
                    <a:pt x="2286" y="6637"/>
                    <a:pt x="2436" y="6186"/>
                  </a:cubicBezTo>
                  <a:lnTo>
                    <a:pt x="2469" y="6053"/>
                  </a:lnTo>
                  <a:cubicBezTo>
                    <a:pt x="2603" y="5753"/>
                    <a:pt x="2669" y="5452"/>
                    <a:pt x="2803" y="5186"/>
                  </a:cubicBezTo>
                  <a:cubicBezTo>
                    <a:pt x="2936" y="4885"/>
                    <a:pt x="3070" y="4585"/>
                    <a:pt x="3236" y="4352"/>
                  </a:cubicBezTo>
                  <a:cubicBezTo>
                    <a:pt x="3503" y="3785"/>
                    <a:pt x="3937" y="3284"/>
                    <a:pt x="4337" y="2851"/>
                  </a:cubicBezTo>
                  <a:cubicBezTo>
                    <a:pt x="4804" y="2384"/>
                    <a:pt x="5304" y="1950"/>
                    <a:pt x="5838" y="1616"/>
                  </a:cubicBezTo>
                  <a:cubicBezTo>
                    <a:pt x="6405" y="1283"/>
                    <a:pt x="7006" y="1016"/>
                    <a:pt x="7606" y="849"/>
                  </a:cubicBezTo>
                  <a:lnTo>
                    <a:pt x="7639" y="849"/>
                  </a:lnTo>
                  <a:cubicBezTo>
                    <a:pt x="7806" y="749"/>
                    <a:pt x="7940" y="582"/>
                    <a:pt x="7940" y="382"/>
                  </a:cubicBezTo>
                  <a:cubicBezTo>
                    <a:pt x="7911" y="155"/>
                    <a:pt x="7738" y="1"/>
                    <a:pt x="7564" y="1"/>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1947575" y="9565975"/>
              <a:ext cx="233525" cy="112425"/>
            </a:xfrm>
            <a:custGeom>
              <a:avLst/>
              <a:gdLst/>
              <a:ahLst/>
              <a:cxnLst/>
              <a:rect l="l" t="t" r="r" b="b"/>
              <a:pathLst>
                <a:path w="9341" h="4497" extrusionOk="0">
                  <a:moveTo>
                    <a:pt x="8874" y="0"/>
                  </a:moveTo>
                  <a:cubicBezTo>
                    <a:pt x="8766" y="0"/>
                    <a:pt x="8657" y="42"/>
                    <a:pt x="8574" y="125"/>
                  </a:cubicBezTo>
                  <a:lnTo>
                    <a:pt x="8540" y="159"/>
                  </a:lnTo>
                  <a:cubicBezTo>
                    <a:pt x="8140" y="559"/>
                    <a:pt x="7540" y="993"/>
                    <a:pt x="7006" y="1326"/>
                  </a:cubicBezTo>
                  <a:cubicBezTo>
                    <a:pt x="6406" y="1660"/>
                    <a:pt x="5838" y="1893"/>
                    <a:pt x="5205" y="2060"/>
                  </a:cubicBezTo>
                  <a:cubicBezTo>
                    <a:pt x="4571" y="2194"/>
                    <a:pt x="3970" y="2327"/>
                    <a:pt x="3337" y="2327"/>
                  </a:cubicBezTo>
                  <a:cubicBezTo>
                    <a:pt x="3036" y="2327"/>
                    <a:pt x="2703" y="2294"/>
                    <a:pt x="2403" y="2294"/>
                  </a:cubicBezTo>
                  <a:cubicBezTo>
                    <a:pt x="2136" y="2294"/>
                    <a:pt x="1802" y="2194"/>
                    <a:pt x="1502" y="2160"/>
                  </a:cubicBezTo>
                  <a:lnTo>
                    <a:pt x="1168" y="2160"/>
                  </a:lnTo>
                  <a:cubicBezTo>
                    <a:pt x="535" y="2160"/>
                    <a:pt x="1" y="2694"/>
                    <a:pt x="34" y="3361"/>
                  </a:cubicBezTo>
                  <a:cubicBezTo>
                    <a:pt x="34" y="3976"/>
                    <a:pt x="537" y="4497"/>
                    <a:pt x="1176" y="4497"/>
                  </a:cubicBezTo>
                  <a:cubicBezTo>
                    <a:pt x="1196" y="4497"/>
                    <a:pt x="1215" y="4496"/>
                    <a:pt x="1235" y="4495"/>
                  </a:cubicBezTo>
                  <a:cubicBezTo>
                    <a:pt x="1635" y="4495"/>
                    <a:pt x="2036" y="4495"/>
                    <a:pt x="2403" y="4462"/>
                  </a:cubicBezTo>
                  <a:cubicBezTo>
                    <a:pt x="2836" y="4395"/>
                    <a:pt x="3203" y="4362"/>
                    <a:pt x="3604" y="4295"/>
                  </a:cubicBezTo>
                  <a:cubicBezTo>
                    <a:pt x="4371" y="4128"/>
                    <a:pt x="5105" y="3861"/>
                    <a:pt x="5805" y="3528"/>
                  </a:cubicBezTo>
                  <a:cubicBezTo>
                    <a:pt x="6506" y="3228"/>
                    <a:pt x="7139" y="2827"/>
                    <a:pt x="7706" y="2327"/>
                  </a:cubicBezTo>
                  <a:cubicBezTo>
                    <a:pt x="8307" y="1827"/>
                    <a:pt x="8807" y="1326"/>
                    <a:pt x="9241" y="659"/>
                  </a:cubicBezTo>
                  <a:cubicBezTo>
                    <a:pt x="9341" y="492"/>
                    <a:pt x="9341" y="292"/>
                    <a:pt x="9174" y="125"/>
                  </a:cubicBezTo>
                  <a:cubicBezTo>
                    <a:pt x="9091" y="42"/>
                    <a:pt x="8982" y="0"/>
                    <a:pt x="8874" y="0"/>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1888350" y="9738375"/>
              <a:ext cx="236850" cy="113700"/>
            </a:xfrm>
            <a:custGeom>
              <a:avLst/>
              <a:gdLst/>
              <a:ahLst/>
              <a:cxnLst/>
              <a:rect l="l" t="t" r="r" b="b"/>
              <a:pathLst>
                <a:path w="9474" h="4548" extrusionOk="0">
                  <a:moveTo>
                    <a:pt x="6905" y="1"/>
                  </a:moveTo>
                  <a:cubicBezTo>
                    <a:pt x="6138" y="1"/>
                    <a:pt x="5404" y="101"/>
                    <a:pt x="4637" y="301"/>
                  </a:cubicBezTo>
                  <a:cubicBezTo>
                    <a:pt x="3903" y="501"/>
                    <a:pt x="3136" y="768"/>
                    <a:pt x="2469" y="1135"/>
                  </a:cubicBezTo>
                  <a:cubicBezTo>
                    <a:pt x="2102" y="1335"/>
                    <a:pt x="1802" y="1569"/>
                    <a:pt x="1468" y="1769"/>
                  </a:cubicBezTo>
                  <a:cubicBezTo>
                    <a:pt x="1168" y="1969"/>
                    <a:pt x="834" y="2236"/>
                    <a:pt x="567" y="2469"/>
                  </a:cubicBezTo>
                  <a:lnTo>
                    <a:pt x="434" y="2603"/>
                  </a:lnTo>
                  <a:cubicBezTo>
                    <a:pt x="0" y="3103"/>
                    <a:pt x="67" y="3804"/>
                    <a:pt x="501" y="4271"/>
                  </a:cubicBezTo>
                  <a:cubicBezTo>
                    <a:pt x="732" y="4455"/>
                    <a:pt x="1012" y="4548"/>
                    <a:pt x="1290" y="4548"/>
                  </a:cubicBezTo>
                  <a:cubicBezTo>
                    <a:pt x="1615" y="4548"/>
                    <a:pt x="1935" y="4422"/>
                    <a:pt x="2169" y="4171"/>
                  </a:cubicBezTo>
                  <a:lnTo>
                    <a:pt x="2269" y="4104"/>
                  </a:lnTo>
                  <a:cubicBezTo>
                    <a:pt x="2469" y="3837"/>
                    <a:pt x="2669" y="3604"/>
                    <a:pt x="2902" y="3403"/>
                  </a:cubicBezTo>
                  <a:cubicBezTo>
                    <a:pt x="3136" y="3170"/>
                    <a:pt x="3336" y="2936"/>
                    <a:pt x="3603" y="2770"/>
                  </a:cubicBezTo>
                  <a:cubicBezTo>
                    <a:pt x="4103" y="2336"/>
                    <a:pt x="4637" y="2002"/>
                    <a:pt x="5204" y="1769"/>
                  </a:cubicBezTo>
                  <a:cubicBezTo>
                    <a:pt x="5804" y="1469"/>
                    <a:pt x="6438" y="1302"/>
                    <a:pt x="7072" y="1168"/>
                  </a:cubicBezTo>
                  <a:cubicBezTo>
                    <a:pt x="7463" y="1103"/>
                    <a:pt x="7883" y="1052"/>
                    <a:pt x="8303" y="1052"/>
                  </a:cubicBezTo>
                  <a:cubicBezTo>
                    <a:pt x="8527" y="1052"/>
                    <a:pt x="8752" y="1067"/>
                    <a:pt x="8973" y="1102"/>
                  </a:cubicBezTo>
                  <a:lnTo>
                    <a:pt x="8973" y="1135"/>
                  </a:lnTo>
                  <a:cubicBezTo>
                    <a:pt x="8998" y="1139"/>
                    <a:pt x="9024" y="1141"/>
                    <a:pt x="9050" y="1141"/>
                  </a:cubicBezTo>
                  <a:cubicBezTo>
                    <a:pt x="9229" y="1141"/>
                    <a:pt x="9411" y="1039"/>
                    <a:pt x="9440" y="835"/>
                  </a:cubicBezTo>
                  <a:cubicBezTo>
                    <a:pt x="9474" y="635"/>
                    <a:pt x="9340" y="435"/>
                    <a:pt x="9140" y="335"/>
                  </a:cubicBezTo>
                  <a:cubicBezTo>
                    <a:pt x="8340" y="101"/>
                    <a:pt x="7639" y="1"/>
                    <a:pt x="6905" y="1"/>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1865850" y="9878600"/>
              <a:ext cx="247725" cy="79425"/>
            </a:xfrm>
            <a:custGeom>
              <a:avLst/>
              <a:gdLst/>
              <a:ahLst/>
              <a:cxnLst/>
              <a:rect l="l" t="t" r="r" b="b"/>
              <a:pathLst>
                <a:path w="9909" h="3177" extrusionOk="0">
                  <a:moveTo>
                    <a:pt x="1319" y="1"/>
                  </a:moveTo>
                  <a:cubicBezTo>
                    <a:pt x="831" y="1"/>
                    <a:pt x="360" y="288"/>
                    <a:pt x="201" y="763"/>
                  </a:cubicBezTo>
                  <a:cubicBezTo>
                    <a:pt x="1" y="1364"/>
                    <a:pt x="268" y="2064"/>
                    <a:pt x="902" y="2264"/>
                  </a:cubicBezTo>
                  <a:cubicBezTo>
                    <a:pt x="1235" y="2431"/>
                    <a:pt x="1602" y="2564"/>
                    <a:pt x="2002" y="2698"/>
                  </a:cubicBezTo>
                  <a:cubicBezTo>
                    <a:pt x="2369" y="2831"/>
                    <a:pt x="2736" y="2965"/>
                    <a:pt x="3103" y="2998"/>
                  </a:cubicBezTo>
                  <a:cubicBezTo>
                    <a:pt x="3698" y="3127"/>
                    <a:pt x="4293" y="3177"/>
                    <a:pt x="4888" y="3177"/>
                  </a:cubicBezTo>
                  <a:cubicBezTo>
                    <a:pt x="5060" y="3177"/>
                    <a:pt x="5232" y="3172"/>
                    <a:pt x="5405" y="3165"/>
                  </a:cubicBezTo>
                  <a:cubicBezTo>
                    <a:pt x="6205" y="3132"/>
                    <a:pt x="6939" y="2965"/>
                    <a:pt x="7640" y="2731"/>
                  </a:cubicBezTo>
                  <a:cubicBezTo>
                    <a:pt x="8374" y="2531"/>
                    <a:pt x="9041" y="2231"/>
                    <a:pt x="9708" y="1797"/>
                  </a:cubicBezTo>
                  <a:cubicBezTo>
                    <a:pt x="9875" y="1664"/>
                    <a:pt x="9908" y="1464"/>
                    <a:pt x="9841" y="1230"/>
                  </a:cubicBezTo>
                  <a:cubicBezTo>
                    <a:pt x="9768" y="1084"/>
                    <a:pt x="9623" y="991"/>
                    <a:pt x="9459" y="991"/>
                  </a:cubicBezTo>
                  <a:cubicBezTo>
                    <a:pt x="9399" y="991"/>
                    <a:pt x="9337" y="1003"/>
                    <a:pt x="9274" y="1030"/>
                  </a:cubicBezTo>
                  <a:lnTo>
                    <a:pt x="9241" y="1030"/>
                  </a:lnTo>
                  <a:cubicBezTo>
                    <a:pt x="8674" y="1297"/>
                    <a:pt x="8007" y="1430"/>
                    <a:pt x="7373" y="1530"/>
                  </a:cubicBezTo>
                  <a:cubicBezTo>
                    <a:pt x="7056" y="1564"/>
                    <a:pt x="6731" y="1580"/>
                    <a:pt x="6406" y="1580"/>
                  </a:cubicBezTo>
                  <a:cubicBezTo>
                    <a:pt x="6080" y="1580"/>
                    <a:pt x="5755" y="1564"/>
                    <a:pt x="5438" y="1530"/>
                  </a:cubicBezTo>
                  <a:cubicBezTo>
                    <a:pt x="4838" y="1464"/>
                    <a:pt x="4204" y="1330"/>
                    <a:pt x="3604" y="1063"/>
                  </a:cubicBezTo>
                  <a:cubicBezTo>
                    <a:pt x="3337" y="997"/>
                    <a:pt x="3070" y="830"/>
                    <a:pt x="2770" y="696"/>
                  </a:cubicBezTo>
                  <a:cubicBezTo>
                    <a:pt x="2536" y="563"/>
                    <a:pt x="2236" y="396"/>
                    <a:pt x="2002" y="229"/>
                  </a:cubicBezTo>
                  <a:lnTo>
                    <a:pt x="1869" y="163"/>
                  </a:lnTo>
                  <a:cubicBezTo>
                    <a:pt x="1836" y="96"/>
                    <a:pt x="1736" y="96"/>
                    <a:pt x="1702" y="63"/>
                  </a:cubicBezTo>
                  <a:cubicBezTo>
                    <a:pt x="1577" y="21"/>
                    <a:pt x="1447" y="1"/>
                    <a:pt x="1319" y="1"/>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1885850" y="9966975"/>
              <a:ext cx="206825" cy="163375"/>
            </a:xfrm>
            <a:custGeom>
              <a:avLst/>
              <a:gdLst/>
              <a:ahLst/>
              <a:cxnLst/>
              <a:rect l="l" t="t" r="r" b="b"/>
              <a:pathLst>
                <a:path w="8273" h="6535" extrusionOk="0">
                  <a:moveTo>
                    <a:pt x="1328" y="0"/>
                  </a:moveTo>
                  <a:cubicBezTo>
                    <a:pt x="1112" y="0"/>
                    <a:pt x="895" y="63"/>
                    <a:pt x="701" y="197"/>
                  </a:cubicBezTo>
                  <a:cubicBezTo>
                    <a:pt x="167" y="597"/>
                    <a:pt x="0" y="1298"/>
                    <a:pt x="367" y="1831"/>
                  </a:cubicBezTo>
                  <a:cubicBezTo>
                    <a:pt x="601" y="2165"/>
                    <a:pt x="768" y="2499"/>
                    <a:pt x="1034" y="2799"/>
                  </a:cubicBezTo>
                  <a:cubicBezTo>
                    <a:pt x="1268" y="3099"/>
                    <a:pt x="1501" y="3366"/>
                    <a:pt x="1768" y="3666"/>
                  </a:cubicBezTo>
                  <a:cubicBezTo>
                    <a:pt x="2335" y="4267"/>
                    <a:pt x="2936" y="4767"/>
                    <a:pt x="3570" y="5167"/>
                  </a:cubicBezTo>
                  <a:cubicBezTo>
                    <a:pt x="4203" y="5601"/>
                    <a:pt x="4904" y="5868"/>
                    <a:pt x="5604" y="6135"/>
                  </a:cubicBezTo>
                  <a:cubicBezTo>
                    <a:pt x="6338" y="6368"/>
                    <a:pt x="7039" y="6502"/>
                    <a:pt x="7839" y="6535"/>
                  </a:cubicBezTo>
                  <a:cubicBezTo>
                    <a:pt x="8039" y="6535"/>
                    <a:pt x="8206" y="6435"/>
                    <a:pt x="8240" y="6301"/>
                  </a:cubicBezTo>
                  <a:cubicBezTo>
                    <a:pt x="8273" y="6101"/>
                    <a:pt x="8106" y="5834"/>
                    <a:pt x="7906" y="5801"/>
                  </a:cubicBezTo>
                  <a:lnTo>
                    <a:pt x="7873" y="5801"/>
                  </a:lnTo>
                  <a:cubicBezTo>
                    <a:pt x="7272" y="5668"/>
                    <a:pt x="6672" y="5367"/>
                    <a:pt x="6071" y="5101"/>
                  </a:cubicBezTo>
                  <a:cubicBezTo>
                    <a:pt x="5504" y="4767"/>
                    <a:pt x="4937" y="4433"/>
                    <a:pt x="4504" y="3966"/>
                  </a:cubicBezTo>
                  <a:cubicBezTo>
                    <a:pt x="4037" y="3499"/>
                    <a:pt x="3603" y="3032"/>
                    <a:pt x="3269" y="2499"/>
                  </a:cubicBezTo>
                  <a:cubicBezTo>
                    <a:pt x="3103" y="2265"/>
                    <a:pt x="3003" y="1965"/>
                    <a:pt x="2836" y="1698"/>
                  </a:cubicBezTo>
                  <a:lnTo>
                    <a:pt x="2435" y="831"/>
                  </a:lnTo>
                  <a:lnTo>
                    <a:pt x="2402" y="697"/>
                  </a:lnTo>
                  <a:cubicBezTo>
                    <a:pt x="2402" y="664"/>
                    <a:pt x="2369" y="597"/>
                    <a:pt x="2335" y="531"/>
                  </a:cubicBezTo>
                  <a:cubicBezTo>
                    <a:pt x="2081" y="191"/>
                    <a:pt x="1705" y="0"/>
                    <a:pt x="1328" y="0"/>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1940050" y="10064050"/>
              <a:ext cx="149300" cy="216525"/>
            </a:xfrm>
            <a:custGeom>
              <a:avLst/>
              <a:gdLst/>
              <a:ahLst/>
              <a:cxnLst/>
              <a:rect l="l" t="t" r="r" b="b"/>
              <a:pathLst>
                <a:path w="5972" h="8661" extrusionOk="0">
                  <a:moveTo>
                    <a:pt x="1208" y="0"/>
                  </a:moveTo>
                  <a:cubicBezTo>
                    <a:pt x="1140" y="0"/>
                    <a:pt x="1070" y="6"/>
                    <a:pt x="1001" y="17"/>
                  </a:cubicBezTo>
                  <a:cubicBezTo>
                    <a:pt x="367" y="183"/>
                    <a:pt x="0" y="817"/>
                    <a:pt x="134" y="1451"/>
                  </a:cubicBezTo>
                  <a:cubicBezTo>
                    <a:pt x="200" y="1818"/>
                    <a:pt x="234" y="2185"/>
                    <a:pt x="367" y="2585"/>
                  </a:cubicBezTo>
                  <a:cubicBezTo>
                    <a:pt x="501" y="2952"/>
                    <a:pt x="567" y="3319"/>
                    <a:pt x="734" y="3686"/>
                  </a:cubicBezTo>
                  <a:cubicBezTo>
                    <a:pt x="1034" y="4453"/>
                    <a:pt x="1401" y="5120"/>
                    <a:pt x="1868" y="5754"/>
                  </a:cubicBezTo>
                  <a:cubicBezTo>
                    <a:pt x="2302" y="6388"/>
                    <a:pt x="2836" y="6955"/>
                    <a:pt x="3403" y="7422"/>
                  </a:cubicBezTo>
                  <a:cubicBezTo>
                    <a:pt x="4003" y="7922"/>
                    <a:pt x="4637" y="8289"/>
                    <a:pt x="5337" y="8623"/>
                  </a:cubicBezTo>
                  <a:cubicBezTo>
                    <a:pt x="5380" y="8648"/>
                    <a:pt x="5427" y="8661"/>
                    <a:pt x="5475" y="8661"/>
                  </a:cubicBezTo>
                  <a:cubicBezTo>
                    <a:pt x="5615" y="8661"/>
                    <a:pt x="5763" y="8555"/>
                    <a:pt x="5838" y="8356"/>
                  </a:cubicBezTo>
                  <a:cubicBezTo>
                    <a:pt x="5971" y="8156"/>
                    <a:pt x="5904" y="7922"/>
                    <a:pt x="5704" y="7789"/>
                  </a:cubicBezTo>
                  <a:lnTo>
                    <a:pt x="5671" y="7756"/>
                  </a:lnTo>
                  <a:cubicBezTo>
                    <a:pt x="5171" y="7422"/>
                    <a:pt x="4670" y="6955"/>
                    <a:pt x="4237" y="6455"/>
                  </a:cubicBezTo>
                  <a:cubicBezTo>
                    <a:pt x="3836" y="5954"/>
                    <a:pt x="3469" y="5421"/>
                    <a:pt x="3202" y="4820"/>
                  </a:cubicBezTo>
                  <a:cubicBezTo>
                    <a:pt x="2969" y="4253"/>
                    <a:pt x="2735" y="3653"/>
                    <a:pt x="2635" y="3019"/>
                  </a:cubicBezTo>
                  <a:cubicBezTo>
                    <a:pt x="2535" y="2752"/>
                    <a:pt x="2535" y="2418"/>
                    <a:pt x="2502" y="2118"/>
                  </a:cubicBezTo>
                  <a:cubicBezTo>
                    <a:pt x="2469" y="1818"/>
                    <a:pt x="2469" y="1484"/>
                    <a:pt x="2469" y="1184"/>
                  </a:cubicBezTo>
                  <a:lnTo>
                    <a:pt x="2469" y="1084"/>
                  </a:lnTo>
                  <a:cubicBezTo>
                    <a:pt x="2469" y="1017"/>
                    <a:pt x="2402" y="984"/>
                    <a:pt x="2402" y="917"/>
                  </a:cubicBezTo>
                  <a:cubicBezTo>
                    <a:pt x="2253" y="353"/>
                    <a:pt x="1761" y="0"/>
                    <a:pt x="1208" y="0"/>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2078500" y="10187375"/>
              <a:ext cx="150150" cy="217425"/>
            </a:xfrm>
            <a:custGeom>
              <a:avLst/>
              <a:gdLst/>
              <a:ahLst/>
              <a:cxnLst/>
              <a:rect l="l" t="t" r="r" b="b"/>
              <a:pathLst>
                <a:path w="6006" h="8697" extrusionOk="0">
                  <a:moveTo>
                    <a:pt x="1358" y="0"/>
                  </a:moveTo>
                  <a:cubicBezTo>
                    <a:pt x="958" y="0"/>
                    <a:pt x="585" y="207"/>
                    <a:pt x="368" y="554"/>
                  </a:cubicBezTo>
                  <a:cubicBezTo>
                    <a:pt x="1" y="1155"/>
                    <a:pt x="201" y="1855"/>
                    <a:pt x="735" y="2189"/>
                  </a:cubicBezTo>
                  <a:lnTo>
                    <a:pt x="835" y="2289"/>
                  </a:lnTo>
                  <a:cubicBezTo>
                    <a:pt x="1068" y="2389"/>
                    <a:pt x="1369" y="2556"/>
                    <a:pt x="1602" y="2722"/>
                  </a:cubicBezTo>
                  <a:cubicBezTo>
                    <a:pt x="1869" y="2889"/>
                    <a:pt x="2169" y="3056"/>
                    <a:pt x="2369" y="3290"/>
                  </a:cubicBezTo>
                  <a:cubicBezTo>
                    <a:pt x="2870" y="3656"/>
                    <a:pt x="3270" y="4157"/>
                    <a:pt x="3670" y="4657"/>
                  </a:cubicBezTo>
                  <a:cubicBezTo>
                    <a:pt x="4037" y="5191"/>
                    <a:pt x="4337" y="5725"/>
                    <a:pt x="4571" y="6358"/>
                  </a:cubicBezTo>
                  <a:cubicBezTo>
                    <a:pt x="4838" y="6959"/>
                    <a:pt x="5004" y="7626"/>
                    <a:pt x="5038" y="8226"/>
                  </a:cubicBezTo>
                  <a:lnTo>
                    <a:pt x="5071" y="8326"/>
                  </a:lnTo>
                  <a:cubicBezTo>
                    <a:pt x="5071" y="8527"/>
                    <a:pt x="5238" y="8693"/>
                    <a:pt x="5438" y="8693"/>
                  </a:cubicBezTo>
                  <a:cubicBezTo>
                    <a:pt x="5458" y="8696"/>
                    <a:pt x="5477" y="8697"/>
                    <a:pt x="5496" y="8697"/>
                  </a:cubicBezTo>
                  <a:cubicBezTo>
                    <a:pt x="5734" y="8697"/>
                    <a:pt x="5905" y="8512"/>
                    <a:pt x="5905" y="8326"/>
                  </a:cubicBezTo>
                  <a:cubicBezTo>
                    <a:pt x="6005" y="7526"/>
                    <a:pt x="5905" y="6825"/>
                    <a:pt x="5772" y="6058"/>
                  </a:cubicBezTo>
                  <a:cubicBezTo>
                    <a:pt x="5672" y="5324"/>
                    <a:pt x="5405" y="4624"/>
                    <a:pt x="5071" y="3890"/>
                  </a:cubicBezTo>
                  <a:cubicBezTo>
                    <a:pt x="4738" y="3189"/>
                    <a:pt x="4337" y="2522"/>
                    <a:pt x="3837" y="1955"/>
                  </a:cubicBezTo>
                  <a:cubicBezTo>
                    <a:pt x="3570" y="1622"/>
                    <a:pt x="3337" y="1355"/>
                    <a:pt x="3036" y="1055"/>
                  </a:cubicBezTo>
                  <a:cubicBezTo>
                    <a:pt x="2770" y="821"/>
                    <a:pt x="2436" y="554"/>
                    <a:pt x="2169" y="321"/>
                  </a:cubicBezTo>
                  <a:cubicBezTo>
                    <a:pt x="2102" y="287"/>
                    <a:pt x="2036" y="221"/>
                    <a:pt x="2002" y="187"/>
                  </a:cubicBezTo>
                  <a:cubicBezTo>
                    <a:pt x="1793" y="59"/>
                    <a:pt x="1572" y="0"/>
                    <a:pt x="1358" y="0"/>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2161050" y="10224225"/>
              <a:ext cx="83425" cy="241700"/>
            </a:xfrm>
            <a:custGeom>
              <a:avLst/>
              <a:gdLst/>
              <a:ahLst/>
              <a:cxnLst/>
              <a:rect l="l" t="t" r="r" b="b"/>
              <a:pathLst>
                <a:path w="3337" h="9668" extrusionOk="0">
                  <a:moveTo>
                    <a:pt x="1404" y="1"/>
                  </a:moveTo>
                  <a:cubicBezTo>
                    <a:pt x="857" y="1"/>
                    <a:pt x="325" y="439"/>
                    <a:pt x="234" y="1015"/>
                  </a:cubicBezTo>
                  <a:cubicBezTo>
                    <a:pt x="201" y="1415"/>
                    <a:pt x="134" y="1816"/>
                    <a:pt x="67" y="2182"/>
                  </a:cubicBezTo>
                  <a:cubicBezTo>
                    <a:pt x="67" y="2549"/>
                    <a:pt x="1" y="2983"/>
                    <a:pt x="34" y="3350"/>
                  </a:cubicBezTo>
                  <a:cubicBezTo>
                    <a:pt x="1" y="4151"/>
                    <a:pt x="167" y="4884"/>
                    <a:pt x="334" y="5652"/>
                  </a:cubicBezTo>
                  <a:cubicBezTo>
                    <a:pt x="501" y="6385"/>
                    <a:pt x="801" y="7086"/>
                    <a:pt x="1168" y="7753"/>
                  </a:cubicBezTo>
                  <a:cubicBezTo>
                    <a:pt x="1502" y="8420"/>
                    <a:pt x="1935" y="9021"/>
                    <a:pt x="2502" y="9554"/>
                  </a:cubicBezTo>
                  <a:cubicBezTo>
                    <a:pt x="2590" y="9625"/>
                    <a:pt x="2688" y="9667"/>
                    <a:pt x="2799" y="9667"/>
                  </a:cubicBezTo>
                  <a:cubicBezTo>
                    <a:pt x="2899" y="9667"/>
                    <a:pt x="3010" y="9633"/>
                    <a:pt x="3136" y="9554"/>
                  </a:cubicBezTo>
                  <a:cubicBezTo>
                    <a:pt x="3303" y="9421"/>
                    <a:pt x="3336" y="9187"/>
                    <a:pt x="3203" y="8987"/>
                  </a:cubicBezTo>
                  <a:lnTo>
                    <a:pt x="3169" y="8921"/>
                  </a:lnTo>
                  <a:cubicBezTo>
                    <a:pt x="2803" y="8420"/>
                    <a:pt x="2502" y="7820"/>
                    <a:pt x="2302" y="7186"/>
                  </a:cubicBezTo>
                  <a:cubicBezTo>
                    <a:pt x="2069" y="6552"/>
                    <a:pt x="1969" y="5918"/>
                    <a:pt x="1902" y="5318"/>
                  </a:cubicBezTo>
                  <a:cubicBezTo>
                    <a:pt x="1869" y="4684"/>
                    <a:pt x="1869" y="4050"/>
                    <a:pt x="2002" y="3417"/>
                  </a:cubicBezTo>
                  <a:cubicBezTo>
                    <a:pt x="2035" y="3083"/>
                    <a:pt x="2135" y="2816"/>
                    <a:pt x="2202" y="2516"/>
                  </a:cubicBezTo>
                  <a:cubicBezTo>
                    <a:pt x="2302" y="2216"/>
                    <a:pt x="2402" y="1916"/>
                    <a:pt x="2502" y="1649"/>
                  </a:cubicBezTo>
                  <a:lnTo>
                    <a:pt x="2536" y="1515"/>
                  </a:lnTo>
                  <a:cubicBezTo>
                    <a:pt x="2536" y="1482"/>
                    <a:pt x="2569" y="1415"/>
                    <a:pt x="2569" y="1349"/>
                  </a:cubicBezTo>
                  <a:cubicBezTo>
                    <a:pt x="2669" y="715"/>
                    <a:pt x="2202" y="81"/>
                    <a:pt x="1568" y="14"/>
                  </a:cubicBezTo>
                  <a:cubicBezTo>
                    <a:pt x="1514" y="5"/>
                    <a:pt x="1459" y="1"/>
                    <a:pt x="1404" y="1"/>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2317825" y="10224150"/>
              <a:ext cx="135125" cy="224050"/>
            </a:xfrm>
            <a:custGeom>
              <a:avLst/>
              <a:gdLst/>
              <a:ahLst/>
              <a:cxnLst/>
              <a:rect l="l" t="t" r="r" b="b"/>
              <a:pathLst>
                <a:path w="5405" h="8962" extrusionOk="0">
                  <a:moveTo>
                    <a:pt x="4103" y="1"/>
                  </a:moveTo>
                  <a:cubicBezTo>
                    <a:pt x="3803" y="1"/>
                    <a:pt x="3503" y="117"/>
                    <a:pt x="3269" y="351"/>
                  </a:cubicBezTo>
                  <a:cubicBezTo>
                    <a:pt x="2969" y="618"/>
                    <a:pt x="2669" y="885"/>
                    <a:pt x="2435" y="1185"/>
                  </a:cubicBezTo>
                  <a:cubicBezTo>
                    <a:pt x="2169" y="1452"/>
                    <a:pt x="1935" y="1752"/>
                    <a:pt x="1735" y="2085"/>
                  </a:cubicBezTo>
                  <a:cubicBezTo>
                    <a:pt x="1268" y="2719"/>
                    <a:pt x="934" y="3420"/>
                    <a:pt x="634" y="4154"/>
                  </a:cubicBezTo>
                  <a:cubicBezTo>
                    <a:pt x="334" y="4854"/>
                    <a:pt x="167" y="5588"/>
                    <a:pt x="100" y="6355"/>
                  </a:cubicBezTo>
                  <a:cubicBezTo>
                    <a:pt x="0" y="7089"/>
                    <a:pt x="0" y="7789"/>
                    <a:pt x="134" y="8590"/>
                  </a:cubicBezTo>
                  <a:cubicBezTo>
                    <a:pt x="134" y="8804"/>
                    <a:pt x="273" y="8961"/>
                    <a:pt x="476" y="8961"/>
                  </a:cubicBezTo>
                  <a:cubicBezTo>
                    <a:pt x="495" y="8961"/>
                    <a:pt x="514" y="8960"/>
                    <a:pt x="534" y="8957"/>
                  </a:cubicBezTo>
                  <a:cubicBezTo>
                    <a:pt x="768" y="8957"/>
                    <a:pt x="968" y="8790"/>
                    <a:pt x="968" y="8557"/>
                  </a:cubicBezTo>
                  <a:lnTo>
                    <a:pt x="968" y="8523"/>
                  </a:lnTo>
                  <a:cubicBezTo>
                    <a:pt x="968" y="7890"/>
                    <a:pt x="1101" y="7222"/>
                    <a:pt x="1301" y="6589"/>
                  </a:cubicBezTo>
                  <a:cubicBezTo>
                    <a:pt x="1501" y="5955"/>
                    <a:pt x="1768" y="5388"/>
                    <a:pt x="2102" y="4854"/>
                  </a:cubicBezTo>
                  <a:cubicBezTo>
                    <a:pt x="2435" y="4287"/>
                    <a:pt x="2802" y="3787"/>
                    <a:pt x="3269" y="3386"/>
                  </a:cubicBezTo>
                  <a:cubicBezTo>
                    <a:pt x="3470" y="3119"/>
                    <a:pt x="3736" y="2953"/>
                    <a:pt x="3970" y="2753"/>
                  </a:cubicBezTo>
                  <a:cubicBezTo>
                    <a:pt x="4170" y="2552"/>
                    <a:pt x="4470" y="2386"/>
                    <a:pt x="4737" y="2219"/>
                  </a:cubicBezTo>
                  <a:lnTo>
                    <a:pt x="4804" y="2119"/>
                  </a:lnTo>
                  <a:lnTo>
                    <a:pt x="4937" y="2019"/>
                  </a:lnTo>
                  <a:cubicBezTo>
                    <a:pt x="5404" y="1552"/>
                    <a:pt x="5404" y="784"/>
                    <a:pt x="4937" y="351"/>
                  </a:cubicBezTo>
                  <a:cubicBezTo>
                    <a:pt x="4704" y="117"/>
                    <a:pt x="4404" y="1"/>
                    <a:pt x="4103" y="1"/>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2480450" y="10208550"/>
              <a:ext cx="154300" cy="213675"/>
            </a:xfrm>
            <a:custGeom>
              <a:avLst/>
              <a:gdLst/>
              <a:ahLst/>
              <a:cxnLst/>
              <a:rect l="l" t="t" r="r" b="b"/>
              <a:pathLst>
                <a:path w="6172" h="8547" extrusionOk="0">
                  <a:moveTo>
                    <a:pt x="4835" y="0"/>
                  </a:moveTo>
                  <a:cubicBezTo>
                    <a:pt x="4576" y="0"/>
                    <a:pt x="4318" y="88"/>
                    <a:pt x="4104" y="274"/>
                  </a:cubicBezTo>
                  <a:cubicBezTo>
                    <a:pt x="3770" y="508"/>
                    <a:pt x="3470" y="775"/>
                    <a:pt x="3170" y="1008"/>
                  </a:cubicBezTo>
                  <a:cubicBezTo>
                    <a:pt x="2903" y="1308"/>
                    <a:pt x="2603" y="1542"/>
                    <a:pt x="2336" y="1842"/>
                  </a:cubicBezTo>
                  <a:cubicBezTo>
                    <a:pt x="1835" y="2443"/>
                    <a:pt x="1435" y="3110"/>
                    <a:pt x="1068" y="3777"/>
                  </a:cubicBezTo>
                  <a:cubicBezTo>
                    <a:pt x="668" y="4444"/>
                    <a:pt x="434" y="5144"/>
                    <a:pt x="268" y="5878"/>
                  </a:cubicBezTo>
                  <a:cubicBezTo>
                    <a:pt x="101" y="6646"/>
                    <a:pt x="1" y="7346"/>
                    <a:pt x="67" y="8147"/>
                  </a:cubicBezTo>
                  <a:cubicBezTo>
                    <a:pt x="67" y="8313"/>
                    <a:pt x="234" y="8480"/>
                    <a:pt x="434" y="8547"/>
                  </a:cubicBezTo>
                  <a:cubicBezTo>
                    <a:pt x="635" y="8547"/>
                    <a:pt x="835" y="8380"/>
                    <a:pt x="868" y="8180"/>
                  </a:cubicBezTo>
                  <a:lnTo>
                    <a:pt x="868" y="8147"/>
                  </a:lnTo>
                  <a:cubicBezTo>
                    <a:pt x="968" y="7513"/>
                    <a:pt x="1168" y="6846"/>
                    <a:pt x="1435" y="6279"/>
                  </a:cubicBezTo>
                  <a:cubicBezTo>
                    <a:pt x="1669" y="5678"/>
                    <a:pt x="2002" y="5111"/>
                    <a:pt x="2369" y="4611"/>
                  </a:cubicBezTo>
                  <a:cubicBezTo>
                    <a:pt x="2803" y="4110"/>
                    <a:pt x="3203" y="3643"/>
                    <a:pt x="3703" y="3276"/>
                  </a:cubicBezTo>
                  <a:cubicBezTo>
                    <a:pt x="3937" y="3043"/>
                    <a:pt x="4204" y="2876"/>
                    <a:pt x="4471" y="2709"/>
                  </a:cubicBezTo>
                  <a:cubicBezTo>
                    <a:pt x="4771" y="2543"/>
                    <a:pt x="5038" y="2443"/>
                    <a:pt x="5305" y="2276"/>
                  </a:cubicBezTo>
                  <a:lnTo>
                    <a:pt x="5438" y="2209"/>
                  </a:lnTo>
                  <a:cubicBezTo>
                    <a:pt x="5505" y="2176"/>
                    <a:pt x="5538" y="2142"/>
                    <a:pt x="5605" y="2109"/>
                  </a:cubicBezTo>
                  <a:cubicBezTo>
                    <a:pt x="6105" y="1675"/>
                    <a:pt x="6172" y="941"/>
                    <a:pt x="5772" y="441"/>
                  </a:cubicBezTo>
                  <a:cubicBezTo>
                    <a:pt x="5524" y="156"/>
                    <a:pt x="5179" y="0"/>
                    <a:pt x="4835" y="0"/>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2647225" y="10167750"/>
              <a:ext cx="206000" cy="161925"/>
            </a:xfrm>
            <a:custGeom>
              <a:avLst/>
              <a:gdLst/>
              <a:ahLst/>
              <a:cxnLst/>
              <a:rect l="l" t="t" r="r" b="b"/>
              <a:pathLst>
                <a:path w="8240" h="6477" extrusionOk="0">
                  <a:moveTo>
                    <a:pt x="6916" y="1"/>
                  </a:moveTo>
                  <a:cubicBezTo>
                    <a:pt x="6464" y="1"/>
                    <a:pt x="6034" y="256"/>
                    <a:pt x="5838" y="672"/>
                  </a:cubicBezTo>
                  <a:lnTo>
                    <a:pt x="5804" y="806"/>
                  </a:lnTo>
                  <a:cubicBezTo>
                    <a:pt x="5671" y="1039"/>
                    <a:pt x="5571" y="1339"/>
                    <a:pt x="5438" y="1639"/>
                  </a:cubicBezTo>
                  <a:cubicBezTo>
                    <a:pt x="5304" y="1906"/>
                    <a:pt x="5137" y="2173"/>
                    <a:pt x="4971" y="2440"/>
                  </a:cubicBezTo>
                  <a:cubicBezTo>
                    <a:pt x="4637" y="2974"/>
                    <a:pt x="4237" y="3474"/>
                    <a:pt x="3770" y="3908"/>
                  </a:cubicBezTo>
                  <a:cubicBezTo>
                    <a:pt x="3303" y="4341"/>
                    <a:pt x="2769" y="4742"/>
                    <a:pt x="2169" y="5009"/>
                  </a:cubicBezTo>
                  <a:cubicBezTo>
                    <a:pt x="1601" y="5342"/>
                    <a:pt x="934" y="5609"/>
                    <a:pt x="334" y="5742"/>
                  </a:cubicBezTo>
                  <a:lnTo>
                    <a:pt x="334" y="5642"/>
                  </a:lnTo>
                  <a:cubicBezTo>
                    <a:pt x="134" y="5676"/>
                    <a:pt x="0" y="5842"/>
                    <a:pt x="0" y="6043"/>
                  </a:cubicBezTo>
                  <a:cubicBezTo>
                    <a:pt x="0" y="6309"/>
                    <a:pt x="167" y="6476"/>
                    <a:pt x="434" y="6476"/>
                  </a:cubicBezTo>
                  <a:cubicBezTo>
                    <a:pt x="1201" y="6443"/>
                    <a:pt x="1935" y="6309"/>
                    <a:pt x="2636" y="6043"/>
                  </a:cubicBezTo>
                  <a:cubicBezTo>
                    <a:pt x="3336" y="5842"/>
                    <a:pt x="4070" y="5509"/>
                    <a:pt x="4670" y="5109"/>
                  </a:cubicBezTo>
                  <a:cubicBezTo>
                    <a:pt x="5337" y="4675"/>
                    <a:pt x="5938" y="4208"/>
                    <a:pt x="6472" y="3641"/>
                  </a:cubicBezTo>
                  <a:cubicBezTo>
                    <a:pt x="6772" y="3374"/>
                    <a:pt x="6972" y="3074"/>
                    <a:pt x="7239" y="2774"/>
                  </a:cubicBezTo>
                  <a:cubicBezTo>
                    <a:pt x="7472" y="2473"/>
                    <a:pt x="7672" y="2140"/>
                    <a:pt x="7906" y="1806"/>
                  </a:cubicBezTo>
                  <a:cubicBezTo>
                    <a:pt x="7939" y="1773"/>
                    <a:pt x="7939" y="1673"/>
                    <a:pt x="7973" y="1639"/>
                  </a:cubicBezTo>
                  <a:cubicBezTo>
                    <a:pt x="8240" y="1039"/>
                    <a:pt x="7973" y="339"/>
                    <a:pt x="7406" y="105"/>
                  </a:cubicBezTo>
                  <a:cubicBezTo>
                    <a:pt x="7246" y="34"/>
                    <a:pt x="7080" y="1"/>
                    <a:pt x="6916" y="1"/>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2719775" y="10117000"/>
              <a:ext cx="237675" cy="98650"/>
            </a:xfrm>
            <a:custGeom>
              <a:avLst/>
              <a:gdLst/>
              <a:ahLst/>
              <a:cxnLst/>
              <a:rect l="l" t="t" r="r" b="b"/>
              <a:pathLst>
                <a:path w="9507" h="3946" extrusionOk="0">
                  <a:moveTo>
                    <a:pt x="7172" y="0"/>
                  </a:moveTo>
                  <a:cubicBezTo>
                    <a:pt x="6805" y="0"/>
                    <a:pt x="6371" y="0"/>
                    <a:pt x="6005" y="100"/>
                  </a:cubicBezTo>
                  <a:cubicBezTo>
                    <a:pt x="5204" y="167"/>
                    <a:pt x="4470" y="367"/>
                    <a:pt x="3736" y="667"/>
                  </a:cubicBezTo>
                  <a:cubicBezTo>
                    <a:pt x="3036" y="934"/>
                    <a:pt x="2369" y="1301"/>
                    <a:pt x="1735" y="1768"/>
                  </a:cubicBezTo>
                  <a:cubicBezTo>
                    <a:pt x="1134" y="2168"/>
                    <a:pt x="601" y="2669"/>
                    <a:pt x="100" y="3303"/>
                  </a:cubicBezTo>
                  <a:cubicBezTo>
                    <a:pt x="0" y="3469"/>
                    <a:pt x="0" y="3669"/>
                    <a:pt x="134" y="3803"/>
                  </a:cubicBezTo>
                  <a:cubicBezTo>
                    <a:pt x="225" y="3895"/>
                    <a:pt x="337" y="3946"/>
                    <a:pt x="447" y="3946"/>
                  </a:cubicBezTo>
                  <a:cubicBezTo>
                    <a:pt x="537" y="3946"/>
                    <a:pt x="626" y="3911"/>
                    <a:pt x="701" y="3836"/>
                  </a:cubicBezTo>
                  <a:lnTo>
                    <a:pt x="734" y="3803"/>
                  </a:lnTo>
                  <a:cubicBezTo>
                    <a:pt x="1201" y="3436"/>
                    <a:pt x="1802" y="3036"/>
                    <a:pt x="2369" y="2769"/>
                  </a:cubicBezTo>
                  <a:cubicBezTo>
                    <a:pt x="2969" y="2469"/>
                    <a:pt x="3569" y="2268"/>
                    <a:pt x="4203" y="2135"/>
                  </a:cubicBezTo>
                  <a:cubicBezTo>
                    <a:pt x="4725" y="2053"/>
                    <a:pt x="5246" y="1993"/>
                    <a:pt x="5749" y="1993"/>
                  </a:cubicBezTo>
                  <a:cubicBezTo>
                    <a:pt x="5858" y="1993"/>
                    <a:pt x="5965" y="1996"/>
                    <a:pt x="6071" y="2002"/>
                  </a:cubicBezTo>
                  <a:cubicBezTo>
                    <a:pt x="6371" y="2002"/>
                    <a:pt x="6705" y="2035"/>
                    <a:pt x="7005" y="2102"/>
                  </a:cubicBezTo>
                  <a:cubicBezTo>
                    <a:pt x="7339" y="2135"/>
                    <a:pt x="7639" y="2268"/>
                    <a:pt x="7906" y="2302"/>
                  </a:cubicBezTo>
                  <a:lnTo>
                    <a:pt x="8039" y="2335"/>
                  </a:lnTo>
                  <a:cubicBezTo>
                    <a:pt x="8139" y="2369"/>
                    <a:pt x="8173" y="2369"/>
                    <a:pt x="8239" y="2369"/>
                  </a:cubicBezTo>
                  <a:cubicBezTo>
                    <a:pt x="8260" y="2370"/>
                    <a:pt x="8279" y="2370"/>
                    <a:pt x="8299" y="2370"/>
                  </a:cubicBezTo>
                  <a:cubicBezTo>
                    <a:pt x="8907" y="2370"/>
                    <a:pt x="9409" y="1880"/>
                    <a:pt x="9474" y="1234"/>
                  </a:cubicBezTo>
                  <a:cubicBezTo>
                    <a:pt x="9507" y="634"/>
                    <a:pt x="9007" y="67"/>
                    <a:pt x="8340" y="34"/>
                  </a:cubicBezTo>
                  <a:cubicBezTo>
                    <a:pt x="7973" y="34"/>
                    <a:pt x="7539" y="0"/>
                    <a:pt x="7172" y="0"/>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9"/>
            <p:cNvSpPr/>
            <p:nvPr/>
          </p:nvSpPr>
          <p:spPr>
            <a:xfrm>
              <a:off x="-2771475" y="9939225"/>
              <a:ext cx="241850" cy="105075"/>
            </a:xfrm>
            <a:custGeom>
              <a:avLst/>
              <a:gdLst/>
              <a:ahLst/>
              <a:cxnLst/>
              <a:rect l="l" t="t" r="r" b="b"/>
              <a:pathLst>
                <a:path w="9674" h="4203" extrusionOk="0">
                  <a:moveTo>
                    <a:pt x="8343" y="1"/>
                  </a:moveTo>
                  <a:cubicBezTo>
                    <a:pt x="8056" y="1"/>
                    <a:pt x="7777" y="101"/>
                    <a:pt x="7572" y="306"/>
                  </a:cubicBezTo>
                  <a:lnTo>
                    <a:pt x="7472" y="406"/>
                  </a:lnTo>
                  <a:cubicBezTo>
                    <a:pt x="7272" y="640"/>
                    <a:pt x="7072" y="873"/>
                    <a:pt x="6805" y="1073"/>
                  </a:cubicBezTo>
                  <a:cubicBezTo>
                    <a:pt x="6571" y="1274"/>
                    <a:pt x="6305" y="1474"/>
                    <a:pt x="6071" y="1641"/>
                  </a:cubicBezTo>
                  <a:cubicBezTo>
                    <a:pt x="5571" y="2041"/>
                    <a:pt x="4970" y="2274"/>
                    <a:pt x="4403" y="2541"/>
                  </a:cubicBezTo>
                  <a:cubicBezTo>
                    <a:pt x="3803" y="2775"/>
                    <a:pt x="3202" y="2908"/>
                    <a:pt x="2535" y="2975"/>
                  </a:cubicBezTo>
                  <a:cubicBezTo>
                    <a:pt x="2226" y="3021"/>
                    <a:pt x="1916" y="3046"/>
                    <a:pt x="1610" y="3046"/>
                  </a:cubicBezTo>
                  <a:cubicBezTo>
                    <a:pt x="1256" y="3046"/>
                    <a:pt x="907" y="3013"/>
                    <a:pt x="567" y="2941"/>
                  </a:cubicBezTo>
                  <a:cubicBezTo>
                    <a:pt x="530" y="2936"/>
                    <a:pt x="495" y="2933"/>
                    <a:pt x="461" y="2933"/>
                  </a:cubicBezTo>
                  <a:cubicBezTo>
                    <a:pt x="283" y="2933"/>
                    <a:pt x="156" y="3012"/>
                    <a:pt x="100" y="3208"/>
                  </a:cubicBezTo>
                  <a:cubicBezTo>
                    <a:pt x="0" y="3408"/>
                    <a:pt x="134" y="3642"/>
                    <a:pt x="334" y="3742"/>
                  </a:cubicBezTo>
                  <a:cubicBezTo>
                    <a:pt x="1101" y="3976"/>
                    <a:pt x="1801" y="4142"/>
                    <a:pt x="2569" y="4176"/>
                  </a:cubicBezTo>
                  <a:cubicBezTo>
                    <a:pt x="2774" y="4194"/>
                    <a:pt x="2981" y="4203"/>
                    <a:pt x="3190" y="4203"/>
                  </a:cubicBezTo>
                  <a:cubicBezTo>
                    <a:pt x="3728" y="4203"/>
                    <a:pt x="4275" y="4148"/>
                    <a:pt x="4804" y="4076"/>
                  </a:cubicBezTo>
                  <a:cubicBezTo>
                    <a:pt x="5571" y="3909"/>
                    <a:pt x="6305" y="3675"/>
                    <a:pt x="7005" y="3342"/>
                  </a:cubicBezTo>
                  <a:cubicBezTo>
                    <a:pt x="7405" y="3208"/>
                    <a:pt x="7739" y="3042"/>
                    <a:pt x="8073" y="2808"/>
                  </a:cubicBezTo>
                  <a:cubicBezTo>
                    <a:pt x="8406" y="2608"/>
                    <a:pt x="8673" y="2374"/>
                    <a:pt x="9040" y="2141"/>
                  </a:cubicBezTo>
                  <a:cubicBezTo>
                    <a:pt x="9107" y="2108"/>
                    <a:pt x="9140" y="2074"/>
                    <a:pt x="9207" y="2041"/>
                  </a:cubicBezTo>
                  <a:cubicBezTo>
                    <a:pt x="9640" y="1574"/>
                    <a:pt x="9674" y="807"/>
                    <a:pt x="9240" y="373"/>
                  </a:cubicBezTo>
                  <a:cubicBezTo>
                    <a:pt x="8994" y="127"/>
                    <a:pt x="8664" y="1"/>
                    <a:pt x="8343" y="1"/>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p:nvPr/>
          </p:nvSpPr>
          <p:spPr>
            <a:xfrm>
              <a:off x="-2793175" y="9825825"/>
              <a:ext cx="249375" cy="84825"/>
            </a:xfrm>
            <a:custGeom>
              <a:avLst/>
              <a:gdLst/>
              <a:ahLst/>
              <a:cxnLst/>
              <a:rect l="l" t="t" r="r" b="b"/>
              <a:pathLst>
                <a:path w="9975" h="3393" extrusionOk="0">
                  <a:moveTo>
                    <a:pt x="4363" y="0"/>
                  </a:moveTo>
                  <a:cubicBezTo>
                    <a:pt x="3671" y="0"/>
                    <a:pt x="2963" y="123"/>
                    <a:pt x="2336" y="272"/>
                  </a:cubicBezTo>
                  <a:cubicBezTo>
                    <a:pt x="1635" y="472"/>
                    <a:pt x="935" y="739"/>
                    <a:pt x="268" y="1106"/>
                  </a:cubicBezTo>
                  <a:cubicBezTo>
                    <a:pt x="101" y="1240"/>
                    <a:pt x="1" y="1440"/>
                    <a:pt x="34" y="1507"/>
                  </a:cubicBezTo>
                  <a:cubicBezTo>
                    <a:pt x="114" y="1692"/>
                    <a:pt x="278" y="1794"/>
                    <a:pt x="459" y="1794"/>
                  </a:cubicBezTo>
                  <a:cubicBezTo>
                    <a:pt x="506" y="1794"/>
                    <a:pt x="554" y="1787"/>
                    <a:pt x="601" y="1773"/>
                  </a:cubicBezTo>
                  <a:lnTo>
                    <a:pt x="635" y="1773"/>
                  </a:lnTo>
                  <a:cubicBezTo>
                    <a:pt x="1202" y="1573"/>
                    <a:pt x="1936" y="1440"/>
                    <a:pt x="2536" y="1406"/>
                  </a:cubicBezTo>
                  <a:cubicBezTo>
                    <a:pt x="2713" y="1388"/>
                    <a:pt x="2893" y="1380"/>
                    <a:pt x="3073" y="1380"/>
                  </a:cubicBezTo>
                  <a:cubicBezTo>
                    <a:pt x="3540" y="1380"/>
                    <a:pt x="4014" y="1434"/>
                    <a:pt x="4471" y="1507"/>
                  </a:cubicBezTo>
                  <a:cubicBezTo>
                    <a:pt x="5104" y="1640"/>
                    <a:pt x="5705" y="1807"/>
                    <a:pt x="6272" y="2107"/>
                  </a:cubicBezTo>
                  <a:cubicBezTo>
                    <a:pt x="6539" y="2240"/>
                    <a:pt x="6839" y="2407"/>
                    <a:pt x="7106" y="2574"/>
                  </a:cubicBezTo>
                  <a:cubicBezTo>
                    <a:pt x="7339" y="2741"/>
                    <a:pt x="7606" y="2941"/>
                    <a:pt x="7840" y="3108"/>
                  </a:cubicBezTo>
                  <a:lnTo>
                    <a:pt x="7973" y="3174"/>
                  </a:lnTo>
                  <a:cubicBezTo>
                    <a:pt x="8007" y="3241"/>
                    <a:pt x="8107" y="3241"/>
                    <a:pt x="8140" y="3274"/>
                  </a:cubicBezTo>
                  <a:cubicBezTo>
                    <a:pt x="8292" y="3355"/>
                    <a:pt x="8456" y="3392"/>
                    <a:pt x="8619" y="3392"/>
                  </a:cubicBezTo>
                  <a:cubicBezTo>
                    <a:pt x="9064" y="3392"/>
                    <a:pt x="9503" y="3114"/>
                    <a:pt x="9674" y="2674"/>
                  </a:cubicBezTo>
                  <a:cubicBezTo>
                    <a:pt x="9975" y="2107"/>
                    <a:pt x="9674" y="1406"/>
                    <a:pt x="9107" y="1140"/>
                  </a:cubicBezTo>
                  <a:cubicBezTo>
                    <a:pt x="8707" y="1006"/>
                    <a:pt x="8407" y="806"/>
                    <a:pt x="8007" y="673"/>
                  </a:cubicBezTo>
                  <a:cubicBezTo>
                    <a:pt x="7640" y="506"/>
                    <a:pt x="7273" y="406"/>
                    <a:pt x="6906" y="306"/>
                  </a:cubicBezTo>
                  <a:cubicBezTo>
                    <a:pt x="6139" y="106"/>
                    <a:pt x="5338" y="5"/>
                    <a:pt x="4604" y="5"/>
                  </a:cubicBezTo>
                  <a:cubicBezTo>
                    <a:pt x="4524" y="2"/>
                    <a:pt x="4444" y="0"/>
                    <a:pt x="4363" y="0"/>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9"/>
            <p:cNvSpPr/>
            <p:nvPr/>
          </p:nvSpPr>
          <p:spPr>
            <a:xfrm>
              <a:off x="-2745625" y="9623300"/>
              <a:ext cx="206825" cy="162300"/>
            </a:xfrm>
            <a:custGeom>
              <a:avLst/>
              <a:gdLst/>
              <a:ahLst/>
              <a:cxnLst/>
              <a:rect l="l" t="t" r="r" b="b"/>
              <a:pathLst>
                <a:path w="8273" h="6492" extrusionOk="0">
                  <a:moveTo>
                    <a:pt x="434" y="1"/>
                  </a:moveTo>
                  <a:cubicBezTo>
                    <a:pt x="234" y="1"/>
                    <a:pt x="67" y="101"/>
                    <a:pt x="34" y="234"/>
                  </a:cubicBezTo>
                  <a:cubicBezTo>
                    <a:pt x="0" y="434"/>
                    <a:pt x="167" y="701"/>
                    <a:pt x="367" y="735"/>
                  </a:cubicBezTo>
                  <a:lnTo>
                    <a:pt x="400" y="735"/>
                  </a:lnTo>
                  <a:cubicBezTo>
                    <a:pt x="1001" y="901"/>
                    <a:pt x="1601" y="1135"/>
                    <a:pt x="2202" y="1435"/>
                  </a:cubicBezTo>
                  <a:cubicBezTo>
                    <a:pt x="2769" y="1769"/>
                    <a:pt x="3336" y="2102"/>
                    <a:pt x="3770" y="2569"/>
                  </a:cubicBezTo>
                  <a:cubicBezTo>
                    <a:pt x="4237" y="3036"/>
                    <a:pt x="4670" y="3470"/>
                    <a:pt x="5004" y="4037"/>
                  </a:cubicBezTo>
                  <a:cubicBezTo>
                    <a:pt x="5171" y="4270"/>
                    <a:pt x="5271" y="4571"/>
                    <a:pt x="5437" y="4837"/>
                  </a:cubicBezTo>
                  <a:cubicBezTo>
                    <a:pt x="5571" y="5071"/>
                    <a:pt x="5704" y="5371"/>
                    <a:pt x="5838" y="5671"/>
                  </a:cubicBezTo>
                  <a:lnTo>
                    <a:pt x="5871" y="5771"/>
                  </a:lnTo>
                  <a:cubicBezTo>
                    <a:pt x="5871" y="5838"/>
                    <a:pt x="5904" y="5905"/>
                    <a:pt x="5938" y="5938"/>
                  </a:cubicBezTo>
                  <a:cubicBezTo>
                    <a:pt x="6189" y="6294"/>
                    <a:pt x="6557" y="6492"/>
                    <a:pt x="6929" y="6492"/>
                  </a:cubicBezTo>
                  <a:cubicBezTo>
                    <a:pt x="7150" y="6492"/>
                    <a:pt x="7373" y="6421"/>
                    <a:pt x="7572" y="6272"/>
                  </a:cubicBezTo>
                  <a:cubicBezTo>
                    <a:pt x="8106" y="5905"/>
                    <a:pt x="8273" y="5204"/>
                    <a:pt x="7906" y="4637"/>
                  </a:cubicBezTo>
                  <a:cubicBezTo>
                    <a:pt x="7672" y="4304"/>
                    <a:pt x="7506" y="4004"/>
                    <a:pt x="7239" y="3703"/>
                  </a:cubicBezTo>
                  <a:cubicBezTo>
                    <a:pt x="7005" y="3403"/>
                    <a:pt x="6772" y="3103"/>
                    <a:pt x="6505" y="2836"/>
                  </a:cubicBezTo>
                  <a:cubicBezTo>
                    <a:pt x="5938" y="2269"/>
                    <a:pt x="5337" y="1769"/>
                    <a:pt x="4704" y="1368"/>
                  </a:cubicBezTo>
                  <a:cubicBezTo>
                    <a:pt x="4070" y="935"/>
                    <a:pt x="3369" y="668"/>
                    <a:pt x="2669" y="401"/>
                  </a:cubicBezTo>
                  <a:cubicBezTo>
                    <a:pt x="1935" y="167"/>
                    <a:pt x="1234" y="34"/>
                    <a:pt x="434" y="1"/>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9"/>
            <p:cNvSpPr/>
            <p:nvPr/>
          </p:nvSpPr>
          <p:spPr>
            <a:xfrm>
              <a:off x="-2640550" y="9463075"/>
              <a:ext cx="153450" cy="213125"/>
            </a:xfrm>
            <a:custGeom>
              <a:avLst/>
              <a:gdLst/>
              <a:ahLst/>
              <a:cxnLst/>
              <a:rect l="l" t="t" r="r" b="b"/>
              <a:pathLst>
                <a:path w="6138" h="8525" extrusionOk="0">
                  <a:moveTo>
                    <a:pt x="434" y="1"/>
                  </a:moveTo>
                  <a:cubicBezTo>
                    <a:pt x="201" y="1"/>
                    <a:pt x="34" y="161"/>
                    <a:pt x="34" y="405"/>
                  </a:cubicBezTo>
                  <a:cubicBezTo>
                    <a:pt x="0" y="1173"/>
                    <a:pt x="67" y="1906"/>
                    <a:pt x="234" y="2640"/>
                  </a:cubicBezTo>
                  <a:cubicBezTo>
                    <a:pt x="400" y="3341"/>
                    <a:pt x="667" y="4108"/>
                    <a:pt x="1034" y="4775"/>
                  </a:cubicBezTo>
                  <a:cubicBezTo>
                    <a:pt x="1368" y="5442"/>
                    <a:pt x="1801" y="6109"/>
                    <a:pt x="2335" y="6677"/>
                  </a:cubicBezTo>
                  <a:cubicBezTo>
                    <a:pt x="2569" y="6977"/>
                    <a:pt x="2869" y="7210"/>
                    <a:pt x="3169" y="7510"/>
                  </a:cubicBezTo>
                  <a:cubicBezTo>
                    <a:pt x="3469" y="7811"/>
                    <a:pt x="3803" y="8011"/>
                    <a:pt x="4070" y="8278"/>
                  </a:cubicBezTo>
                  <a:cubicBezTo>
                    <a:pt x="4136" y="8311"/>
                    <a:pt x="4203" y="8344"/>
                    <a:pt x="4237" y="8378"/>
                  </a:cubicBezTo>
                  <a:cubicBezTo>
                    <a:pt x="4423" y="8477"/>
                    <a:pt x="4624" y="8525"/>
                    <a:pt x="4822" y="8525"/>
                  </a:cubicBezTo>
                  <a:cubicBezTo>
                    <a:pt x="5225" y="8525"/>
                    <a:pt x="5614" y="8325"/>
                    <a:pt x="5838" y="7944"/>
                  </a:cubicBezTo>
                  <a:cubicBezTo>
                    <a:pt x="6138" y="7377"/>
                    <a:pt x="5971" y="6677"/>
                    <a:pt x="5371" y="6343"/>
                  </a:cubicBezTo>
                  <a:lnTo>
                    <a:pt x="5237" y="6310"/>
                  </a:lnTo>
                  <a:cubicBezTo>
                    <a:pt x="4970" y="6143"/>
                    <a:pt x="4670" y="6009"/>
                    <a:pt x="4403" y="5843"/>
                  </a:cubicBezTo>
                  <a:cubicBezTo>
                    <a:pt x="4170" y="5676"/>
                    <a:pt x="3903" y="5509"/>
                    <a:pt x="3669" y="5309"/>
                  </a:cubicBezTo>
                  <a:cubicBezTo>
                    <a:pt x="3169" y="4942"/>
                    <a:pt x="2702" y="4475"/>
                    <a:pt x="2335" y="3975"/>
                  </a:cubicBezTo>
                  <a:cubicBezTo>
                    <a:pt x="1968" y="3474"/>
                    <a:pt x="1635" y="2907"/>
                    <a:pt x="1368" y="2307"/>
                  </a:cubicBezTo>
                  <a:cubicBezTo>
                    <a:pt x="1068" y="1740"/>
                    <a:pt x="901" y="1073"/>
                    <a:pt x="834" y="439"/>
                  </a:cubicBezTo>
                  <a:lnTo>
                    <a:pt x="867" y="405"/>
                  </a:lnTo>
                  <a:cubicBezTo>
                    <a:pt x="867" y="172"/>
                    <a:pt x="701" y="5"/>
                    <a:pt x="501" y="5"/>
                  </a:cubicBezTo>
                  <a:cubicBezTo>
                    <a:pt x="478" y="2"/>
                    <a:pt x="456" y="1"/>
                    <a:pt x="434" y="1"/>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9"/>
            <p:cNvSpPr/>
            <p:nvPr/>
          </p:nvSpPr>
          <p:spPr>
            <a:xfrm>
              <a:off x="-2708100" y="9397300"/>
              <a:ext cx="969050" cy="969900"/>
            </a:xfrm>
            <a:custGeom>
              <a:avLst/>
              <a:gdLst/>
              <a:ahLst/>
              <a:cxnLst/>
              <a:rect l="l" t="t" r="r" b="b"/>
              <a:pathLst>
                <a:path w="38762" h="38796" extrusionOk="0">
                  <a:moveTo>
                    <a:pt x="19381" y="1"/>
                  </a:moveTo>
                  <a:cubicBezTo>
                    <a:pt x="8673" y="1"/>
                    <a:pt x="0" y="8707"/>
                    <a:pt x="0" y="19415"/>
                  </a:cubicBezTo>
                  <a:cubicBezTo>
                    <a:pt x="0" y="30122"/>
                    <a:pt x="8673" y="38795"/>
                    <a:pt x="19381" y="38795"/>
                  </a:cubicBezTo>
                  <a:cubicBezTo>
                    <a:pt x="30088" y="38795"/>
                    <a:pt x="38761" y="30122"/>
                    <a:pt x="38761" y="19415"/>
                  </a:cubicBezTo>
                  <a:cubicBezTo>
                    <a:pt x="38761" y="8707"/>
                    <a:pt x="30088" y="1"/>
                    <a:pt x="19381" y="1"/>
                  </a:cubicBezTo>
                  <a:close/>
                </a:path>
              </a:pathLst>
            </a:custGeom>
            <a:solidFill>
              <a:srgbClr val="03A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9"/>
            <p:cNvSpPr/>
            <p:nvPr/>
          </p:nvSpPr>
          <p:spPr>
            <a:xfrm>
              <a:off x="-2584675" y="9504050"/>
              <a:ext cx="863125" cy="878150"/>
            </a:xfrm>
            <a:custGeom>
              <a:avLst/>
              <a:gdLst/>
              <a:ahLst/>
              <a:cxnLst/>
              <a:rect l="l" t="t" r="r" b="b"/>
              <a:pathLst>
                <a:path w="34525" h="35126" extrusionOk="0">
                  <a:moveTo>
                    <a:pt x="26853" y="1"/>
                  </a:moveTo>
                  <a:cubicBezTo>
                    <a:pt x="29755" y="3436"/>
                    <a:pt x="31456" y="7806"/>
                    <a:pt x="31456" y="12610"/>
                  </a:cubicBezTo>
                  <a:cubicBezTo>
                    <a:pt x="31456" y="23384"/>
                    <a:pt x="22683" y="32157"/>
                    <a:pt x="11909" y="32157"/>
                  </a:cubicBezTo>
                  <a:cubicBezTo>
                    <a:pt x="7439" y="32157"/>
                    <a:pt x="3302" y="30656"/>
                    <a:pt x="0" y="28154"/>
                  </a:cubicBezTo>
                  <a:lnTo>
                    <a:pt x="0" y="28154"/>
                  </a:lnTo>
                  <a:cubicBezTo>
                    <a:pt x="3603" y="32390"/>
                    <a:pt x="8973" y="35126"/>
                    <a:pt x="14977" y="35126"/>
                  </a:cubicBezTo>
                  <a:cubicBezTo>
                    <a:pt x="25785" y="35126"/>
                    <a:pt x="34525" y="26353"/>
                    <a:pt x="34525" y="15545"/>
                  </a:cubicBezTo>
                  <a:cubicBezTo>
                    <a:pt x="34525" y="9207"/>
                    <a:pt x="31523" y="3603"/>
                    <a:pt x="26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9"/>
            <p:cNvSpPr/>
            <p:nvPr/>
          </p:nvSpPr>
          <p:spPr>
            <a:xfrm>
              <a:off x="-2551325" y="10092800"/>
              <a:ext cx="79250" cy="79250"/>
            </a:xfrm>
            <a:custGeom>
              <a:avLst/>
              <a:gdLst/>
              <a:ahLst/>
              <a:cxnLst/>
              <a:rect l="l" t="t" r="r" b="b"/>
              <a:pathLst>
                <a:path w="3170" h="3170" extrusionOk="0">
                  <a:moveTo>
                    <a:pt x="1602" y="1"/>
                  </a:moveTo>
                  <a:cubicBezTo>
                    <a:pt x="701" y="1"/>
                    <a:pt x="0" y="735"/>
                    <a:pt x="0" y="1602"/>
                  </a:cubicBezTo>
                  <a:cubicBezTo>
                    <a:pt x="0" y="2469"/>
                    <a:pt x="701" y="3170"/>
                    <a:pt x="1602" y="3170"/>
                  </a:cubicBezTo>
                  <a:cubicBezTo>
                    <a:pt x="2469" y="3170"/>
                    <a:pt x="3169" y="2469"/>
                    <a:pt x="3169" y="1602"/>
                  </a:cubicBezTo>
                  <a:cubicBezTo>
                    <a:pt x="3169" y="735"/>
                    <a:pt x="2469" y="1"/>
                    <a:pt x="1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9"/>
            <p:cNvSpPr/>
            <p:nvPr/>
          </p:nvSpPr>
          <p:spPr>
            <a:xfrm>
              <a:off x="-2540475" y="9985975"/>
              <a:ext cx="79225" cy="79325"/>
            </a:xfrm>
            <a:custGeom>
              <a:avLst/>
              <a:gdLst/>
              <a:ahLst/>
              <a:cxnLst/>
              <a:rect l="l" t="t" r="r" b="b"/>
              <a:pathLst>
                <a:path w="3169" h="3173" extrusionOk="0">
                  <a:moveTo>
                    <a:pt x="1677" y="0"/>
                  </a:moveTo>
                  <a:cubicBezTo>
                    <a:pt x="1641" y="0"/>
                    <a:pt x="1605" y="1"/>
                    <a:pt x="1568" y="4"/>
                  </a:cubicBezTo>
                  <a:cubicBezTo>
                    <a:pt x="701" y="4"/>
                    <a:pt x="0" y="705"/>
                    <a:pt x="0" y="1572"/>
                  </a:cubicBezTo>
                  <a:cubicBezTo>
                    <a:pt x="0" y="2439"/>
                    <a:pt x="701" y="3173"/>
                    <a:pt x="1568" y="3173"/>
                  </a:cubicBezTo>
                  <a:cubicBezTo>
                    <a:pt x="2468" y="3173"/>
                    <a:pt x="3169" y="2439"/>
                    <a:pt x="3169" y="1572"/>
                  </a:cubicBezTo>
                  <a:cubicBezTo>
                    <a:pt x="3169" y="740"/>
                    <a:pt x="2524" y="0"/>
                    <a:pt x="16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9"/>
            <p:cNvSpPr/>
            <p:nvPr/>
          </p:nvSpPr>
          <p:spPr>
            <a:xfrm>
              <a:off x="-2618875" y="9444050"/>
              <a:ext cx="738050" cy="341650"/>
            </a:xfrm>
            <a:custGeom>
              <a:avLst/>
              <a:gdLst/>
              <a:ahLst/>
              <a:cxnLst/>
              <a:rect l="l" t="t" r="r" b="b"/>
              <a:pathLst>
                <a:path w="29522" h="13666" extrusionOk="0">
                  <a:moveTo>
                    <a:pt x="15991" y="0"/>
                  </a:moveTo>
                  <a:cubicBezTo>
                    <a:pt x="14477" y="0"/>
                    <a:pt x="12946" y="174"/>
                    <a:pt x="11475" y="533"/>
                  </a:cubicBezTo>
                  <a:cubicBezTo>
                    <a:pt x="4670" y="2234"/>
                    <a:pt x="0" y="7237"/>
                    <a:pt x="1135" y="11741"/>
                  </a:cubicBezTo>
                  <a:cubicBezTo>
                    <a:pt x="1491" y="13157"/>
                    <a:pt x="2188" y="13666"/>
                    <a:pt x="3192" y="13666"/>
                  </a:cubicBezTo>
                  <a:cubicBezTo>
                    <a:pt x="5381" y="13666"/>
                    <a:pt x="9031" y="11249"/>
                    <a:pt x="13810" y="10540"/>
                  </a:cubicBezTo>
                  <a:cubicBezTo>
                    <a:pt x="21149" y="9406"/>
                    <a:pt x="29522" y="10773"/>
                    <a:pt x="28121" y="6370"/>
                  </a:cubicBezTo>
                  <a:cubicBezTo>
                    <a:pt x="26811" y="2312"/>
                    <a:pt x="21515" y="0"/>
                    <a:pt x="15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9"/>
            <p:cNvSpPr/>
            <p:nvPr/>
          </p:nvSpPr>
          <p:spPr>
            <a:xfrm>
              <a:off x="-2542150" y="9492375"/>
              <a:ext cx="427000" cy="227625"/>
            </a:xfrm>
            <a:custGeom>
              <a:avLst/>
              <a:gdLst/>
              <a:ahLst/>
              <a:cxnLst/>
              <a:rect l="l" t="t" r="r" b="b"/>
              <a:pathLst>
                <a:path w="17080" h="9105" extrusionOk="0">
                  <a:moveTo>
                    <a:pt x="10608" y="1"/>
                  </a:moveTo>
                  <a:cubicBezTo>
                    <a:pt x="9974" y="1"/>
                    <a:pt x="9374" y="1"/>
                    <a:pt x="8707" y="101"/>
                  </a:cubicBezTo>
                  <a:cubicBezTo>
                    <a:pt x="8406" y="134"/>
                    <a:pt x="8073" y="167"/>
                    <a:pt x="7739" y="267"/>
                  </a:cubicBezTo>
                  <a:cubicBezTo>
                    <a:pt x="7439" y="334"/>
                    <a:pt x="7105" y="401"/>
                    <a:pt x="6772" y="501"/>
                  </a:cubicBezTo>
                  <a:cubicBezTo>
                    <a:pt x="6438" y="634"/>
                    <a:pt x="6138" y="734"/>
                    <a:pt x="5804" y="835"/>
                  </a:cubicBezTo>
                  <a:cubicBezTo>
                    <a:pt x="5604" y="935"/>
                    <a:pt x="5237" y="1101"/>
                    <a:pt x="4937" y="1268"/>
                  </a:cubicBezTo>
                  <a:cubicBezTo>
                    <a:pt x="4370" y="1568"/>
                    <a:pt x="3803" y="1935"/>
                    <a:pt x="3303" y="2302"/>
                  </a:cubicBezTo>
                  <a:cubicBezTo>
                    <a:pt x="2369" y="3103"/>
                    <a:pt x="1601" y="3970"/>
                    <a:pt x="1101" y="4804"/>
                  </a:cubicBezTo>
                  <a:cubicBezTo>
                    <a:pt x="868" y="5238"/>
                    <a:pt x="701" y="5605"/>
                    <a:pt x="501" y="5972"/>
                  </a:cubicBezTo>
                  <a:cubicBezTo>
                    <a:pt x="334" y="6338"/>
                    <a:pt x="267" y="6672"/>
                    <a:pt x="167" y="6939"/>
                  </a:cubicBezTo>
                  <a:cubicBezTo>
                    <a:pt x="134" y="7172"/>
                    <a:pt x="100" y="7439"/>
                    <a:pt x="67" y="7573"/>
                  </a:cubicBezTo>
                  <a:cubicBezTo>
                    <a:pt x="0" y="7673"/>
                    <a:pt x="0" y="7773"/>
                    <a:pt x="0" y="7773"/>
                  </a:cubicBezTo>
                  <a:cubicBezTo>
                    <a:pt x="0" y="7973"/>
                    <a:pt x="0" y="8140"/>
                    <a:pt x="100" y="8340"/>
                  </a:cubicBezTo>
                  <a:cubicBezTo>
                    <a:pt x="276" y="8817"/>
                    <a:pt x="735" y="9105"/>
                    <a:pt x="1207" y="9105"/>
                  </a:cubicBezTo>
                  <a:cubicBezTo>
                    <a:pt x="1362" y="9105"/>
                    <a:pt x="1519" y="9073"/>
                    <a:pt x="1668" y="9007"/>
                  </a:cubicBezTo>
                  <a:lnTo>
                    <a:pt x="1768" y="8974"/>
                  </a:lnTo>
                  <a:cubicBezTo>
                    <a:pt x="1768" y="8974"/>
                    <a:pt x="1835" y="8940"/>
                    <a:pt x="1968" y="8907"/>
                  </a:cubicBezTo>
                  <a:cubicBezTo>
                    <a:pt x="2102" y="8840"/>
                    <a:pt x="2269" y="8774"/>
                    <a:pt x="2469" y="8640"/>
                  </a:cubicBezTo>
                  <a:cubicBezTo>
                    <a:pt x="2836" y="8440"/>
                    <a:pt x="3436" y="8106"/>
                    <a:pt x="4103" y="7739"/>
                  </a:cubicBezTo>
                  <a:cubicBezTo>
                    <a:pt x="4737" y="7339"/>
                    <a:pt x="5438" y="6972"/>
                    <a:pt x="6171" y="6639"/>
                  </a:cubicBezTo>
                  <a:lnTo>
                    <a:pt x="7306" y="6138"/>
                  </a:lnTo>
                  <a:cubicBezTo>
                    <a:pt x="7506" y="6072"/>
                    <a:pt x="7672" y="5972"/>
                    <a:pt x="7906" y="5905"/>
                  </a:cubicBezTo>
                  <a:cubicBezTo>
                    <a:pt x="8073" y="5805"/>
                    <a:pt x="8273" y="5771"/>
                    <a:pt x="8473" y="5671"/>
                  </a:cubicBezTo>
                  <a:cubicBezTo>
                    <a:pt x="8640" y="5605"/>
                    <a:pt x="8840" y="5571"/>
                    <a:pt x="9073" y="5471"/>
                  </a:cubicBezTo>
                  <a:cubicBezTo>
                    <a:pt x="9274" y="5404"/>
                    <a:pt x="9474" y="5338"/>
                    <a:pt x="9674" y="5304"/>
                  </a:cubicBezTo>
                  <a:cubicBezTo>
                    <a:pt x="9907" y="5238"/>
                    <a:pt x="10108" y="5171"/>
                    <a:pt x="10308" y="5138"/>
                  </a:cubicBezTo>
                  <a:lnTo>
                    <a:pt x="10941" y="5004"/>
                  </a:lnTo>
                  <a:cubicBezTo>
                    <a:pt x="11342" y="4937"/>
                    <a:pt x="11742" y="4904"/>
                    <a:pt x="12142" y="4804"/>
                  </a:cubicBezTo>
                  <a:cubicBezTo>
                    <a:pt x="12576" y="4737"/>
                    <a:pt x="12943" y="4671"/>
                    <a:pt x="13310" y="4637"/>
                  </a:cubicBezTo>
                  <a:cubicBezTo>
                    <a:pt x="14077" y="4537"/>
                    <a:pt x="14677" y="4470"/>
                    <a:pt x="15144" y="4437"/>
                  </a:cubicBezTo>
                  <a:cubicBezTo>
                    <a:pt x="15411" y="4437"/>
                    <a:pt x="15578" y="4404"/>
                    <a:pt x="15712" y="4404"/>
                  </a:cubicBezTo>
                  <a:cubicBezTo>
                    <a:pt x="15745" y="4337"/>
                    <a:pt x="15778" y="4337"/>
                    <a:pt x="15812" y="4337"/>
                  </a:cubicBezTo>
                  <a:lnTo>
                    <a:pt x="15878" y="4337"/>
                  </a:lnTo>
                  <a:cubicBezTo>
                    <a:pt x="16112" y="4304"/>
                    <a:pt x="16412" y="4237"/>
                    <a:pt x="16579" y="3937"/>
                  </a:cubicBezTo>
                  <a:cubicBezTo>
                    <a:pt x="17046" y="3503"/>
                    <a:pt x="17079" y="2769"/>
                    <a:pt x="16612" y="2302"/>
                  </a:cubicBezTo>
                  <a:lnTo>
                    <a:pt x="16579" y="2269"/>
                  </a:lnTo>
                  <a:cubicBezTo>
                    <a:pt x="16545" y="2236"/>
                    <a:pt x="16479" y="2169"/>
                    <a:pt x="16412" y="2135"/>
                  </a:cubicBezTo>
                  <a:cubicBezTo>
                    <a:pt x="16279" y="2002"/>
                    <a:pt x="16112" y="1902"/>
                    <a:pt x="15878" y="1735"/>
                  </a:cubicBezTo>
                  <a:cubicBezTo>
                    <a:pt x="15411" y="1435"/>
                    <a:pt x="14711" y="1001"/>
                    <a:pt x="13810" y="668"/>
                  </a:cubicBezTo>
                  <a:cubicBezTo>
                    <a:pt x="13610" y="568"/>
                    <a:pt x="13377" y="501"/>
                    <a:pt x="13110" y="434"/>
                  </a:cubicBezTo>
                  <a:cubicBezTo>
                    <a:pt x="12876" y="334"/>
                    <a:pt x="12576" y="267"/>
                    <a:pt x="12309" y="234"/>
                  </a:cubicBezTo>
                  <a:cubicBezTo>
                    <a:pt x="12076" y="167"/>
                    <a:pt x="11775" y="134"/>
                    <a:pt x="11475" y="101"/>
                  </a:cubicBezTo>
                  <a:cubicBezTo>
                    <a:pt x="11242" y="67"/>
                    <a:pt x="10908" y="1"/>
                    <a:pt x="106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 Credits">
  <p:cSld name="SECTION_HEADER_1_1_1_2">
    <p:bg>
      <p:bgPr>
        <a:solidFill>
          <a:schemeClr val="lt1"/>
        </a:solidFill>
        <a:effectLst/>
      </p:bgPr>
    </p:bg>
    <p:spTree>
      <p:nvGrpSpPr>
        <p:cNvPr id="1" name="Shape 451"/>
        <p:cNvGrpSpPr/>
        <p:nvPr/>
      </p:nvGrpSpPr>
      <p:grpSpPr>
        <a:xfrm>
          <a:off x="0" y="0"/>
          <a:ext cx="0" cy="0"/>
          <a:chOff x="0" y="0"/>
          <a:chExt cx="0" cy="0"/>
        </a:xfrm>
      </p:grpSpPr>
      <p:sp>
        <p:nvSpPr>
          <p:cNvPr id="452" name="Google Shape;452;p20"/>
          <p:cNvSpPr/>
          <p:nvPr/>
        </p:nvSpPr>
        <p:spPr>
          <a:xfrm rot="7726685">
            <a:off x="7644923" y="-3462545"/>
            <a:ext cx="3607761" cy="7843678"/>
          </a:xfrm>
          <a:custGeom>
            <a:avLst/>
            <a:gdLst/>
            <a:ahLst/>
            <a:cxnLst/>
            <a:rect l="l" t="t" r="r" b="b"/>
            <a:pathLst>
              <a:path w="192672" h="208517" extrusionOk="0">
                <a:moveTo>
                  <a:pt x="0" y="1"/>
                </a:moveTo>
                <a:lnTo>
                  <a:pt x="0" y="188035"/>
                </a:lnTo>
                <a:cubicBezTo>
                  <a:pt x="14638" y="187669"/>
                  <a:pt x="29317" y="181548"/>
                  <a:pt x="43603" y="181548"/>
                </a:cubicBezTo>
                <a:cubicBezTo>
                  <a:pt x="47548" y="181548"/>
                  <a:pt x="51464" y="182015"/>
                  <a:pt x="55340" y="183198"/>
                </a:cubicBezTo>
                <a:cubicBezTo>
                  <a:pt x="68850" y="187335"/>
                  <a:pt x="78090" y="199110"/>
                  <a:pt x="88897" y="208517"/>
                </a:cubicBezTo>
                <a:lnTo>
                  <a:pt x="148974" y="208517"/>
                </a:lnTo>
                <a:cubicBezTo>
                  <a:pt x="149074" y="208417"/>
                  <a:pt x="149140" y="208350"/>
                  <a:pt x="149174" y="208250"/>
                </a:cubicBezTo>
                <a:cubicBezTo>
                  <a:pt x="160582" y="195674"/>
                  <a:pt x="162617" y="175526"/>
                  <a:pt x="154010" y="160883"/>
                </a:cubicBezTo>
                <a:cubicBezTo>
                  <a:pt x="149807" y="153777"/>
                  <a:pt x="143570" y="148140"/>
                  <a:pt x="138800" y="141369"/>
                </a:cubicBezTo>
                <a:cubicBezTo>
                  <a:pt x="134063" y="134630"/>
                  <a:pt x="130827" y="125824"/>
                  <a:pt x="133896" y="118119"/>
                </a:cubicBezTo>
                <a:cubicBezTo>
                  <a:pt x="139066" y="105109"/>
                  <a:pt x="157847" y="103508"/>
                  <a:pt x="165919" y="92000"/>
                </a:cubicBezTo>
                <a:cubicBezTo>
                  <a:pt x="169688" y="86596"/>
                  <a:pt x="170522" y="79724"/>
                  <a:pt x="171123" y="73120"/>
                </a:cubicBezTo>
                <a:cubicBezTo>
                  <a:pt x="171690" y="66548"/>
                  <a:pt x="172190" y="59710"/>
                  <a:pt x="175492" y="53939"/>
                </a:cubicBezTo>
                <a:cubicBezTo>
                  <a:pt x="178268" y="49118"/>
                  <a:pt x="184105" y="44579"/>
                  <a:pt x="189600" y="44579"/>
                </a:cubicBezTo>
                <a:cubicBezTo>
                  <a:pt x="190644" y="44579"/>
                  <a:pt x="191676" y="44743"/>
                  <a:pt x="192671" y="45100"/>
                </a:cubicBezTo>
                <a:cubicBezTo>
                  <a:pt x="189512" y="42123"/>
                  <a:pt x="185065" y="41211"/>
                  <a:pt x="180627" y="41211"/>
                </a:cubicBezTo>
                <a:cubicBezTo>
                  <a:pt x="179395" y="41211"/>
                  <a:pt x="178163" y="41281"/>
                  <a:pt x="176960" y="41397"/>
                </a:cubicBezTo>
                <a:cubicBezTo>
                  <a:pt x="172981" y="41780"/>
                  <a:pt x="168968" y="42560"/>
                  <a:pt x="165019" y="42560"/>
                </a:cubicBezTo>
                <a:cubicBezTo>
                  <a:pt x="163472" y="42560"/>
                  <a:pt x="161936" y="42441"/>
                  <a:pt x="160415" y="42131"/>
                </a:cubicBezTo>
                <a:cubicBezTo>
                  <a:pt x="151008" y="40263"/>
                  <a:pt x="144404" y="31690"/>
                  <a:pt x="140768" y="22850"/>
                </a:cubicBezTo>
                <a:cubicBezTo>
                  <a:pt x="137732" y="15412"/>
                  <a:pt x="136131" y="7506"/>
                  <a:pt x="133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rot="-5707962">
            <a:off x="-769744" y="-7366668"/>
            <a:ext cx="5707191" cy="27500471"/>
          </a:xfrm>
          <a:custGeom>
            <a:avLst/>
            <a:gdLst/>
            <a:ahLst/>
            <a:cxnLst/>
            <a:rect l="l" t="t" r="r" b="b"/>
            <a:pathLst>
              <a:path w="192672" h="208517" extrusionOk="0">
                <a:moveTo>
                  <a:pt x="0" y="1"/>
                </a:moveTo>
                <a:lnTo>
                  <a:pt x="0" y="188035"/>
                </a:lnTo>
                <a:cubicBezTo>
                  <a:pt x="14638" y="187669"/>
                  <a:pt x="29317" y="181548"/>
                  <a:pt x="43603" y="181548"/>
                </a:cubicBezTo>
                <a:cubicBezTo>
                  <a:pt x="47548" y="181548"/>
                  <a:pt x="51464" y="182015"/>
                  <a:pt x="55340" y="183198"/>
                </a:cubicBezTo>
                <a:cubicBezTo>
                  <a:pt x="68850" y="187335"/>
                  <a:pt x="78090" y="199110"/>
                  <a:pt x="88897" y="208517"/>
                </a:cubicBezTo>
                <a:lnTo>
                  <a:pt x="148974" y="208517"/>
                </a:lnTo>
                <a:cubicBezTo>
                  <a:pt x="149074" y="208417"/>
                  <a:pt x="149140" y="208350"/>
                  <a:pt x="149174" y="208250"/>
                </a:cubicBezTo>
                <a:cubicBezTo>
                  <a:pt x="160582" y="195674"/>
                  <a:pt x="162617" y="175526"/>
                  <a:pt x="154010" y="160883"/>
                </a:cubicBezTo>
                <a:cubicBezTo>
                  <a:pt x="149807" y="153777"/>
                  <a:pt x="143570" y="148140"/>
                  <a:pt x="138800" y="141369"/>
                </a:cubicBezTo>
                <a:cubicBezTo>
                  <a:pt x="134063" y="134630"/>
                  <a:pt x="130827" y="125824"/>
                  <a:pt x="133896" y="118119"/>
                </a:cubicBezTo>
                <a:cubicBezTo>
                  <a:pt x="139066" y="105109"/>
                  <a:pt x="157847" y="103508"/>
                  <a:pt x="165919" y="92000"/>
                </a:cubicBezTo>
                <a:cubicBezTo>
                  <a:pt x="169688" y="86596"/>
                  <a:pt x="170522" y="79724"/>
                  <a:pt x="171123" y="73120"/>
                </a:cubicBezTo>
                <a:cubicBezTo>
                  <a:pt x="171690" y="66548"/>
                  <a:pt x="172190" y="59710"/>
                  <a:pt x="175492" y="53939"/>
                </a:cubicBezTo>
                <a:cubicBezTo>
                  <a:pt x="178268" y="49118"/>
                  <a:pt x="184105" y="44579"/>
                  <a:pt x="189600" y="44579"/>
                </a:cubicBezTo>
                <a:cubicBezTo>
                  <a:pt x="190644" y="44579"/>
                  <a:pt x="191676" y="44743"/>
                  <a:pt x="192671" y="45100"/>
                </a:cubicBezTo>
                <a:cubicBezTo>
                  <a:pt x="189512" y="42123"/>
                  <a:pt x="185065" y="41211"/>
                  <a:pt x="180627" y="41211"/>
                </a:cubicBezTo>
                <a:cubicBezTo>
                  <a:pt x="179395" y="41211"/>
                  <a:pt x="178163" y="41281"/>
                  <a:pt x="176960" y="41397"/>
                </a:cubicBezTo>
                <a:cubicBezTo>
                  <a:pt x="172981" y="41780"/>
                  <a:pt x="168968" y="42560"/>
                  <a:pt x="165019" y="42560"/>
                </a:cubicBezTo>
                <a:cubicBezTo>
                  <a:pt x="163472" y="42560"/>
                  <a:pt x="161936" y="42441"/>
                  <a:pt x="160415" y="42131"/>
                </a:cubicBezTo>
                <a:cubicBezTo>
                  <a:pt x="151008" y="40263"/>
                  <a:pt x="144404" y="31690"/>
                  <a:pt x="140768" y="22850"/>
                </a:cubicBezTo>
                <a:cubicBezTo>
                  <a:pt x="137732" y="15412"/>
                  <a:pt x="136131" y="7506"/>
                  <a:pt x="133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txBox="1">
            <a:spLocks noGrp="1"/>
          </p:cNvSpPr>
          <p:nvPr>
            <p:ph type="subTitle" idx="1"/>
          </p:nvPr>
        </p:nvSpPr>
        <p:spPr>
          <a:xfrm>
            <a:off x="3092875" y="1885277"/>
            <a:ext cx="2946900" cy="95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456" name="Google Shape;456;p20"/>
          <p:cNvSpPr/>
          <p:nvPr/>
        </p:nvSpPr>
        <p:spPr>
          <a:xfrm rot="-6977162">
            <a:off x="7428839" y="4610775"/>
            <a:ext cx="3973469" cy="3213737"/>
          </a:xfrm>
          <a:custGeom>
            <a:avLst/>
            <a:gdLst/>
            <a:ahLst/>
            <a:cxnLst/>
            <a:rect l="l" t="t" r="r" b="b"/>
            <a:pathLst>
              <a:path w="79758" h="80817" extrusionOk="0">
                <a:moveTo>
                  <a:pt x="48464" y="1"/>
                </a:moveTo>
                <a:cubicBezTo>
                  <a:pt x="44157" y="1"/>
                  <a:pt x="39941" y="1162"/>
                  <a:pt x="36560" y="3813"/>
                </a:cubicBezTo>
                <a:cubicBezTo>
                  <a:pt x="28721" y="9984"/>
                  <a:pt x="31490" y="18057"/>
                  <a:pt x="34125" y="25796"/>
                </a:cubicBezTo>
                <a:cubicBezTo>
                  <a:pt x="37127" y="34402"/>
                  <a:pt x="32891" y="39639"/>
                  <a:pt x="25219" y="44676"/>
                </a:cubicBezTo>
                <a:cubicBezTo>
                  <a:pt x="19215" y="48645"/>
                  <a:pt x="12343" y="51514"/>
                  <a:pt x="7373" y="56718"/>
                </a:cubicBezTo>
                <a:cubicBezTo>
                  <a:pt x="2436" y="61922"/>
                  <a:pt x="1" y="70661"/>
                  <a:pt x="4504" y="76265"/>
                </a:cubicBezTo>
                <a:cubicBezTo>
                  <a:pt x="7050" y="79412"/>
                  <a:pt x="11214" y="80817"/>
                  <a:pt x="15315" y="80817"/>
                </a:cubicBezTo>
                <a:cubicBezTo>
                  <a:pt x="15997" y="80817"/>
                  <a:pt x="16676" y="80778"/>
                  <a:pt x="17347" y="80702"/>
                </a:cubicBezTo>
                <a:cubicBezTo>
                  <a:pt x="22050" y="80168"/>
                  <a:pt x="26386" y="78066"/>
                  <a:pt x="30656" y="76032"/>
                </a:cubicBezTo>
                <a:cubicBezTo>
                  <a:pt x="37661" y="72663"/>
                  <a:pt x="44633" y="69260"/>
                  <a:pt x="51638" y="65891"/>
                </a:cubicBezTo>
                <a:cubicBezTo>
                  <a:pt x="57408" y="63089"/>
                  <a:pt x="63346" y="60220"/>
                  <a:pt x="68083" y="55817"/>
                </a:cubicBezTo>
                <a:cubicBezTo>
                  <a:pt x="75888" y="48545"/>
                  <a:pt x="79758" y="37337"/>
                  <a:pt x="78057" y="26830"/>
                </a:cubicBezTo>
                <a:cubicBezTo>
                  <a:pt x="76355" y="16322"/>
                  <a:pt x="69150" y="6849"/>
                  <a:pt x="59477" y="2446"/>
                </a:cubicBezTo>
                <a:cubicBezTo>
                  <a:pt x="56068" y="889"/>
                  <a:pt x="52231" y="1"/>
                  <a:pt x="48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rot="-9668584">
            <a:off x="-994040" y="-1313920"/>
            <a:ext cx="2654025" cy="3517518"/>
          </a:xfrm>
          <a:custGeom>
            <a:avLst/>
            <a:gdLst/>
            <a:ahLst/>
            <a:cxnLst/>
            <a:rect l="l" t="t" r="r" b="b"/>
            <a:pathLst>
              <a:path w="79758" h="80817" extrusionOk="0">
                <a:moveTo>
                  <a:pt x="48464" y="1"/>
                </a:moveTo>
                <a:cubicBezTo>
                  <a:pt x="44157" y="1"/>
                  <a:pt x="39941" y="1162"/>
                  <a:pt x="36560" y="3813"/>
                </a:cubicBezTo>
                <a:cubicBezTo>
                  <a:pt x="28721" y="9984"/>
                  <a:pt x="31490" y="18057"/>
                  <a:pt x="34125" y="25796"/>
                </a:cubicBezTo>
                <a:cubicBezTo>
                  <a:pt x="37127" y="34402"/>
                  <a:pt x="32891" y="39639"/>
                  <a:pt x="25219" y="44676"/>
                </a:cubicBezTo>
                <a:cubicBezTo>
                  <a:pt x="19215" y="48645"/>
                  <a:pt x="12343" y="51514"/>
                  <a:pt x="7373" y="56718"/>
                </a:cubicBezTo>
                <a:cubicBezTo>
                  <a:pt x="2436" y="61922"/>
                  <a:pt x="1" y="70661"/>
                  <a:pt x="4504" y="76265"/>
                </a:cubicBezTo>
                <a:cubicBezTo>
                  <a:pt x="7050" y="79412"/>
                  <a:pt x="11214" y="80817"/>
                  <a:pt x="15315" y="80817"/>
                </a:cubicBezTo>
                <a:cubicBezTo>
                  <a:pt x="15997" y="80817"/>
                  <a:pt x="16676" y="80778"/>
                  <a:pt x="17347" y="80702"/>
                </a:cubicBezTo>
                <a:cubicBezTo>
                  <a:pt x="22050" y="80168"/>
                  <a:pt x="26386" y="78066"/>
                  <a:pt x="30656" y="76032"/>
                </a:cubicBezTo>
                <a:cubicBezTo>
                  <a:pt x="37661" y="72663"/>
                  <a:pt x="44633" y="69260"/>
                  <a:pt x="51638" y="65891"/>
                </a:cubicBezTo>
                <a:cubicBezTo>
                  <a:pt x="57408" y="63089"/>
                  <a:pt x="63346" y="60220"/>
                  <a:pt x="68083" y="55817"/>
                </a:cubicBezTo>
                <a:cubicBezTo>
                  <a:pt x="75888" y="48545"/>
                  <a:pt x="79758" y="37337"/>
                  <a:pt x="78057" y="26830"/>
                </a:cubicBezTo>
                <a:cubicBezTo>
                  <a:pt x="76355" y="16322"/>
                  <a:pt x="69150" y="6849"/>
                  <a:pt x="59477" y="2446"/>
                </a:cubicBezTo>
                <a:cubicBezTo>
                  <a:pt x="56068" y="889"/>
                  <a:pt x="52231" y="1"/>
                  <a:pt x="48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20"/>
          <p:cNvGrpSpPr/>
          <p:nvPr/>
        </p:nvGrpSpPr>
        <p:grpSpPr>
          <a:xfrm>
            <a:off x="479838" y="232760"/>
            <a:ext cx="8328038" cy="4764572"/>
            <a:chOff x="479838" y="232760"/>
            <a:chExt cx="8328038" cy="4764572"/>
          </a:xfrm>
        </p:grpSpPr>
        <p:sp>
          <p:nvSpPr>
            <p:cNvPr id="459" name="Google Shape;459;p20"/>
            <p:cNvSpPr/>
            <p:nvPr/>
          </p:nvSpPr>
          <p:spPr>
            <a:xfrm rot="-8992409">
              <a:off x="7396267" y="4866636"/>
              <a:ext cx="133447" cy="104248"/>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rot="-8100000">
              <a:off x="598865" y="818857"/>
              <a:ext cx="133449" cy="104249"/>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rot="-8100000">
              <a:off x="505345" y="1758245"/>
              <a:ext cx="66724"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rot="10800000">
              <a:off x="7788263" y="4575185"/>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0"/>
            <p:cNvSpPr/>
            <p:nvPr/>
          </p:nvSpPr>
          <p:spPr>
            <a:xfrm rot="10800000">
              <a:off x="1519938" y="603735"/>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rot="10800000">
              <a:off x="479838" y="247185"/>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rot="10800000">
              <a:off x="8674425" y="232760"/>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rot="10800000">
              <a:off x="8342213" y="81139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rot="10800000">
              <a:off x="788874" y="4776168"/>
              <a:ext cx="111151" cy="8620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8" name="Google Shape;468;p20"/>
          <p:cNvSpPr txBox="1">
            <a:spLocks noGrp="1"/>
          </p:cNvSpPr>
          <p:nvPr>
            <p:ph type="title"/>
          </p:nvPr>
        </p:nvSpPr>
        <p:spPr>
          <a:xfrm>
            <a:off x="2308550" y="562720"/>
            <a:ext cx="4526700" cy="1122300"/>
          </a:xfrm>
          <a:prstGeom prst="rect">
            <a:avLst/>
          </a:prstGeom>
          <a:noFill/>
          <a:ln>
            <a:noFill/>
          </a:ln>
        </p:spPr>
        <p:txBody>
          <a:bodyPr spcFirstLastPara="1" wrap="square" lIns="91425" tIns="91425" rIns="91425" bIns="91425" anchor="b" anchorCtr="0">
            <a:noAutofit/>
          </a:bodyPr>
          <a:lstStyle>
            <a:lvl1pPr lvl="0" algn="ctr" rtl="0">
              <a:lnSpc>
                <a:spcPct val="80000"/>
              </a:lnSpc>
              <a:spcBef>
                <a:spcPts val="0"/>
              </a:spcBef>
              <a:spcAft>
                <a:spcPts val="0"/>
              </a:spcAft>
              <a:buSzPts val="48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ly Title 1">
  <p:cSld name="CUSTOM_5">
    <p:bg>
      <p:bgPr>
        <a:solidFill>
          <a:schemeClr val="lt1"/>
        </a:solidFill>
        <a:effectLst/>
      </p:bgPr>
    </p:bg>
    <p:spTree>
      <p:nvGrpSpPr>
        <p:cNvPr id="1" name="Shape 469"/>
        <p:cNvGrpSpPr/>
        <p:nvPr/>
      </p:nvGrpSpPr>
      <p:grpSpPr>
        <a:xfrm>
          <a:off x="0" y="0"/>
          <a:ext cx="0" cy="0"/>
          <a:chOff x="0" y="0"/>
          <a:chExt cx="0" cy="0"/>
        </a:xfrm>
      </p:grpSpPr>
      <p:sp>
        <p:nvSpPr>
          <p:cNvPr id="470" name="Google Shape;470;p21"/>
          <p:cNvSpPr/>
          <p:nvPr/>
        </p:nvSpPr>
        <p:spPr>
          <a:xfrm rot="-156911">
            <a:off x="-9299700" y="-450584"/>
            <a:ext cx="11230362" cy="1676618"/>
          </a:xfrm>
          <a:custGeom>
            <a:avLst/>
            <a:gdLst/>
            <a:ahLst/>
            <a:cxnLst/>
            <a:rect l="l" t="t" r="r" b="b"/>
            <a:pathLst>
              <a:path w="65048" h="49825" extrusionOk="0">
                <a:moveTo>
                  <a:pt x="15431" y="0"/>
                </a:moveTo>
                <a:cubicBezTo>
                  <a:pt x="11768" y="0"/>
                  <a:pt x="8152" y="957"/>
                  <a:pt x="5305" y="3204"/>
                </a:cubicBezTo>
                <a:cubicBezTo>
                  <a:pt x="1969" y="5873"/>
                  <a:pt x="1" y="10209"/>
                  <a:pt x="234" y="14446"/>
                </a:cubicBezTo>
                <a:cubicBezTo>
                  <a:pt x="434" y="18716"/>
                  <a:pt x="2803" y="22818"/>
                  <a:pt x="6405" y="25153"/>
                </a:cubicBezTo>
                <a:cubicBezTo>
                  <a:pt x="13811" y="29957"/>
                  <a:pt x="24718" y="26921"/>
                  <a:pt x="31423" y="32625"/>
                </a:cubicBezTo>
                <a:cubicBezTo>
                  <a:pt x="36393" y="36828"/>
                  <a:pt x="37461" y="44734"/>
                  <a:pt x="42965" y="48237"/>
                </a:cubicBezTo>
                <a:cubicBezTo>
                  <a:pt x="44700" y="49319"/>
                  <a:pt x="46725" y="49825"/>
                  <a:pt x="48773" y="49825"/>
                </a:cubicBezTo>
                <a:cubicBezTo>
                  <a:pt x="51016" y="49825"/>
                  <a:pt x="53288" y="49219"/>
                  <a:pt x="55240" y="48103"/>
                </a:cubicBezTo>
                <a:cubicBezTo>
                  <a:pt x="58943" y="45968"/>
                  <a:pt x="61578" y="42232"/>
                  <a:pt x="62979" y="38129"/>
                </a:cubicBezTo>
                <a:cubicBezTo>
                  <a:pt x="65047" y="32259"/>
                  <a:pt x="64680" y="25320"/>
                  <a:pt x="61178" y="20150"/>
                </a:cubicBezTo>
                <a:cubicBezTo>
                  <a:pt x="58676" y="16447"/>
                  <a:pt x="54340" y="13745"/>
                  <a:pt x="49836" y="13312"/>
                </a:cubicBezTo>
                <a:cubicBezTo>
                  <a:pt x="49680" y="13298"/>
                  <a:pt x="49522" y="13291"/>
                  <a:pt x="49362" y="13291"/>
                </a:cubicBezTo>
                <a:cubicBezTo>
                  <a:pt x="48002" y="13291"/>
                  <a:pt x="46532" y="13744"/>
                  <a:pt x="45170" y="13744"/>
                </a:cubicBezTo>
                <a:cubicBezTo>
                  <a:pt x="44780" y="13744"/>
                  <a:pt x="44399" y="13707"/>
                  <a:pt x="44032" y="13612"/>
                </a:cubicBezTo>
                <a:cubicBezTo>
                  <a:pt x="41597" y="12978"/>
                  <a:pt x="38628" y="10076"/>
                  <a:pt x="36494" y="8675"/>
                </a:cubicBezTo>
                <a:cubicBezTo>
                  <a:pt x="31790" y="5539"/>
                  <a:pt x="26953" y="2370"/>
                  <a:pt x="21483" y="836"/>
                </a:cubicBezTo>
                <a:cubicBezTo>
                  <a:pt x="19535" y="298"/>
                  <a:pt x="17476" y="0"/>
                  <a:pt x="154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1"/>
          <p:cNvSpPr/>
          <p:nvPr/>
        </p:nvSpPr>
        <p:spPr>
          <a:xfrm rot="-156937">
            <a:off x="7153725" y="-72095"/>
            <a:ext cx="5605334" cy="992056"/>
          </a:xfrm>
          <a:custGeom>
            <a:avLst/>
            <a:gdLst/>
            <a:ahLst/>
            <a:cxnLst/>
            <a:rect l="l" t="t" r="r" b="b"/>
            <a:pathLst>
              <a:path w="65048" h="49825" extrusionOk="0">
                <a:moveTo>
                  <a:pt x="15431" y="0"/>
                </a:moveTo>
                <a:cubicBezTo>
                  <a:pt x="11768" y="0"/>
                  <a:pt x="8152" y="957"/>
                  <a:pt x="5305" y="3204"/>
                </a:cubicBezTo>
                <a:cubicBezTo>
                  <a:pt x="1969" y="5873"/>
                  <a:pt x="1" y="10209"/>
                  <a:pt x="234" y="14446"/>
                </a:cubicBezTo>
                <a:cubicBezTo>
                  <a:pt x="434" y="18716"/>
                  <a:pt x="2803" y="22818"/>
                  <a:pt x="6405" y="25153"/>
                </a:cubicBezTo>
                <a:cubicBezTo>
                  <a:pt x="13811" y="29957"/>
                  <a:pt x="24718" y="26921"/>
                  <a:pt x="31423" y="32625"/>
                </a:cubicBezTo>
                <a:cubicBezTo>
                  <a:pt x="36393" y="36828"/>
                  <a:pt x="37461" y="44734"/>
                  <a:pt x="42965" y="48237"/>
                </a:cubicBezTo>
                <a:cubicBezTo>
                  <a:pt x="44700" y="49319"/>
                  <a:pt x="46725" y="49825"/>
                  <a:pt x="48773" y="49825"/>
                </a:cubicBezTo>
                <a:cubicBezTo>
                  <a:pt x="51016" y="49825"/>
                  <a:pt x="53288" y="49219"/>
                  <a:pt x="55240" y="48103"/>
                </a:cubicBezTo>
                <a:cubicBezTo>
                  <a:pt x="58943" y="45968"/>
                  <a:pt x="61578" y="42232"/>
                  <a:pt x="62979" y="38129"/>
                </a:cubicBezTo>
                <a:cubicBezTo>
                  <a:pt x="65047" y="32259"/>
                  <a:pt x="64680" y="25320"/>
                  <a:pt x="61178" y="20150"/>
                </a:cubicBezTo>
                <a:cubicBezTo>
                  <a:pt x="58676" y="16447"/>
                  <a:pt x="54340" y="13745"/>
                  <a:pt x="49836" y="13312"/>
                </a:cubicBezTo>
                <a:cubicBezTo>
                  <a:pt x="49680" y="13298"/>
                  <a:pt x="49522" y="13291"/>
                  <a:pt x="49362" y="13291"/>
                </a:cubicBezTo>
                <a:cubicBezTo>
                  <a:pt x="48002" y="13291"/>
                  <a:pt x="46532" y="13744"/>
                  <a:pt x="45170" y="13744"/>
                </a:cubicBezTo>
                <a:cubicBezTo>
                  <a:pt x="44780" y="13744"/>
                  <a:pt x="44399" y="13707"/>
                  <a:pt x="44032" y="13612"/>
                </a:cubicBezTo>
                <a:cubicBezTo>
                  <a:pt x="41597" y="12978"/>
                  <a:pt x="38628" y="10076"/>
                  <a:pt x="36494" y="8675"/>
                </a:cubicBezTo>
                <a:cubicBezTo>
                  <a:pt x="31790" y="5539"/>
                  <a:pt x="26953" y="2370"/>
                  <a:pt x="21483" y="836"/>
                </a:cubicBezTo>
                <a:cubicBezTo>
                  <a:pt x="19535" y="298"/>
                  <a:pt x="17476" y="0"/>
                  <a:pt x="154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1"/>
          <p:cNvSpPr txBox="1">
            <a:spLocks noGrp="1"/>
          </p:cNvSpPr>
          <p:nvPr>
            <p:ph type="title"/>
          </p:nvPr>
        </p:nvSpPr>
        <p:spPr>
          <a:xfrm>
            <a:off x="616250" y="616274"/>
            <a:ext cx="7906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73" name="Google Shape;473;p21"/>
          <p:cNvGrpSpPr/>
          <p:nvPr/>
        </p:nvGrpSpPr>
        <p:grpSpPr>
          <a:xfrm>
            <a:off x="247775" y="276688"/>
            <a:ext cx="8533313" cy="851000"/>
            <a:chOff x="247775" y="276688"/>
            <a:chExt cx="8533313" cy="851000"/>
          </a:xfrm>
        </p:grpSpPr>
        <p:sp>
          <p:nvSpPr>
            <p:cNvPr id="474" name="Google Shape;474;p21"/>
            <p:cNvSpPr/>
            <p:nvPr/>
          </p:nvSpPr>
          <p:spPr>
            <a:xfrm>
              <a:off x="247775" y="276688"/>
              <a:ext cx="201000" cy="155975"/>
            </a:xfrm>
            <a:custGeom>
              <a:avLst/>
              <a:gdLst/>
              <a:ahLst/>
              <a:cxnLst/>
              <a:rect l="l" t="t" r="r" b="b"/>
              <a:pathLst>
                <a:path w="8040" h="6239" extrusionOk="0">
                  <a:moveTo>
                    <a:pt x="4003" y="1"/>
                  </a:moveTo>
                  <a:cubicBezTo>
                    <a:pt x="0" y="1"/>
                    <a:pt x="0" y="6238"/>
                    <a:pt x="4003" y="6238"/>
                  </a:cubicBezTo>
                  <a:cubicBezTo>
                    <a:pt x="8039" y="6238"/>
                    <a:pt x="8039" y="1"/>
                    <a:pt x="40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1"/>
            <p:cNvSpPr/>
            <p:nvPr/>
          </p:nvSpPr>
          <p:spPr>
            <a:xfrm>
              <a:off x="8647638" y="897338"/>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1"/>
            <p:cNvSpPr/>
            <p:nvPr/>
          </p:nvSpPr>
          <p:spPr>
            <a:xfrm>
              <a:off x="832825" y="328800"/>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1"/>
            <p:cNvSpPr/>
            <p:nvPr/>
          </p:nvSpPr>
          <p:spPr>
            <a:xfrm>
              <a:off x="549525" y="61626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1"/>
            <p:cNvSpPr/>
            <p:nvPr/>
          </p:nvSpPr>
          <p:spPr>
            <a:xfrm>
              <a:off x="8435750" y="107593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11">
    <p:bg>
      <p:bgPr>
        <a:solidFill>
          <a:schemeClr val="lt2"/>
        </a:solidFill>
        <a:effectLst/>
      </p:bgPr>
    </p:bg>
    <p:spTree>
      <p:nvGrpSpPr>
        <p:cNvPr id="1" name="Shape 535"/>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12">
    <p:bg>
      <p:bgPr>
        <a:solidFill>
          <a:schemeClr val="accent5"/>
        </a:solidFill>
        <a:effectLst/>
      </p:bgPr>
    </p:bg>
    <p:spTree>
      <p:nvGrpSpPr>
        <p:cNvPr id="1" name="Shape 536"/>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4C99ED-1493-45A8-A347-72928F0CB185}"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50D4B-1565-4A71-A156-F2620D5C927B}" type="slidenum">
              <a:rPr lang="en-US" smtClean="0"/>
              <a:t>‹#›</a:t>
            </a:fld>
            <a:endParaRPr lang="en-US"/>
          </a:p>
        </p:txBody>
      </p:sp>
    </p:spTree>
    <p:extLst>
      <p:ext uri="{BB962C8B-B14F-4D97-AF65-F5344CB8AC3E}">
        <p14:creationId xmlns:p14="http://schemas.microsoft.com/office/powerpoint/2010/main" val="526429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43"/>
        <p:cNvGrpSpPr/>
        <p:nvPr/>
      </p:nvGrpSpPr>
      <p:grpSpPr>
        <a:xfrm>
          <a:off x="0" y="0"/>
          <a:ext cx="0" cy="0"/>
          <a:chOff x="0" y="0"/>
          <a:chExt cx="0" cy="0"/>
        </a:xfrm>
      </p:grpSpPr>
      <p:sp>
        <p:nvSpPr>
          <p:cNvPr id="44" name="Google Shape;44;p4"/>
          <p:cNvSpPr/>
          <p:nvPr/>
        </p:nvSpPr>
        <p:spPr>
          <a:xfrm rot="8100349">
            <a:off x="6233847" y="2738522"/>
            <a:ext cx="5426236" cy="4103204"/>
          </a:xfrm>
          <a:custGeom>
            <a:avLst/>
            <a:gdLst/>
            <a:ahLst/>
            <a:cxnLst/>
            <a:rect l="l" t="t" r="r" b="b"/>
            <a:pathLst>
              <a:path w="155846" h="123228" extrusionOk="0">
                <a:moveTo>
                  <a:pt x="143537" y="1"/>
                </a:moveTo>
                <a:lnTo>
                  <a:pt x="1" y="114182"/>
                </a:lnTo>
                <a:cubicBezTo>
                  <a:pt x="5901" y="119314"/>
                  <a:pt x="13518" y="123227"/>
                  <a:pt x="21197" y="123227"/>
                </a:cubicBezTo>
                <a:cubicBezTo>
                  <a:pt x="22851" y="123227"/>
                  <a:pt x="24509" y="123045"/>
                  <a:pt x="26153" y="122655"/>
                </a:cubicBezTo>
                <a:cubicBezTo>
                  <a:pt x="37494" y="119920"/>
                  <a:pt x="44333" y="108678"/>
                  <a:pt x="49803" y="98371"/>
                </a:cubicBezTo>
                <a:cubicBezTo>
                  <a:pt x="55240" y="88064"/>
                  <a:pt x="61745" y="76722"/>
                  <a:pt x="72986" y="73553"/>
                </a:cubicBezTo>
                <a:cubicBezTo>
                  <a:pt x="75163" y="72935"/>
                  <a:pt x="77361" y="72673"/>
                  <a:pt x="79569" y="72673"/>
                </a:cubicBezTo>
                <a:cubicBezTo>
                  <a:pt x="87002" y="72673"/>
                  <a:pt x="94547" y="75642"/>
                  <a:pt x="101774" y="77956"/>
                </a:cubicBezTo>
                <a:cubicBezTo>
                  <a:pt x="106502" y="79449"/>
                  <a:pt x="111703" y="80629"/>
                  <a:pt x="116672" y="80629"/>
                </a:cubicBezTo>
                <a:cubicBezTo>
                  <a:pt x="121588" y="80629"/>
                  <a:pt x="126278" y="79474"/>
                  <a:pt x="130060" y="76322"/>
                </a:cubicBezTo>
                <a:cubicBezTo>
                  <a:pt x="135765" y="71552"/>
                  <a:pt x="137566" y="63646"/>
                  <a:pt x="138133" y="56208"/>
                </a:cubicBezTo>
                <a:cubicBezTo>
                  <a:pt x="139234" y="41864"/>
                  <a:pt x="141435" y="33491"/>
                  <a:pt x="149408" y="21483"/>
                </a:cubicBezTo>
                <a:cubicBezTo>
                  <a:pt x="155846" y="11776"/>
                  <a:pt x="155178" y="5171"/>
                  <a:pt x="143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rot="-1270510">
            <a:off x="-2296240" y="3342004"/>
            <a:ext cx="4213159" cy="3385145"/>
          </a:xfrm>
          <a:custGeom>
            <a:avLst/>
            <a:gdLst/>
            <a:ahLst/>
            <a:cxnLst/>
            <a:rect l="l" t="t" r="r" b="b"/>
            <a:pathLst>
              <a:path w="141702" h="132002" extrusionOk="0">
                <a:moveTo>
                  <a:pt x="0" y="0"/>
                </a:moveTo>
                <a:lnTo>
                  <a:pt x="3703" y="77556"/>
                </a:lnTo>
                <a:cubicBezTo>
                  <a:pt x="4710" y="77606"/>
                  <a:pt x="5720" y="77629"/>
                  <a:pt x="6733" y="77629"/>
                </a:cubicBezTo>
                <a:cubicBezTo>
                  <a:pt x="16734" y="77629"/>
                  <a:pt x="27003" y="75410"/>
                  <a:pt x="36813" y="75410"/>
                </a:cubicBezTo>
                <a:cubicBezTo>
                  <a:pt x="42537" y="75410"/>
                  <a:pt x="48104" y="76165"/>
                  <a:pt x="53372" y="78556"/>
                </a:cubicBezTo>
                <a:cubicBezTo>
                  <a:pt x="66147" y="84361"/>
                  <a:pt x="72986" y="98004"/>
                  <a:pt x="80558" y="109812"/>
                </a:cubicBezTo>
                <a:cubicBezTo>
                  <a:pt x="87705" y="120877"/>
                  <a:pt x="98445" y="132002"/>
                  <a:pt x="111257" y="132002"/>
                </a:cubicBezTo>
                <a:cubicBezTo>
                  <a:pt x="112079" y="132002"/>
                  <a:pt x="112909" y="131956"/>
                  <a:pt x="113748" y="131861"/>
                </a:cubicBezTo>
                <a:cubicBezTo>
                  <a:pt x="123522" y="130760"/>
                  <a:pt x="131561" y="122855"/>
                  <a:pt x="135097" y="113682"/>
                </a:cubicBezTo>
                <a:cubicBezTo>
                  <a:pt x="141701" y="96669"/>
                  <a:pt x="133062" y="75221"/>
                  <a:pt x="116517" y="67482"/>
                </a:cubicBezTo>
                <a:cubicBezTo>
                  <a:pt x="109879" y="64380"/>
                  <a:pt x="101806" y="62845"/>
                  <a:pt x="97903" y="56674"/>
                </a:cubicBezTo>
                <a:cubicBezTo>
                  <a:pt x="95068" y="52204"/>
                  <a:pt x="95402" y="46333"/>
                  <a:pt x="97470" y="41463"/>
                </a:cubicBezTo>
                <a:cubicBezTo>
                  <a:pt x="99505" y="36626"/>
                  <a:pt x="103074" y="32557"/>
                  <a:pt x="106743" y="28788"/>
                </a:cubicBezTo>
                <a:cubicBezTo>
                  <a:pt x="111580" y="23717"/>
                  <a:pt x="117084" y="16846"/>
                  <a:pt x="114082" y="10508"/>
                </a:cubicBezTo>
                <a:cubicBezTo>
                  <a:pt x="112032" y="6218"/>
                  <a:pt x="107007" y="4614"/>
                  <a:pt x="102102" y="4614"/>
                </a:cubicBezTo>
                <a:cubicBezTo>
                  <a:pt x="101019" y="4614"/>
                  <a:pt x="99942" y="4692"/>
                  <a:pt x="98904" y="4837"/>
                </a:cubicBezTo>
                <a:cubicBezTo>
                  <a:pt x="85695" y="6672"/>
                  <a:pt x="74553" y="15278"/>
                  <a:pt x="62978" y="21949"/>
                </a:cubicBezTo>
                <a:cubicBezTo>
                  <a:pt x="55038" y="26467"/>
                  <a:pt x="45740" y="30204"/>
                  <a:pt x="36835" y="30204"/>
                </a:cubicBezTo>
                <a:cubicBezTo>
                  <a:pt x="32721" y="30204"/>
                  <a:pt x="28691" y="29407"/>
                  <a:pt x="24918" y="27520"/>
                </a:cubicBezTo>
                <a:cubicBezTo>
                  <a:pt x="12909" y="21616"/>
                  <a:pt x="12242" y="397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txBox="1">
            <a:spLocks noGrp="1"/>
          </p:cNvSpPr>
          <p:nvPr>
            <p:ph type="title"/>
          </p:nvPr>
        </p:nvSpPr>
        <p:spPr>
          <a:xfrm>
            <a:off x="610738" y="616849"/>
            <a:ext cx="7916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 name="Google Shape;47;p4"/>
          <p:cNvSpPr txBox="1">
            <a:spLocks noGrp="1"/>
          </p:cNvSpPr>
          <p:nvPr>
            <p:ph type="body" idx="1"/>
          </p:nvPr>
        </p:nvSpPr>
        <p:spPr>
          <a:xfrm>
            <a:off x="610503" y="1421142"/>
            <a:ext cx="7916700" cy="3132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sz="11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grpSp>
        <p:nvGrpSpPr>
          <p:cNvPr id="48" name="Google Shape;48;p4"/>
          <p:cNvGrpSpPr/>
          <p:nvPr/>
        </p:nvGrpSpPr>
        <p:grpSpPr>
          <a:xfrm>
            <a:off x="8685150" y="2638238"/>
            <a:ext cx="458838" cy="2413675"/>
            <a:chOff x="8685150" y="2638238"/>
            <a:chExt cx="458838" cy="2413675"/>
          </a:xfrm>
        </p:grpSpPr>
        <p:sp>
          <p:nvSpPr>
            <p:cNvPr id="49" name="Google Shape;49;p4"/>
            <p:cNvSpPr/>
            <p:nvPr/>
          </p:nvSpPr>
          <p:spPr>
            <a:xfrm>
              <a:off x="8809938" y="2638238"/>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8685150" y="500016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9010538" y="4265463"/>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4"/>
          <p:cNvGrpSpPr/>
          <p:nvPr/>
        </p:nvGrpSpPr>
        <p:grpSpPr>
          <a:xfrm>
            <a:off x="174170" y="4496442"/>
            <a:ext cx="468195" cy="484968"/>
            <a:chOff x="1702350" y="7913250"/>
            <a:chExt cx="1361825" cy="1410200"/>
          </a:xfrm>
        </p:grpSpPr>
        <p:sp>
          <p:nvSpPr>
            <p:cNvPr id="53" name="Google Shape;53;p4"/>
            <p:cNvSpPr/>
            <p:nvPr/>
          </p:nvSpPr>
          <p:spPr>
            <a:xfrm>
              <a:off x="1950850" y="8271000"/>
              <a:ext cx="897325" cy="832050"/>
            </a:xfrm>
            <a:custGeom>
              <a:avLst/>
              <a:gdLst/>
              <a:ahLst/>
              <a:cxnLst/>
              <a:rect l="l" t="t" r="r" b="b"/>
              <a:pathLst>
                <a:path w="35893" h="33282" extrusionOk="0">
                  <a:moveTo>
                    <a:pt x="17613" y="1"/>
                  </a:moveTo>
                  <a:cubicBezTo>
                    <a:pt x="10108" y="535"/>
                    <a:pt x="3670" y="4637"/>
                    <a:pt x="1535" y="12076"/>
                  </a:cubicBezTo>
                  <a:cubicBezTo>
                    <a:pt x="1" y="17480"/>
                    <a:pt x="1435" y="22750"/>
                    <a:pt x="4304" y="27320"/>
                  </a:cubicBezTo>
                  <a:cubicBezTo>
                    <a:pt x="5071" y="28321"/>
                    <a:pt x="5972" y="29255"/>
                    <a:pt x="7073" y="30156"/>
                  </a:cubicBezTo>
                  <a:cubicBezTo>
                    <a:pt x="9761" y="32275"/>
                    <a:pt x="12991" y="33282"/>
                    <a:pt x="16246" y="33282"/>
                  </a:cubicBezTo>
                  <a:cubicBezTo>
                    <a:pt x="19291" y="33282"/>
                    <a:pt x="22358" y="32400"/>
                    <a:pt x="25019" y="30723"/>
                  </a:cubicBezTo>
                  <a:cubicBezTo>
                    <a:pt x="31390" y="26253"/>
                    <a:pt x="35893" y="17747"/>
                    <a:pt x="33391" y="10075"/>
                  </a:cubicBezTo>
                  <a:cubicBezTo>
                    <a:pt x="31190" y="3470"/>
                    <a:pt x="24518" y="1"/>
                    <a:pt x="176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2585475" y="8021675"/>
              <a:ext cx="311925" cy="357000"/>
            </a:xfrm>
            <a:custGeom>
              <a:avLst/>
              <a:gdLst/>
              <a:ahLst/>
              <a:cxnLst/>
              <a:rect l="l" t="t" r="r" b="b"/>
              <a:pathLst>
                <a:path w="12477" h="14280" extrusionOk="0">
                  <a:moveTo>
                    <a:pt x="11842" y="0"/>
                  </a:moveTo>
                  <a:cubicBezTo>
                    <a:pt x="11833" y="13"/>
                    <a:pt x="11824" y="25"/>
                    <a:pt x="11815" y="38"/>
                  </a:cubicBezTo>
                  <a:lnTo>
                    <a:pt x="11815" y="38"/>
                  </a:lnTo>
                  <a:lnTo>
                    <a:pt x="11809" y="33"/>
                  </a:lnTo>
                  <a:cubicBezTo>
                    <a:pt x="11776" y="79"/>
                    <a:pt x="11743" y="127"/>
                    <a:pt x="11708" y="176"/>
                  </a:cubicBezTo>
                  <a:lnTo>
                    <a:pt x="11708" y="176"/>
                  </a:lnTo>
                  <a:cubicBezTo>
                    <a:pt x="11590" y="322"/>
                    <a:pt x="11482" y="437"/>
                    <a:pt x="11409" y="534"/>
                  </a:cubicBezTo>
                  <a:cubicBezTo>
                    <a:pt x="10808" y="1334"/>
                    <a:pt x="8040" y="4670"/>
                    <a:pt x="5338" y="7672"/>
                  </a:cubicBezTo>
                  <a:cubicBezTo>
                    <a:pt x="2636" y="10708"/>
                    <a:pt x="1" y="13476"/>
                    <a:pt x="167" y="13643"/>
                  </a:cubicBezTo>
                  <a:cubicBezTo>
                    <a:pt x="170" y="13645"/>
                    <a:pt x="173" y="13646"/>
                    <a:pt x="178" y="13646"/>
                  </a:cubicBezTo>
                  <a:cubicBezTo>
                    <a:pt x="383" y="13646"/>
                    <a:pt x="2601" y="11600"/>
                    <a:pt x="5022" y="9045"/>
                  </a:cubicBezTo>
                  <a:lnTo>
                    <a:pt x="5022" y="9045"/>
                  </a:lnTo>
                  <a:cubicBezTo>
                    <a:pt x="2881" y="11826"/>
                    <a:pt x="1183" y="14156"/>
                    <a:pt x="1335" y="14277"/>
                  </a:cubicBezTo>
                  <a:cubicBezTo>
                    <a:pt x="1338" y="14279"/>
                    <a:pt x="1342" y="14280"/>
                    <a:pt x="1346" y="14280"/>
                  </a:cubicBezTo>
                  <a:cubicBezTo>
                    <a:pt x="1583" y="14280"/>
                    <a:pt x="3782" y="11651"/>
                    <a:pt x="6238" y="8573"/>
                  </a:cubicBezTo>
                  <a:cubicBezTo>
                    <a:pt x="7506" y="7038"/>
                    <a:pt x="8807" y="5404"/>
                    <a:pt x="9908" y="3970"/>
                  </a:cubicBezTo>
                  <a:cubicBezTo>
                    <a:pt x="11042" y="2502"/>
                    <a:pt x="11909" y="1201"/>
                    <a:pt x="12476" y="467"/>
                  </a:cubicBezTo>
                  <a:lnTo>
                    <a:pt x="118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2127650" y="7913250"/>
              <a:ext cx="146800" cy="433725"/>
            </a:xfrm>
            <a:custGeom>
              <a:avLst/>
              <a:gdLst/>
              <a:ahLst/>
              <a:cxnLst/>
              <a:rect l="l" t="t" r="r" b="b"/>
              <a:pathLst>
                <a:path w="5872" h="17349" extrusionOk="0">
                  <a:moveTo>
                    <a:pt x="768" y="1"/>
                  </a:moveTo>
                  <a:lnTo>
                    <a:pt x="1" y="167"/>
                  </a:lnTo>
                  <a:cubicBezTo>
                    <a:pt x="3" y="178"/>
                    <a:pt x="5" y="188"/>
                    <a:pt x="8" y="199"/>
                  </a:cubicBezTo>
                  <a:lnTo>
                    <a:pt x="8" y="199"/>
                  </a:lnTo>
                  <a:lnTo>
                    <a:pt x="1" y="201"/>
                  </a:lnTo>
                  <a:cubicBezTo>
                    <a:pt x="10" y="231"/>
                    <a:pt x="20" y="259"/>
                    <a:pt x="28" y="287"/>
                  </a:cubicBezTo>
                  <a:lnTo>
                    <a:pt x="28" y="287"/>
                  </a:lnTo>
                  <a:cubicBezTo>
                    <a:pt x="67" y="452"/>
                    <a:pt x="112" y="638"/>
                    <a:pt x="162" y="843"/>
                  </a:cubicBezTo>
                  <a:lnTo>
                    <a:pt x="162" y="843"/>
                  </a:lnTo>
                  <a:cubicBezTo>
                    <a:pt x="164" y="851"/>
                    <a:pt x="166" y="860"/>
                    <a:pt x="167" y="868"/>
                  </a:cubicBezTo>
                  <a:cubicBezTo>
                    <a:pt x="367" y="1835"/>
                    <a:pt x="1335" y="6038"/>
                    <a:pt x="2369" y="9941"/>
                  </a:cubicBezTo>
                  <a:cubicBezTo>
                    <a:pt x="3422" y="13758"/>
                    <a:pt x="4507" y="17348"/>
                    <a:pt x="4793" y="17348"/>
                  </a:cubicBezTo>
                  <a:cubicBezTo>
                    <a:pt x="4797" y="17348"/>
                    <a:pt x="4800" y="17348"/>
                    <a:pt x="4804" y="17346"/>
                  </a:cubicBezTo>
                  <a:cubicBezTo>
                    <a:pt x="4952" y="17272"/>
                    <a:pt x="4459" y="15272"/>
                    <a:pt x="3799" y="12638"/>
                  </a:cubicBezTo>
                  <a:lnTo>
                    <a:pt x="3799" y="12638"/>
                  </a:lnTo>
                  <a:cubicBezTo>
                    <a:pt x="4719" y="15052"/>
                    <a:pt x="5524" y="16814"/>
                    <a:pt x="5666" y="16814"/>
                  </a:cubicBezTo>
                  <a:cubicBezTo>
                    <a:pt x="5668" y="16814"/>
                    <a:pt x="5670" y="16813"/>
                    <a:pt x="5671" y="16813"/>
                  </a:cubicBezTo>
                  <a:cubicBezTo>
                    <a:pt x="5871" y="16713"/>
                    <a:pt x="4671" y="13477"/>
                    <a:pt x="3503" y="9774"/>
                  </a:cubicBezTo>
                  <a:cubicBezTo>
                    <a:pt x="2936" y="7940"/>
                    <a:pt x="2302" y="5938"/>
                    <a:pt x="1835" y="4170"/>
                  </a:cubicBezTo>
                  <a:cubicBezTo>
                    <a:pt x="1539" y="3144"/>
                    <a:pt x="1290" y="2189"/>
                    <a:pt x="1094" y="1400"/>
                  </a:cubicBezTo>
                  <a:lnTo>
                    <a:pt x="1094" y="1400"/>
                  </a:lnTo>
                  <a:cubicBezTo>
                    <a:pt x="1022" y="1078"/>
                    <a:pt x="968" y="829"/>
                    <a:pt x="935" y="668"/>
                  </a:cubicBezTo>
                  <a:cubicBezTo>
                    <a:pt x="914" y="628"/>
                    <a:pt x="897" y="578"/>
                    <a:pt x="882" y="521"/>
                  </a:cubicBezTo>
                  <a:lnTo>
                    <a:pt x="882" y="521"/>
                  </a:lnTo>
                  <a:cubicBezTo>
                    <a:pt x="867" y="458"/>
                    <a:pt x="852" y="397"/>
                    <a:pt x="838" y="337"/>
                  </a:cubicBezTo>
                  <a:lnTo>
                    <a:pt x="838" y="337"/>
                  </a:lnTo>
                  <a:cubicBezTo>
                    <a:pt x="817" y="238"/>
                    <a:pt x="795" y="125"/>
                    <a:pt x="7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1794925" y="8787825"/>
              <a:ext cx="386125" cy="284625"/>
            </a:xfrm>
            <a:custGeom>
              <a:avLst/>
              <a:gdLst/>
              <a:ahLst/>
              <a:cxnLst/>
              <a:rect l="l" t="t" r="r" b="b"/>
              <a:pathLst>
                <a:path w="15445" h="11385" extrusionOk="0">
                  <a:moveTo>
                    <a:pt x="14251" y="1"/>
                  </a:moveTo>
                  <a:cubicBezTo>
                    <a:pt x="13922" y="1"/>
                    <a:pt x="11267" y="2226"/>
                    <a:pt x="8239" y="4513"/>
                  </a:cubicBezTo>
                  <a:cubicBezTo>
                    <a:pt x="6638" y="5747"/>
                    <a:pt x="4970" y="7014"/>
                    <a:pt x="3469" y="8082"/>
                  </a:cubicBezTo>
                  <a:cubicBezTo>
                    <a:pt x="1968" y="9183"/>
                    <a:pt x="734" y="10150"/>
                    <a:pt x="0" y="10750"/>
                  </a:cubicBezTo>
                  <a:lnTo>
                    <a:pt x="467" y="11384"/>
                  </a:lnTo>
                  <a:cubicBezTo>
                    <a:pt x="475" y="11379"/>
                    <a:pt x="483" y="11374"/>
                    <a:pt x="490" y="11369"/>
                  </a:cubicBezTo>
                  <a:lnTo>
                    <a:pt x="490" y="11369"/>
                  </a:lnTo>
                  <a:lnTo>
                    <a:pt x="500" y="11384"/>
                  </a:lnTo>
                  <a:cubicBezTo>
                    <a:pt x="535" y="11355"/>
                    <a:pt x="572" y="11324"/>
                    <a:pt x="610" y="11292"/>
                  </a:cubicBezTo>
                  <a:lnTo>
                    <a:pt x="610" y="11292"/>
                  </a:lnTo>
                  <a:cubicBezTo>
                    <a:pt x="795" y="11169"/>
                    <a:pt x="920" y="11071"/>
                    <a:pt x="1001" y="11017"/>
                  </a:cubicBezTo>
                  <a:cubicBezTo>
                    <a:pt x="2669" y="9883"/>
                    <a:pt x="15444" y="1310"/>
                    <a:pt x="15144" y="877"/>
                  </a:cubicBezTo>
                  <a:cubicBezTo>
                    <a:pt x="15140" y="870"/>
                    <a:pt x="15132" y="867"/>
                    <a:pt x="15120" y="867"/>
                  </a:cubicBezTo>
                  <a:cubicBezTo>
                    <a:pt x="14856" y="867"/>
                    <a:pt x="12678" y="2256"/>
                    <a:pt x="10075" y="3979"/>
                  </a:cubicBezTo>
                  <a:lnTo>
                    <a:pt x="10075" y="3979"/>
                  </a:lnTo>
                  <a:cubicBezTo>
                    <a:pt x="12545" y="1891"/>
                    <a:pt x="14390" y="150"/>
                    <a:pt x="14277" y="9"/>
                  </a:cubicBezTo>
                  <a:cubicBezTo>
                    <a:pt x="14271" y="4"/>
                    <a:pt x="14262" y="1"/>
                    <a:pt x="14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1702350" y="8413600"/>
              <a:ext cx="364775" cy="161675"/>
            </a:xfrm>
            <a:custGeom>
              <a:avLst/>
              <a:gdLst/>
              <a:ahLst/>
              <a:cxnLst/>
              <a:rect l="l" t="t" r="r" b="b"/>
              <a:pathLst>
                <a:path w="14591" h="6467" extrusionOk="0">
                  <a:moveTo>
                    <a:pt x="267" y="1"/>
                  </a:moveTo>
                  <a:lnTo>
                    <a:pt x="250" y="49"/>
                  </a:lnTo>
                  <a:lnTo>
                    <a:pt x="250" y="49"/>
                  </a:lnTo>
                  <a:cubicBezTo>
                    <a:pt x="234" y="44"/>
                    <a:pt x="217" y="39"/>
                    <a:pt x="201" y="34"/>
                  </a:cubicBezTo>
                  <a:lnTo>
                    <a:pt x="35" y="668"/>
                  </a:lnTo>
                  <a:lnTo>
                    <a:pt x="0" y="768"/>
                  </a:lnTo>
                  <a:cubicBezTo>
                    <a:pt x="3" y="769"/>
                    <a:pt x="6" y="770"/>
                    <a:pt x="8" y="771"/>
                  </a:cubicBezTo>
                  <a:lnTo>
                    <a:pt x="8" y="771"/>
                  </a:lnTo>
                  <a:lnTo>
                    <a:pt x="0" y="801"/>
                  </a:lnTo>
                  <a:cubicBezTo>
                    <a:pt x="267" y="835"/>
                    <a:pt x="467" y="935"/>
                    <a:pt x="601" y="968"/>
                  </a:cubicBezTo>
                  <a:cubicBezTo>
                    <a:pt x="1001" y="1102"/>
                    <a:pt x="2035" y="1469"/>
                    <a:pt x="3369" y="2002"/>
                  </a:cubicBezTo>
                  <a:cubicBezTo>
                    <a:pt x="4704" y="2536"/>
                    <a:pt x="6338" y="3270"/>
                    <a:pt x="7939" y="3970"/>
                  </a:cubicBezTo>
                  <a:cubicBezTo>
                    <a:pt x="10797" y="5261"/>
                    <a:pt x="13540" y="6466"/>
                    <a:pt x="14060" y="6466"/>
                  </a:cubicBezTo>
                  <a:cubicBezTo>
                    <a:pt x="14105" y="6466"/>
                    <a:pt x="14133" y="6457"/>
                    <a:pt x="14144" y="6439"/>
                  </a:cubicBezTo>
                  <a:cubicBezTo>
                    <a:pt x="14210" y="6273"/>
                    <a:pt x="11363" y="4815"/>
                    <a:pt x="8240" y="3320"/>
                  </a:cubicBezTo>
                  <a:lnTo>
                    <a:pt x="8240" y="3320"/>
                  </a:lnTo>
                  <a:cubicBezTo>
                    <a:pt x="11174" y="4207"/>
                    <a:pt x="13820" y="4964"/>
                    <a:pt x="14349" y="4964"/>
                  </a:cubicBezTo>
                  <a:cubicBezTo>
                    <a:pt x="14405" y="4964"/>
                    <a:pt x="14438" y="4955"/>
                    <a:pt x="14444" y="4938"/>
                  </a:cubicBezTo>
                  <a:cubicBezTo>
                    <a:pt x="14591" y="4557"/>
                    <a:pt x="5882" y="1782"/>
                    <a:pt x="1660" y="480"/>
                  </a:cubicBezTo>
                  <a:lnTo>
                    <a:pt x="1660" y="480"/>
                  </a:lnTo>
                  <a:cubicBezTo>
                    <a:pt x="1295" y="349"/>
                    <a:pt x="1012" y="256"/>
                    <a:pt x="834" y="201"/>
                  </a:cubicBezTo>
                  <a:cubicBezTo>
                    <a:pt x="701" y="168"/>
                    <a:pt x="501" y="10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2452050" y="8942250"/>
              <a:ext cx="184325" cy="364525"/>
            </a:xfrm>
            <a:custGeom>
              <a:avLst/>
              <a:gdLst/>
              <a:ahLst/>
              <a:cxnLst/>
              <a:rect l="l" t="t" r="r" b="b"/>
              <a:pathLst>
                <a:path w="7373" h="14581" extrusionOk="0">
                  <a:moveTo>
                    <a:pt x="878" y="1"/>
                  </a:moveTo>
                  <a:cubicBezTo>
                    <a:pt x="874" y="1"/>
                    <a:pt x="871" y="2"/>
                    <a:pt x="868" y="3"/>
                  </a:cubicBezTo>
                  <a:cubicBezTo>
                    <a:pt x="707" y="132"/>
                    <a:pt x="1939" y="2704"/>
                    <a:pt x="3251" y="5784"/>
                  </a:cubicBezTo>
                  <a:lnTo>
                    <a:pt x="3251" y="5784"/>
                  </a:lnTo>
                  <a:cubicBezTo>
                    <a:pt x="2563" y="4339"/>
                    <a:pt x="1908" y="2931"/>
                    <a:pt x="1335" y="1905"/>
                  </a:cubicBezTo>
                  <a:cubicBezTo>
                    <a:pt x="684" y="799"/>
                    <a:pt x="224" y="169"/>
                    <a:pt x="78" y="169"/>
                  </a:cubicBezTo>
                  <a:cubicBezTo>
                    <a:pt x="74" y="169"/>
                    <a:pt x="71" y="169"/>
                    <a:pt x="67" y="170"/>
                  </a:cubicBezTo>
                  <a:cubicBezTo>
                    <a:pt x="0" y="237"/>
                    <a:pt x="334" y="1004"/>
                    <a:pt x="868" y="2172"/>
                  </a:cubicBezTo>
                  <a:cubicBezTo>
                    <a:pt x="1401" y="3339"/>
                    <a:pt x="2069" y="4907"/>
                    <a:pt x="2802" y="6575"/>
                  </a:cubicBezTo>
                  <a:cubicBezTo>
                    <a:pt x="3503" y="8243"/>
                    <a:pt x="4237" y="9910"/>
                    <a:pt x="4904" y="11278"/>
                  </a:cubicBezTo>
                  <a:cubicBezTo>
                    <a:pt x="5571" y="12679"/>
                    <a:pt x="6138" y="13713"/>
                    <a:pt x="6372" y="14080"/>
                  </a:cubicBezTo>
                  <a:cubicBezTo>
                    <a:pt x="6472" y="14214"/>
                    <a:pt x="6538" y="14380"/>
                    <a:pt x="6672" y="14580"/>
                  </a:cubicBezTo>
                  <a:lnTo>
                    <a:pt x="7372" y="14247"/>
                  </a:lnTo>
                  <a:cubicBezTo>
                    <a:pt x="7366" y="14228"/>
                    <a:pt x="7360" y="14209"/>
                    <a:pt x="7354" y="14189"/>
                  </a:cubicBezTo>
                  <a:lnTo>
                    <a:pt x="7354" y="14189"/>
                  </a:lnTo>
                  <a:lnTo>
                    <a:pt x="7372" y="14180"/>
                  </a:lnTo>
                  <a:cubicBezTo>
                    <a:pt x="7357" y="14158"/>
                    <a:pt x="7343" y="14135"/>
                    <a:pt x="7330" y="14114"/>
                  </a:cubicBezTo>
                  <a:lnTo>
                    <a:pt x="7330" y="14114"/>
                  </a:lnTo>
                  <a:cubicBezTo>
                    <a:pt x="7084" y="13358"/>
                    <a:pt x="6637" y="12092"/>
                    <a:pt x="6071" y="10678"/>
                  </a:cubicBezTo>
                  <a:cubicBezTo>
                    <a:pt x="5504" y="9177"/>
                    <a:pt x="4804" y="7409"/>
                    <a:pt x="4037" y="5841"/>
                  </a:cubicBezTo>
                  <a:cubicBezTo>
                    <a:pt x="2595" y="2696"/>
                    <a:pt x="1089" y="1"/>
                    <a:pt x="8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2688875" y="8753450"/>
              <a:ext cx="375300" cy="76325"/>
            </a:xfrm>
            <a:custGeom>
              <a:avLst/>
              <a:gdLst/>
              <a:ahLst/>
              <a:cxnLst/>
              <a:rect l="l" t="t" r="r" b="b"/>
              <a:pathLst>
                <a:path w="15012" h="3053" extrusionOk="0">
                  <a:moveTo>
                    <a:pt x="1138" y="1"/>
                  </a:moveTo>
                  <a:cubicBezTo>
                    <a:pt x="753" y="1"/>
                    <a:pt x="535" y="28"/>
                    <a:pt x="535" y="83"/>
                  </a:cubicBezTo>
                  <a:cubicBezTo>
                    <a:pt x="505" y="262"/>
                    <a:pt x="2770" y="602"/>
                    <a:pt x="5564" y="1077"/>
                  </a:cubicBezTo>
                  <a:lnTo>
                    <a:pt x="5564" y="1077"/>
                  </a:lnTo>
                  <a:cubicBezTo>
                    <a:pt x="3318" y="766"/>
                    <a:pt x="1293" y="502"/>
                    <a:pt x="449" y="502"/>
                  </a:cubicBezTo>
                  <a:cubicBezTo>
                    <a:pt x="189" y="502"/>
                    <a:pt x="41" y="527"/>
                    <a:pt x="34" y="584"/>
                  </a:cubicBezTo>
                  <a:cubicBezTo>
                    <a:pt x="1" y="751"/>
                    <a:pt x="3103" y="1384"/>
                    <a:pt x="6439" y="1918"/>
                  </a:cubicBezTo>
                  <a:cubicBezTo>
                    <a:pt x="9775" y="2418"/>
                    <a:pt x="13377" y="2885"/>
                    <a:pt x="14211" y="2952"/>
                  </a:cubicBezTo>
                  <a:cubicBezTo>
                    <a:pt x="14344" y="2952"/>
                    <a:pt x="14578" y="3019"/>
                    <a:pt x="14878" y="3052"/>
                  </a:cubicBezTo>
                  <a:lnTo>
                    <a:pt x="15012" y="2285"/>
                  </a:lnTo>
                  <a:cubicBezTo>
                    <a:pt x="14211" y="2085"/>
                    <a:pt x="12910" y="1751"/>
                    <a:pt x="11409" y="1418"/>
                  </a:cubicBezTo>
                  <a:cubicBezTo>
                    <a:pt x="9941" y="1117"/>
                    <a:pt x="8240" y="784"/>
                    <a:pt x="6606" y="550"/>
                  </a:cubicBezTo>
                  <a:cubicBezTo>
                    <a:pt x="4288" y="188"/>
                    <a:pt x="2145" y="1"/>
                    <a:pt x="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2135150" y="9081575"/>
              <a:ext cx="122625" cy="241875"/>
            </a:xfrm>
            <a:custGeom>
              <a:avLst/>
              <a:gdLst/>
              <a:ahLst/>
              <a:cxnLst/>
              <a:rect l="l" t="t" r="r" b="b"/>
              <a:pathLst>
                <a:path w="4905" h="9675" extrusionOk="0">
                  <a:moveTo>
                    <a:pt x="3629" y="0"/>
                  </a:moveTo>
                  <a:cubicBezTo>
                    <a:pt x="3202" y="0"/>
                    <a:pt x="399" y="8147"/>
                    <a:pt x="34" y="9241"/>
                  </a:cubicBezTo>
                  <a:cubicBezTo>
                    <a:pt x="34" y="9274"/>
                    <a:pt x="34" y="9308"/>
                    <a:pt x="1" y="9408"/>
                  </a:cubicBezTo>
                  <a:lnTo>
                    <a:pt x="701" y="9675"/>
                  </a:lnTo>
                  <a:cubicBezTo>
                    <a:pt x="1102" y="8941"/>
                    <a:pt x="2336" y="6639"/>
                    <a:pt x="3236" y="4438"/>
                  </a:cubicBezTo>
                  <a:cubicBezTo>
                    <a:pt x="4204" y="2236"/>
                    <a:pt x="4904" y="168"/>
                    <a:pt x="4704" y="101"/>
                  </a:cubicBezTo>
                  <a:cubicBezTo>
                    <a:pt x="4699" y="99"/>
                    <a:pt x="4694" y="98"/>
                    <a:pt x="4688" y="98"/>
                  </a:cubicBezTo>
                  <a:cubicBezTo>
                    <a:pt x="4472" y="98"/>
                    <a:pt x="3665" y="1864"/>
                    <a:pt x="2720" y="3854"/>
                  </a:cubicBezTo>
                  <a:lnTo>
                    <a:pt x="2720" y="3854"/>
                  </a:lnTo>
                  <a:cubicBezTo>
                    <a:pt x="3368" y="1851"/>
                    <a:pt x="3866" y="77"/>
                    <a:pt x="3637" y="1"/>
                  </a:cubicBezTo>
                  <a:cubicBezTo>
                    <a:pt x="3634" y="0"/>
                    <a:pt x="3632" y="0"/>
                    <a:pt x="3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2764775" y="8420275"/>
              <a:ext cx="236850" cy="82600"/>
            </a:xfrm>
            <a:custGeom>
              <a:avLst/>
              <a:gdLst/>
              <a:ahLst/>
              <a:cxnLst/>
              <a:rect l="l" t="t" r="r" b="b"/>
              <a:pathLst>
                <a:path w="9474" h="3304" extrusionOk="0">
                  <a:moveTo>
                    <a:pt x="9307" y="1"/>
                  </a:moveTo>
                  <a:cubicBezTo>
                    <a:pt x="9140" y="1"/>
                    <a:pt x="9040" y="34"/>
                    <a:pt x="8973" y="34"/>
                  </a:cubicBezTo>
                  <a:cubicBezTo>
                    <a:pt x="8406" y="101"/>
                    <a:pt x="6171" y="534"/>
                    <a:pt x="4037" y="1001"/>
                  </a:cubicBezTo>
                  <a:cubicBezTo>
                    <a:pt x="1968" y="1435"/>
                    <a:pt x="0" y="2036"/>
                    <a:pt x="34" y="2269"/>
                  </a:cubicBezTo>
                  <a:cubicBezTo>
                    <a:pt x="39" y="2298"/>
                    <a:pt x="103" y="2310"/>
                    <a:pt x="214" y="2310"/>
                  </a:cubicBezTo>
                  <a:cubicBezTo>
                    <a:pt x="609" y="2310"/>
                    <a:pt x="1612" y="2148"/>
                    <a:pt x="2813" y="1942"/>
                  </a:cubicBezTo>
                  <a:lnTo>
                    <a:pt x="2813" y="1942"/>
                  </a:lnTo>
                  <a:cubicBezTo>
                    <a:pt x="2274" y="2156"/>
                    <a:pt x="1792" y="2374"/>
                    <a:pt x="1401" y="2569"/>
                  </a:cubicBezTo>
                  <a:cubicBezTo>
                    <a:pt x="734" y="2903"/>
                    <a:pt x="367" y="3203"/>
                    <a:pt x="401" y="3270"/>
                  </a:cubicBezTo>
                  <a:cubicBezTo>
                    <a:pt x="416" y="3293"/>
                    <a:pt x="452" y="3304"/>
                    <a:pt x="506" y="3304"/>
                  </a:cubicBezTo>
                  <a:cubicBezTo>
                    <a:pt x="681" y="3304"/>
                    <a:pt x="1049" y="3190"/>
                    <a:pt x="1535" y="3036"/>
                  </a:cubicBezTo>
                  <a:cubicBezTo>
                    <a:pt x="2235" y="2769"/>
                    <a:pt x="3203" y="2436"/>
                    <a:pt x="4203" y="2169"/>
                  </a:cubicBezTo>
                  <a:cubicBezTo>
                    <a:pt x="6238" y="1535"/>
                    <a:pt x="8540" y="1001"/>
                    <a:pt x="9474" y="735"/>
                  </a:cubicBezTo>
                  <a:lnTo>
                    <a:pt x="93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1952525" y="8217625"/>
              <a:ext cx="162325" cy="181950"/>
            </a:xfrm>
            <a:custGeom>
              <a:avLst/>
              <a:gdLst/>
              <a:ahLst/>
              <a:cxnLst/>
              <a:rect l="l" t="t" r="r" b="b"/>
              <a:pathLst>
                <a:path w="6493" h="7278" extrusionOk="0">
                  <a:moveTo>
                    <a:pt x="568" y="1"/>
                  </a:moveTo>
                  <a:lnTo>
                    <a:pt x="1" y="501"/>
                  </a:lnTo>
                  <a:cubicBezTo>
                    <a:pt x="34" y="601"/>
                    <a:pt x="67" y="635"/>
                    <a:pt x="134" y="668"/>
                  </a:cubicBezTo>
                  <a:cubicBezTo>
                    <a:pt x="434" y="1035"/>
                    <a:pt x="1768" y="2670"/>
                    <a:pt x="2869" y="4271"/>
                  </a:cubicBezTo>
                  <a:cubicBezTo>
                    <a:pt x="4000" y="5790"/>
                    <a:pt x="5038" y="7277"/>
                    <a:pt x="5283" y="7277"/>
                  </a:cubicBezTo>
                  <a:cubicBezTo>
                    <a:pt x="5291" y="7277"/>
                    <a:pt x="5298" y="7276"/>
                    <a:pt x="5304" y="7273"/>
                  </a:cubicBezTo>
                  <a:cubicBezTo>
                    <a:pt x="5430" y="7172"/>
                    <a:pt x="4986" y="6217"/>
                    <a:pt x="4273" y="5037"/>
                  </a:cubicBezTo>
                  <a:lnTo>
                    <a:pt x="4273" y="5037"/>
                  </a:lnTo>
                  <a:cubicBezTo>
                    <a:pt x="5216" y="5997"/>
                    <a:pt x="5986" y="6718"/>
                    <a:pt x="6173" y="6718"/>
                  </a:cubicBezTo>
                  <a:cubicBezTo>
                    <a:pt x="6187" y="6718"/>
                    <a:pt x="6198" y="6714"/>
                    <a:pt x="6205" y="6706"/>
                  </a:cubicBezTo>
                  <a:cubicBezTo>
                    <a:pt x="6493" y="6476"/>
                    <a:pt x="2887" y="2501"/>
                    <a:pt x="1204" y="683"/>
                  </a:cubicBezTo>
                  <a:lnTo>
                    <a:pt x="1204" y="683"/>
                  </a:lnTo>
                  <a:cubicBezTo>
                    <a:pt x="1006" y="441"/>
                    <a:pt x="854" y="262"/>
                    <a:pt x="768" y="168"/>
                  </a:cubicBezTo>
                  <a:cubicBezTo>
                    <a:pt x="701" y="134"/>
                    <a:pt x="668" y="34"/>
                    <a:pt x="634" y="1"/>
                  </a:cubicBezTo>
                  <a:lnTo>
                    <a:pt x="597" y="32"/>
                  </a:lnTo>
                  <a:lnTo>
                    <a:pt x="597" y="32"/>
                  </a:lnTo>
                  <a:cubicBezTo>
                    <a:pt x="587" y="21"/>
                    <a:pt x="577" y="11"/>
                    <a:pt x="5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2321950" y="8727150"/>
              <a:ext cx="50900" cy="243550"/>
            </a:xfrm>
            <a:custGeom>
              <a:avLst/>
              <a:gdLst/>
              <a:ahLst/>
              <a:cxnLst/>
              <a:rect l="l" t="t" r="r" b="b"/>
              <a:pathLst>
                <a:path w="2036" h="9742" extrusionOk="0">
                  <a:moveTo>
                    <a:pt x="1829" y="1"/>
                  </a:moveTo>
                  <a:cubicBezTo>
                    <a:pt x="1623" y="1"/>
                    <a:pt x="1219" y="1495"/>
                    <a:pt x="877" y="3331"/>
                  </a:cubicBezTo>
                  <a:lnTo>
                    <a:pt x="877" y="3331"/>
                  </a:lnTo>
                  <a:cubicBezTo>
                    <a:pt x="876" y="1510"/>
                    <a:pt x="814" y="1"/>
                    <a:pt x="601" y="1"/>
                  </a:cubicBezTo>
                  <a:cubicBezTo>
                    <a:pt x="234" y="1"/>
                    <a:pt x="34" y="8341"/>
                    <a:pt x="1" y="9441"/>
                  </a:cubicBezTo>
                  <a:lnTo>
                    <a:pt x="1" y="9675"/>
                  </a:lnTo>
                  <a:lnTo>
                    <a:pt x="768" y="9742"/>
                  </a:lnTo>
                  <a:cubicBezTo>
                    <a:pt x="868" y="8841"/>
                    <a:pt x="1168" y="6439"/>
                    <a:pt x="1435" y="4238"/>
                  </a:cubicBezTo>
                  <a:cubicBezTo>
                    <a:pt x="1735" y="2003"/>
                    <a:pt x="2036" y="68"/>
                    <a:pt x="1835" y="1"/>
                  </a:cubicBezTo>
                  <a:cubicBezTo>
                    <a:pt x="1833" y="1"/>
                    <a:pt x="1831" y="1"/>
                    <a:pt x="18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2457875" y="8491175"/>
              <a:ext cx="163475" cy="101750"/>
            </a:xfrm>
            <a:custGeom>
              <a:avLst/>
              <a:gdLst/>
              <a:ahLst/>
              <a:cxnLst/>
              <a:rect l="l" t="t" r="r" b="b"/>
              <a:pathLst>
                <a:path w="6539" h="4070" extrusionOk="0">
                  <a:moveTo>
                    <a:pt x="701" y="3503"/>
                  </a:moveTo>
                  <a:lnTo>
                    <a:pt x="701" y="3503"/>
                  </a:lnTo>
                  <a:cubicBezTo>
                    <a:pt x="668" y="3503"/>
                    <a:pt x="635" y="3536"/>
                    <a:pt x="635" y="3536"/>
                  </a:cubicBezTo>
                  <a:cubicBezTo>
                    <a:pt x="668" y="3536"/>
                    <a:pt x="701" y="3503"/>
                    <a:pt x="701" y="3503"/>
                  </a:cubicBezTo>
                  <a:close/>
                  <a:moveTo>
                    <a:pt x="6205" y="0"/>
                  </a:moveTo>
                  <a:cubicBezTo>
                    <a:pt x="4604" y="767"/>
                    <a:pt x="2836" y="1668"/>
                    <a:pt x="1669" y="2268"/>
                  </a:cubicBezTo>
                  <a:cubicBezTo>
                    <a:pt x="1102" y="2569"/>
                    <a:pt x="635" y="2869"/>
                    <a:pt x="368" y="3036"/>
                  </a:cubicBezTo>
                  <a:cubicBezTo>
                    <a:pt x="101" y="3236"/>
                    <a:pt x="1" y="3336"/>
                    <a:pt x="34" y="3403"/>
                  </a:cubicBezTo>
                  <a:cubicBezTo>
                    <a:pt x="101" y="3436"/>
                    <a:pt x="168" y="3436"/>
                    <a:pt x="301" y="3436"/>
                  </a:cubicBezTo>
                  <a:cubicBezTo>
                    <a:pt x="368" y="3436"/>
                    <a:pt x="468" y="3403"/>
                    <a:pt x="601" y="3403"/>
                  </a:cubicBezTo>
                  <a:lnTo>
                    <a:pt x="835" y="3403"/>
                  </a:lnTo>
                  <a:cubicBezTo>
                    <a:pt x="768" y="3436"/>
                    <a:pt x="701" y="3503"/>
                    <a:pt x="701" y="3503"/>
                  </a:cubicBezTo>
                  <a:cubicBezTo>
                    <a:pt x="701" y="3536"/>
                    <a:pt x="768" y="3536"/>
                    <a:pt x="701" y="3603"/>
                  </a:cubicBezTo>
                  <a:cubicBezTo>
                    <a:pt x="668" y="3669"/>
                    <a:pt x="635" y="3736"/>
                    <a:pt x="601" y="3836"/>
                  </a:cubicBezTo>
                  <a:cubicBezTo>
                    <a:pt x="568" y="3903"/>
                    <a:pt x="468" y="4003"/>
                    <a:pt x="501" y="4036"/>
                  </a:cubicBezTo>
                  <a:cubicBezTo>
                    <a:pt x="524" y="4059"/>
                    <a:pt x="550" y="4070"/>
                    <a:pt x="587" y="4070"/>
                  </a:cubicBezTo>
                  <a:cubicBezTo>
                    <a:pt x="661" y="4070"/>
                    <a:pt x="779" y="4025"/>
                    <a:pt x="1002" y="3936"/>
                  </a:cubicBezTo>
                  <a:cubicBezTo>
                    <a:pt x="1269" y="3870"/>
                    <a:pt x="1669" y="3603"/>
                    <a:pt x="2203" y="3336"/>
                  </a:cubicBezTo>
                  <a:cubicBezTo>
                    <a:pt x="3270" y="2702"/>
                    <a:pt x="4838" y="1735"/>
                    <a:pt x="6439" y="767"/>
                  </a:cubicBezTo>
                  <a:cubicBezTo>
                    <a:pt x="6539" y="667"/>
                    <a:pt x="6539" y="567"/>
                    <a:pt x="6539" y="500"/>
                  </a:cubicBezTo>
                  <a:cubicBezTo>
                    <a:pt x="6539" y="400"/>
                    <a:pt x="6506" y="367"/>
                    <a:pt x="6506" y="334"/>
                  </a:cubicBezTo>
                  <a:lnTo>
                    <a:pt x="6472" y="267"/>
                  </a:lnTo>
                  <a:cubicBezTo>
                    <a:pt x="6439" y="234"/>
                    <a:pt x="6439" y="200"/>
                    <a:pt x="6372" y="167"/>
                  </a:cubicBezTo>
                  <a:cubicBezTo>
                    <a:pt x="6339" y="67"/>
                    <a:pt x="6339" y="33"/>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2386175" y="8070025"/>
              <a:ext cx="98425" cy="363625"/>
            </a:xfrm>
            <a:custGeom>
              <a:avLst/>
              <a:gdLst/>
              <a:ahLst/>
              <a:cxnLst/>
              <a:rect l="l" t="t" r="r" b="b"/>
              <a:pathLst>
                <a:path w="3937" h="14545" extrusionOk="0">
                  <a:moveTo>
                    <a:pt x="3169" y="1"/>
                  </a:moveTo>
                  <a:cubicBezTo>
                    <a:pt x="3136" y="168"/>
                    <a:pt x="3102" y="334"/>
                    <a:pt x="3036" y="401"/>
                  </a:cubicBezTo>
                  <a:cubicBezTo>
                    <a:pt x="2836" y="1202"/>
                    <a:pt x="1868" y="4637"/>
                    <a:pt x="1168" y="7940"/>
                  </a:cubicBezTo>
                  <a:cubicBezTo>
                    <a:pt x="467" y="11242"/>
                    <a:pt x="0" y="14378"/>
                    <a:pt x="267" y="14411"/>
                  </a:cubicBezTo>
                  <a:cubicBezTo>
                    <a:pt x="268" y="14411"/>
                    <a:pt x="269" y="14411"/>
                    <a:pt x="270" y="14411"/>
                  </a:cubicBezTo>
                  <a:cubicBezTo>
                    <a:pt x="377" y="14411"/>
                    <a:pt x="599" y="13580"/>
                    <a:pt x="896" y="12323"/>
                  </a:cubicBezTo>
                  <a:lnTo>
                    <a:pt x="896" y="12323"/>
                  </a:lnTo>
                  <a:cubicBezTo>
                    <a:pt x="654" y="13645"/>
                    <a:pt x="525" y="14526"/>
                    <a:pt x="634" y="14544"/>
                  </a:cubicBezTo>
                  <a:cubicBezTo>
                    <a:pt x="635" y="14545"/>
                    <a:pt x="636" y="14545"/>
                    <a:pt x="638" y="14545"/>
                  </a:cubicBezTo>
                  <a:cubicBezTo>
                    <a:pt x="844" y="14545"/>
                    <a:pt x="1672" y="11690"/>
                    <a:pt x="2369" y="8440"/>
                  </a:cubicBezTo>
                  <a:cubicBezTo>
                    <a:pt x="3093" y="5248"/>
                    <a:pt x="3687" y="1667"/>
                    <a:pt x="3927" y="226"/>
                  </a:cubicBezTo>
                  <a:lnTo>
                    <a:pt x="3927" y="226"/>
                  </a:lnTo>
                  <a:cubicBezTo>
                    <a:pt x="3930" y="217"/>
                    <a:pt x="3933" y="209"/>
                    <a:pt x="3936" y="201"/>
                  </a:cubicBezTo>
                  <a:lnTo>
                    <a:pt x="3931" y="200"/>
                  </a:lnTo>
                  <a:lnTo>
                    <a:pt x="3931" y="200"/>
                  </a:lnTo>
                  <a:cubicBezTo>
                    <a:pt x="3933" y="189"/>
                    <a:pt x="3935" y="178"/>
                    <a:pt x="3936" y="168"/>
                  </a:cubicBezTo>
                  <a:lnTo>
                    <a:pt x="31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1786575" y="8686950"/>
              <a:ext cx="246025" cy="75275"/>
            </a:xfrm>
            <a:custGeom>
              <a:avLst/>
              <a:gdLst/>
              <a:ahLst/>
              <a:cxnLst/>
              <a:rect l="l" t="t" r="r" b="b"/>
              <a:pathLst>
                <a:path w="9841" h="3011" extrusionOk="0">
                  <a:moveTo>
                    <a:pt x="9248" y="1"/>
                  </a:moveTo>
                  <a:cubicBezTo>
                    <a:pt x="8100" y="1"/>
                    <a:pt x="1154" y="1932"/>
                    <a:pt x="167" y="2210"/>
                  </a:cubicBezTo>
                  <a:cubicBezTo>
                    <a:pt x="134" y="2210"/>
                    <a:pt x="101" y="2243"/>
                    <a:pt x="0" y="2243"/>
                  </a:cubicBezTo>
                  <a:lnTo>
                    <a:pt x="167" y="3010"/>
                  </a:lnTo>
                  <a:cubicBezTo>
                    <a:pt x="188" y="3008"/>
                    <a:pt x="210" y="3005"/>
                    <a:pt x="232" y="3002"/>
                  </a:cubicBezTo>
                  <a:lnTo>
                    <a:pt x="232" y="3002"/>
                  </a:lnTo>
                  <a:lnTo>
                    <a:pt x="234" y="3010"/>
                  </a:lnTo>
                  <a:cubicBezTo>
                    <a:pt x="243" y="3010"/>
                    <a:pt x="255" y="3005"/>
                    <a:pt x="268" y="2998"/>
                  </a:cubicBezTo>
                  <a:lnTo>
                    <a:pt x="268" y="2998"/>
                  </a:lnTo>
                  <a:cubicBezTo>
                    <a:pt x="1187" y="2885"/>
                    <a:pt x="3552" y="2558"/>
                    <a:pt x="5671" y="2076"/>
                  </a:cubicBezTo>
                  <a:cubicBezTo>
                    <a:pt x="7906" y="1609"/>
                    <a:pt x="9841" y="1009"/>
                    <a:pt x="9807" y="775"/>
                  </a:cubicBezTo>
                  <a:cubicBezTo>
                    <a:pt x="9802" y="740"/>
                    <a:pt x="9736" y="725"/>
                    <a:pt x="9619" y="725"/>
                  </a:cubicBezTo>
                  <a:cubicBezTo>
                    <a:pt x="9182" y="725"/>
                    <a:pt x="8035" y="942"/>
                    <a:pt x="6650" y="1183"/>
                  </a:cubicBezTo>
                  <a:lnTo>
                    <a:pt x="6650" y="1183"/>
                  </a:lnTo>
                  <a:cubicBezTo>
                    <a:pt x="8218" y="691"/>
                    <a:pt x="9447" y="239"/>
                    <a:pt x="9407" y="41"/>
                  </a:cubicBezTo>
                  <a:cubicBezTo>
                    <a:pt x="9397" y="14"/>
                    <a:pt x="9342" y="1"/>
                    <a:pt x="92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2639675" y="8892000"/>
              <a:ext cx="134300" cy="149575"/>
            </a:xfrm>
            <a:custGeom>
              <a:avLst/>
              <a:gdLst/>
              <a:ahLst/>
              <a:cxnLst/>
              <a:rect l="l" t="t" r="r" b="b"/>
              <a:pathLst>
                <a:path w="5372" h="5983" extrusionOk="0">
                  <a:moveTo>
                    <a:pt x="937" y="1"/>
                  </a:moveTo>
                  <a:cubicBezTo>
                    <a:pt x="923" y="1"/>
                    <a:pt x="911" y="4"/>
                    <a:pt x="901" y="12"/>
                  </a:cubicBezTo>
                  <a:cubicBezTo>
                    <a:pt x="790" y="83"/>
                    <a:pt x="1021" y="550"/>
                    <a:pt x="1424" y="1198"/>
                  </a:cubicBezTo>
                  <a:lnTo>
                    <a:pt x="1424" y="1198"/>
                  </a:lnTo>
                  <a:cubicBezTo>
                    <a:pt x="917" y="718"/>
                    <a:pt x="516" y="395"/>
                    <a:pt x="353" y="395"/>
                  </a:cubicBezTo>
                  <a:cubicBezTo>
                    <a:pt x="331" y="395"/>
                    <a:pt x="314" y="401"/>
                    <a:pt x="301" y="412"/>
                  </a:cubicBezTo>
                  <a:cubicBezTo>
                    <a:pt x="1" y="679"/>
                    <a:pt x="4070" y="5182"/>
                    <a:pt x="4637" y="5749"/>
                  </a:cubicBezTo>
                  <a:cubicBezTo>
                    <a:pt x="4671" y="5816"/>
                    <a:pt x="4704" y="5883"/>
                    <a:pt x="4804" y="5983"/>
                  </a:cubicBezTo>
                  <a:lnTo>
                    <a:pt x="5371" y="5483"/>
                  </a:lnTo>
                  <a:cubicBezTo>
                    <a:pt x="5362" y="5469"/>
                    <a:pt x="5352" y="5456"/>
                    <a:pt x="5342" y="5442"/>
                  </a:cubicBezTo>
                  <a:lnTo>
                    <a:pt x="5342" y="5442"/>
                  </a:lnTo>
                  <a:lnTo>
                    <a:pt x="5371" y="5416"/>
                  </a:lnTo>
                  <a:cubicBezTo>
                    <a:pt x="5305" y="5349"/>
                    <a:pt x="5238" y="5249"/>
                    <a:pt x="5205" y="5216"/>
                  </a:cubicBezTo>
                  <a:cubicBezTo>
                    <a:pt x="5177" y="5186"/>
                    <a:pt x="5139" y="5146"/>
                    <a:pt x="5094" y="5095"/>
                  </a:cubicBezTo>
                  <a:lnTo>
                    <a:pt x="5094" y="5095"/>
                  </a:lnTo>
                  <a:cubicBezTo>
                    <a:pt x="4007" y="3587"/>
                    <a:pt x="1375" y="1"/>
                    <a:pt x="9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2653025" y="8553700"/>
              <a:ext cx="319425" cy="83100"/>
            </a:xfrm>
            <a:custGeom>
              <a:avLst/>
              <a:gdLst/>
              <a:ahLst/>
              <a:cxnLst/>
              <a:rect l="l" t="t" r="r" b="b"/>
              <a:pathLst>
                <a:path w="12777" h="3324" extrusionOk="0">
                  <a:moveTo>
                    <a:pt x="12643" y="1"/>
                  </a:moveTo>
                  <a:cubicBezTo>
                    <a:pt x="12643" y="1"/>
                    <a:pt x="12643" y="1"/>
                    <a:pt x="12643" y="1"/>
                  </a:cubicBezTo>
                  <a:lnTo>
                    <a:pt x="12643" y="1"/>
                  </a:lnTo>
                  <a:cubicBezTo>
                    <a:pt x="12443" y="34"/>
                    <a:pt x="12276" y="68"/>
                    <a:pt x="12143" y="68"/>
                  </a:cubicBezTo>
                  <a:cubicBezTo>
                    <a:pt x="11442" y="201"/>
                    <a:pt x="8373" y="601"/>
                    <a:pt x="5504" y="1102"/>
                  </a:cubicBezTo>
                  <a:cubicBezTo>
                    <a:pt x="2669" y="1602"/>
                    <a:pt x="1" y="2236"/>
                    <a:pt x="34" y="2503"/>
                  </a:cubicBezTo>
                  <a:cubicBezTo>
                    <a:pt x="44" y="2528"/>
                    <a:pt x="113" y="2539"/>
                    <a:pt x="234" y="2539"/>
                  </a:cubicBezTo>
                  <a:cubicBezTo>
                    <a:pt x="785" y="2539"/>
                    <a:pt x="2407" y="2298"/>
                    <a:pt x="4305" y="2025"/>
                  </a:cubicBezTo>
                  <a:lnTo>
                    <a:pt x="4305" y="2025"/>
                  </a:lnTo>
                  <a:cubicBezTo>
                    <a:pt x="2119" y="2596"/>
                    <a:pt x="411" y="3100"/>
                    <a:pt x="468" y="3270"/>
                  </a:cubicBezTo>
                  <a:cubicBezTo>
                    <a:pt x="479" y="3306"/>
                    <a:pt x="557" y="3323"/>
                    <a:pt x="693" y="3323"/>
                  </a:cubicBezTo>
                  <a:cubicBezTo>
                    <a:pt x="2176" y="3323"/>
                    <a:pt x="10485" y="1315"/>
                    <a:pt x="12776" y="735"/>
                  </a:cubicBezTo>
                  <a:lnTo>
                    <a:pt x="126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2048425" y="8657200"/>
              <a:ext cx="31725" cy="63550"/>
            </a:xfrm>
            <a:custGeom>
              <a:avLst/>
              <a:gdLst/>
              <a:ahLst/>
              <a:cxnLst/>
              <a:rect l="l" t="t" r="r" b="b"/>
              <a:pathLst>
                <a:path w="1269" h="2542" extrusionOk="0">
                  <a:moveTo>
                    <a:pt x="312" y="1"/>
                  </a:moveTo>
                  <a:cubicBezTo>
                    <a:pt x="230" y="1"/>
                    <a:pt x="156" y="31"/>
                    <a:pt x="101" y="97"/>
                  </a:cubicBezTo>
                  <a:cubicBezTo>
                    <a:pt x="1" y="264"/>
                    <a:pt x="134" y="464"/>
                    <a:pt x="201" y="731"/>
                  </a:cubicBezTo>
                  <a:cubicBezTo>
                    <a:pt x="334" y="931"/>
                    <a:pt x="434" y="1231"/>
                    <a:pt x="434" y="1265"/>
                  </a:cubicBezTo>
                  <a:cubicBezTo>
                    <a:pt x="468" y="1365"/>
                    <a:pt x="501" y="1598"/>
                    <a:pt x="501" y="1899"/>
                  </a:cubicBezTo>
                  <a:cubicBezTo>
                    <a:pt x="501" y="2132"/>
                    <a:pt x="501" y="2432"/>
                    <a:pt x="701" y="2532"/>
                  </a:cubicBezTo>
                  <a:cubicBezTo>
                    <a:pt x="723" y="2539"/>
                    <a:pt x="745" y="2542"/>
                    <a:pt x="767" y="2542"/>
                  </a:cubicBezTo>
                  <a:cubicBezTo>
                    <a:pt x="977" y="2542"/>
                    <a:pt x="1168" y="2264"/>
                    <a:pt x="1168" y="1932"/>
                  </a:cubicBezTo>
                  <a:cubicBezTo>
                    <a:pt x="1268" y="1565"/>
                    <a:pt x="1168" y="1131"/>
                    <a:pt x="1135" y="1065"/>
                  </a:cubicBezTo>
                  <a:cubicBezTo>
                    <a:pt x="1135" y="965"/>
                    <a:pt x="1035" y="598"/>
                    <a:pt x="801" y="297"/>
                  </a:cubicBezTo>
                  <a:cubicBezTo>
                    <a:pt x="668" y="120"/>
                    <a:pt x="475" y="1"/>
                    <a:pt x="3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2225225" y="9005575"/>
              <a:ext cx="62550" cy="31575"/>
            </a:xfrm>
            <a:custGeom>
              <a:avLst/>
              <a:gdLst/>
              <a:ahLst/>
              <a:cxnLst/>
              <a:rect l="l" t="t" r="r" b="b"/>
              <a:pathLst>
                <a:path w="2502" h="1263" extrusionOk="0">
                  <a:moveTo>
                    <a:pt x="743" y="0"/>
                  </a:moveTo>
                  <a:cubicBezTo>
                    <a:pt x="707" y="0"/>
                    <a:pt x="671" y="2"/>
                    <a:pt x="634" y="6"/>
                  </a:cubicBezTo>
                  <a:cubicBezTo>
                    <a:pt x="301" y="6"/>
                    <a:pt x="0" y="206"/>
                    <a:pt x="100" y="473"/>
                  </a:cubicBezTo>
                  <a:cubicBezTo>
                    <a:pt x="167" y="639"/>
                    <a:pt x="401" y="673"/>
                    <a:pt x="634" y="706"/>
                  </a:cubicBezTo>
                  <a:cubicBezTo>
                    <a:pt x="901" y="773"/>
                    <a:pt x="1134" y="839"/>
                    <a:pt x="1201" y="839"/>
                  </a:cubicBezTo>
                  <a:cubicBezTo>
                    <a:pt x="1235" y="839"/>
                    <a:pt x="1468" y="973"/>
                    <a:pt x="1668" y="1106"/>
                  </a:cubicBezTo>
                  <a:cubicBezTo>
                    <a:pt x="1855" y="1176"/>
                    <a:pt x="2009" y="1263"/>
                    <a:pt x="2141" y="1263"/>
                  </a:cubicBezTo>
                  <a:cubicBezTo>
                    <a:pt x="2199" y="1263"/>
                    <a:pt x="2252" y="1247"/>
                    <a:pt x="2302" y="1206"/>
                  </a:cubicBezTo>
                  <a:cubicBezTo>
                    <a:pt x="2502" y="1106"/>
                    <a:pt x="2402" y="773"/>
                    <a:pt x="2102" y="539"/>
                  </a:cubicBezTo>
                  <a:cubicBezTo>
                    <a:pt x="1868" y="306"/>
                    <a:pt x="1468" y="172"/>
                    <a:pt x="1401" y="139"/>
                  </a:cubicBezTo>
                  <a:cubicBezTo>
                    <a:pt x="1312" y="109"/>
                    <a:pt x="1038" y="0"/>
                    <a:pt x="7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2417025" y="8571150"/>
              <a:ext cx="39225" cy="56750"/>
            </a:xfrm>
            <a:custGeom>
              <a:avLst/>
              <a:gdLst/>
              <a:ahLst/>
              <a:cxnLst/>
              <a:rect l="l" t="t" r="r" b="b"/>
              <a:pathLst>
                <a:path w="1569" h="2270" extrusionOk="0">
                  <a:moveTo>
                    <a:pt x="306" y="1"/>
                  </a:moveTo>
                  <a:cubicBezTo>
                    <a:pt x="149" y="1"/>
                    <a:pt x="0" y="260"/>
                    <a:pt x="0" y="637"/>
                  </a:cubicBezTo>
                  <a:cubicBezTo>
                    <a:pt x="0" y="1004"/>
                    <a:pt x="167" y="1338"/>
                    <a:pt x="234" y="1404"/>
                  </a:cubicBezTo>
                  <a:cubicBezTo>
                    <a:pt x="267" y="1504"/>
                    <a:pt x="434" y="1871"/>
                    <a:pt x="768" y="2072"/>
                  </a:cubicBezTo>
                  <a:cubicBezTo>
                    <a:pt x="935" y="2202"/>
                    <a:pt x="1133" y="2270"/>
                    <a:pt x="1282" y="2270"/>
                  </a:cubicBezTo>
                  <a:cubicBezTo>
                    <a:pt x="1400" y="2270"/>
                    <a:pt x="1487" y="2227"/>
                    <a:pt x="1502" y="2138"/>
                  </a:cubicBezTo>
                  <a:cubicBezTo>
                    <a:pt x="1568" y="1871"/>
                    <a:pt x="1368" y="1705"/>
                    <a:pt x="1235" y="1571"/>
                  </a:cubicBezTo>
                  <a:cubicBezTo>
                    <a:pt x="1068" y="1371"/>
                    <a:pt x="934" y="1138"/>
                    <a:pt x="901" y="1071"/>
                  </a:cubicBezTo>
                  <a:cubicBezTo>
                    <a:pt x="901" y="1004"/>
                    <a:pt x="768" y="804"/>
                    <a:pt x="734" y="537"/>
                  </a:cubicBezTo>
                  <a:cubicBezTo>
                    <a:pt x="634" y="337"/>
                    <a:pt x="601" y="70"/>
                    <a:pt x="334" y="3"/>
                  </a:cubicBezTo>
                  <a:cubicBezTo>
                    <a:pt x="325" y="2"/>
                    <a:pt x="315"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2142650" y="8434850"/>
              <a:ext cx="52575" cy="32150"/>
            </a:xfrm>
            <a:custGeom>
              <a:avLst/>
              <a:gdLst/>
              <a:ahLst/>
              <a:cxnLst/>
              <a:rect l="l" t="t" r="r" b="b"/>
              <a:pathLst>
                <a:path w="2103" h="1286" extrusionOk="0">
                  <a:moveTo>
                    <a:pt x="1787" y="0"/>
                  </a:moveTo>
                  <a:cubicBezTo>
                    <a:pt x="1625" y="0"/>
                    <a:pt x="1457" y="98"/>
                    <a:pt x="1269" y="152"/>
                  </a:cubicBezTo>
                  <a:cubicBezTo>
                    <a:pt x="1102" y="285"/>
                    <a:pt x="902" y="352"/>
                    <a:pt x="868" y="418"/>
                  </a:cubicBezTo>
                  <a:cubicBezTo>
                    <a:pt x="802" y="452"/>
                    <a:pt x="668" y="485"/>
                    <a:pt x="435" y="585"/>
                  </a:cubicBezTo>
                  <a:cubicBezTo>
                    <a:pt x="268" y="652"/>
                    <a:pt x="68" y="752"/>
                    <a:pt x="34" y="986"/>
                  </a:cubicBezTo>
                  <a:cubicBezTo>
                    <a:pt x="1" y="1152"/>
                    <a:pt x="268" y="1286"/>
                    <a:pt x="568" y="1286"/>
                  </a:cubicBezTo>
                  <a:cubicBezTo>
                    <a:pt x="868" y="1286"/>
                    <a:pt x="1168" y="1152"/>
                    <a:pt x="1235" y="1119"/>
                  </a:cubicBezTo>
                  <a:cubicBezTo>
                    <a:pt x="1269" y="1119"/>
                    <a:pt x="1602" y="952"/>
                    <a:pt x="1836" y="685"/>
                  </a:cubicBezTo>
                  <a:cubicBezTo>
                    <a:pt x="2036" y="452"/>
                    <a:pt x="2102" y="118"/>
                    <a:pt x="1902" y="18"/>
                  </a:cubicBezTo>
                  <a:cubicBezTo>
                    <a:pt x="1864" y="5"/>
                    <a:pt x="1826" y="0"/>
                    <a:pt x="17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2581300" y="8782175"/>
              <a:ext cx="39225" cy="36675"/>
            </a:xfrm>
            <a:custGeom>
              <a:avLst/>
              <a:gdLst/>
              <a:ahLst/>
              <a:cxnLst/>
              <a:rect l="l" t="t" r="r" b="b"/>
              <a:pathLst>
                <a:path w="1569" h="1467" extrusionOk="0">
                  <a:moveTo>
                    <a:pt x="1235" y="0"/>
                  </a:moveTo>
                  <a:cubicBezTo>
                    <a:pt x="1149" y="0"/>
                    <a:pt x="1056" y="25"/>
                    <a:pt x="968" y="69"/>
                  </a:cubicBezTo>
                  <a:cubicBezTo>
                    <a:pt x="701" y="202"/>
                    <a:pt x="535" y="369"/>
                    <a:pt x="501" y="402"/>
                  </a:cubicBezTo>
                  <a:cubicBezTo>
                    <a:pt x="468" y="435"/>
                    <a:pt x="234" y="602"/>
                    <a:pt x="134" y="869"/>
                  </a:cubicBezTo>
                  <a:cubicBezTo>
                    <a:pt x="1" y="1103"/>
                    <a:pt x="1" y="1369"/>
                    <a:pt x="201" y="1436"/>
                  </a:cubicBezTo>
                  <a:cubicBezTo>
                    <a:pt x="243" y="1457"/>
                    <a:pt x="283" y="1466"/>
                    <a:pt x="323" y="1466"/>
                  </a:cubicBezTo>
                  <a:cubicBezTo>
                    <a:pt x="474" y="1466"/>
                    <a:pt x="617" y="1335"/>
                    <a:pt x="801" y="1203"/>
                  </a:cubicBezTo>
                  <a:lnTo>
                    <a:pt x="1068" y="902"/>
                  </a:lnTo>
                  <a:cubicBezTo>
                    <a:pt x="1135" y="869"/>
                    <a:pt x="1235" y="769"/>
                    <a:pt x="1368" y="636"/>
                  </a:cubicBezTo>
                  <a:cubicBezTo>
                    <a:pt x="1469" y="569"/>
                    <a:pt x="1569" y="402"/>
                    <a:pt x="1502" y="135"/>
                  </a:cubicBezTo>
                  <a:cubicBezTo>
                    <a:pt x="1446" y="41"/>
                    <a:pt x="1347" y="0"/>
                    <a:pt x="1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2555450" y="8372775"/>
              <a:ext cx="47550" cy="32800"/>
            </a:xfrm>
            <a:custGeom>
              <a:avLst/>
              <a:gdLst/>
              <a:ahLst/>
              <a:cxnLst/>
              <a:rect l="l" t="t" r="r" b="b"/>
              <a:pathLst>
                <a:path w="1902" h="1312" extrusionOk="0">
                  <a:moveTo>
                    <a:pt x="417" y="1"/>
                  </a:moveTo>
                  <a:cubicBezTo>
                    <a:pt x="336" y="1"/>
                    <a:pt x="252" y="29"/>
                    <a:pt x="168" y="99"/>
                  </a:cubicBezTo>
                  <a:cubicBezTo>
                    <a:pt x="1" y="233"/>
                    <a:pt x="67" y="466"/>
                    <a:pt x="234" y="667"/>
                  </a:cubicBezTo>
                  <a:cubicBezTo>
                    <a:pt x="401" y="900"/>
                    <a:pt x="668" y="1000"/>
                    <a:pt x="701" y="1067"/>
                  </a:cubicBezTo>
                  <a:cubicBezTo>
                    <a:pt x="735" y="1100"/>
                    <a:pt x="1001" y="1267"/>
                    <a:pt x="1268" y="1300"/>
                  </a:cubicBezTo>
                  <a:cubicBezTo>
                    <a:pt x="1333" y="1308"/>
                    <a:pt x="1394" y="1312"/>
                    <a:pt x="1452" y="1312"/>
                  </a:cubicBezTo>
                  <a:cubicBezTo>
                    <a:pt x="1661" y="1312"/>
                    <a:pt x="1816" y="1257"/>
                    <a:pt x="1869" y="1100"/>
                  </a:cubicBezTo>
                  <a:cubicBezTo>
                    <a:pt x="1902" y="833"/>
                    <a:pt x="1702" y="733"/>
                    <a:pt x="1535" y="633"/>
                  </a:cubicBezTo>
                  <a:cubicBezTo>
                    <a:pt x="1368" y="500"/>
                    <a:pt x="1168" y="433"/>
                    <a:pt x="1102" y="366"/>
                  </a:cubicBezTo>
                  <a:cubicBezTo>
                    <a:pt x="1068" y="366"/>
                    <a:pt x="901" y="200"/>
                    <a:pt x="735" y="133"/>
                  </a:cubicBezTo>
                  <a:cubicBezTo>
                    <a:pt x="638" y="55"/>
                    <a:pt x="530" y="1"/>
                    <a:pt x="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2216050" y="8555375"/>
              <a:ext cx="110925" cy="77175"/>
            </a:xfrm>
            <a:custGeom>
              <a:avLst/>
              <a:gdLst/>
              <a:ahLst/>
              <a:cxnLst/>
              <a:rect l="l" t="t" r="r" b="b"/>
              <a:pathLst>
                <a:path w="4437" h="3087" extrusionOk="0">
                  <a:moveTo>
                    <a:pt x="467" y="1"/>
                  </a:moveTo>
                  <a:lnTo>
                    <a:pt x="0" y="634"/>
                  </a:lnTo>
                  <a:cubicBezTo>
                    <a:pt x="5" y="638"/>
                    <a:pt x="10" y="643"/>
                    <a:pt x="16" y="647"/>
                  </a:cubicBezTo>
                  <a:lnTo>
                    <a:pt x="16" y="647"/>
                  </a:lnTo>
                  <a:lnTo>
                    <a:pt x="0" y="668"/>
                  </a:lnTo>
                  <a:cubicBezTo>
                    <a:pt x="33" y="688"/>
                    <a:pt x="82" y="718"/>
                    <a:pt x="146" y="757"/>
                  </a:cubicBezTo>
                  <a:lnTo>
                    <a:pt x="146" y="757"/>
                  </a:lnTo>
                  <a:cubicBezTo>
                    <a:pt x="797" y="1306"/>
                    <a:pt x="2916" y="3086"/>
                    <a:pt x="3511" y="3086"/>
                  </a:cubicBezTo>
                  <a:cubicBezTo>
                    <a:pt x="3567" y="3086"/>
                    <a:pt x="3610" y="3071"/>
                    <a:pt x="3636" y="3036"/>
                  </a:cubicBezTo>
                  <a:cubicBezTo>
                    <a:pt x="3686" y="2969"/>
                    <a:pt x="3540" y="2769"/>
                    <a:pt x="3285" y="2500"/>
                  </a:cubicBezTo>
                  <a:lnTo>
                    <a:pt x="3285" y="2500"/>
                  </a:lnTo>
                  <a:cubicBezTo>
                    <a:pt x="3625" y="2654"/>
                    <a:pt x="3901" y="2752"/>
                    <a:pt x="4053" y="2752"/>
                  </a:cubicBezTo>
                  <a:cubicBezTo>
                    <a:pt x="4113" y="2752"/>
                    <a:pt x="4153" y="2736"/>
                    <a:pt x="4170" y="2703"/>
                  </a:cubicBezTo>
                  <a:cubicBezTo>
                    <a:pt x="4437" y="2302"/>
                    <a:pt x="834" y="267"/>
                    <a:pt x="4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4"/>
          <p:cNvSpPr/>
          <p:nvPr/>
        </p:nvSpPr>
        <p:spPr>
          <a:xfrm>
            <a:off x="787325" y="486811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95"/>
        <p:cNvGrpSpPr/>
        <p:nvPr/>
      </p:nvGrpSpPr>
      <p:grpSpPr>
        <a:xfrm>
          <a:off x="0" y="0"/>
          <a:ext cx="0" cy="0"/>
          <a:chOff x="0" y="0"/>
          <a:chExt cx="0" cy="0"/>
        </a:xfrm>
      </p:grpSpPr>
      <p:sp>
        <p:nvSpPr>
          <p:cNvPr id="96" name="Google Shape;96;p7"/>
          <p:cNvSpPr txBox="1">
            <a:spLocks noGrp="1"/>
          </p:cNvSpPr>
          <p:nvPr>
            <p:ph type="subTitle" idx="1"/>
          </p:nvPr>
        </p:nvSpPr>
        <p:spPr>
          <a:xfrm>
            <a:off x="620725" y="2296401"/>
            <a:ext cx="3956100" cy="232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Char char="●"/>
              <a:defRPr>
                <a:solidFill>
                  <a:schemeClr val="dk1"/>
                </a:solidFill>
              </a:defRPr>
            </a:lvl1pPr>
            <a:lvl2pPr lvl="1" algn="ctr" rtl="0">
              <a:lnSpc>
                <a:spcPct val="100000"/>
              </a:lnSpc>
              <a:spcBef>
                <a:spcPts val="0"/>
              </a:spcBef>
              <a:spcAft>
                <a:spcPts val="0"/>
              </a:spcAft>
              <a:buClr>
                <a:schemeClr val="dk1"/>
              </a:buClr>
              <a:buSzPts val="1200"/>
              <a:buChar char="○"/>
              <a:defRPr sz="1200"/>
            </a:lvl2pPr>
            <a:lvl3pPr lvl="2" algn="ctr" rtl="0">
              <a:lnSpc>
                <a:spcPct val="100000"/>
              </a:lnSpc>
              <a:spcBef>
                <a:spcPts val="0"/>
              </a:spcBef>
              <a:spcAft>
                <a:spcPts val="0"/>
              </a:spcAft>
              <a:buClr>
                <a:schemeClr val="dk1"/>
              </a:buClr>
              <a:buSzPts val="1200"/>
              <a:buChar char="■"/>
              <a:defRPr sz="1200"/>
            </a:lvl3pPr>
            <a:lvl4pPr lvl="3" algn="ctr" rtl="0">
              <a:lnSpc>
                <a:spcPct val="100000"/>
              </a:lnSpc>
              <a:spcBef>
                <a:spcPts val="0"/>
              </a:spcBef>
              <a:spcAft>
                <a:spcPts val="0"/>
              </a:spcAft>
              <a:buClr>
                <a:schemeClr val="dk1"/>
              </a:buClr>
              <a:buSzPts val="1200"/>
              <a:buChar char="●"/>
              <a:defRPr sz="1200"/>
            </a:lvl4pPr>
            <a:lvl5pPr lvl="4" algn="ctr" rtl="0">
              <a:lnSpc>
                <a:spcPct val="100000"/>
              </a:lnSpc>
              <a:spcBef>
                <a:spcPts val="0"/>
              </a:spcBef>
              <a:spcAft>
                <a:spcPts val="0"/>
              </a:spcAft>
              <a:buClr>
                <a:schemeClr val="dk1"/>
              </a:buClr>
              <a:buSzPts val="1200"/>
              <a:buChar char="○"/>
              <a:defRPr sz="1200"/>
            </a:lvl5pPr>
            <a:lvl6pPr lvl="5" algn="ctr" rtl="0">
              <a:lnSpc>
                <a:spcPct val="100000"/>
              </a:lnSpc>
              <a:spcBef>
                <a:spcPts val="0"/>
              </a:spcBef>
              <a:spcAft>
                <a:spcPts val="0"/>
              </a:spcAft>
              <a:buClr>
                <a:schemeClr val="dk1"/>
              </a:buClr>
              <a:buSzPts val="1200"/>
              <a:buChar char="■"/>
              <a:defRPr sz="1200"/>
            </a:lvl6pPr>
            <a:lvl7pPr lvl="6" algn="ctr" rtl="0">
              <a:lnSpc>
                <a:spcPct val="100000"/>
              </a:lnSpc>
              <a:spcBef>
                <a:spcPts val="0"/>
              </a:spcBef>
              <a:spcAft>
                <a:spcPts val="0"/>
              </a:spcAft>
              <a:buClr>
                <a:schemeClr val="dk1"/>
              </a:buClr>
              <a:buSzPts val="1200"/>
              <a:buChar char="●"/>
              <a:defRPr sz="1200"/>
            </a:lvl7pPr>
            <a:lvl8pPr lvl="7" algn="ctr" rtl="0">
              <a:lnSpc>
                <a:spcPct val="100000"/>
              </a:lnSpc>
              <a:spcBef>
                <a:spcPts val="0"/>
              </a:spcBef>
              <a:spcAft>
                <a:spcPts val="0"/>
              </a:spcAft>
              <a:buClr>
                <a:schemeClr val="dk1"/>
              </a:buClr>
              <a:buSzPts val="1200"/>
              <a:buChar char="○"/>
              <a:defRPr sz="1200"/>
            </a:lvl8pPr>
            <a:lvl9pPr lvl="8" algn="ctr" rtl="0">
              <a:lnSpc>
                <a:spcPct val="100000"/>
              </a:lnSpc>
              <a:spcBef>
                <a:spcPts val="0"/>
              </a:spcBef>
              <a:spcAft>
                <a:spcPts val="0"/>
              </a:spcAft>
              <a:buClr>
                <a:schemeClr val="dk1"/>
              </a:buClr>
              <a:buSzPts val="1200"/>
              <a:buChar char="■"/>
              <a:defRPr sz="1200"/>
            </a:lvl9pPr>
          </a:lstStyle>
          <a:p>
            <a:endParaRPr/>
          </a:p>
        </p:txBody>
      </p:sp>
      <p:sp>
        <p:nvSpPr>
          <p:cNvPr id="97" name="Google Shape;97;p7"/>
          <p:cNvSpPr txBox="1">
            <a:spLocks noGrp="1"/>
          </p:cNvSpPr>
          <p:nvPr>
            <p:ph type="title"/>
          </p:nvPr>
        </p:nvSpPr>
        <p:spPr>
          <a:xfrm>
            <a:off x="580174" y="682030"/>
            <a:ext cx="4831800" cy="10638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Clr>
                <a:schemeClr val="accent5"/>
              </a:buClr>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7"/>
          <p:cNvSpPr/>
          <p:nvPr/>
        </p:nvSpPr>
        <p:spPr>
          <a:xfrm rot="160" flipH="1">
            <a:off x="4348187" y="433774"/>
            <a:ext cx="8592329" cy="6994307"/>
          </a:xfrm>
          <a:custGeom>
            <a:avLst/>
            <a:gdLst/>
            <a:ahLst/>
            <a:cxnLst/>
            <a:rect l="l" t="t" r="r" b="b"/>
            <a:pathLst>
              <a:path w="79758" h="80817" extrusionOk="0">
                <a:moveTo>
                  <a:pt x="48464" y="1"/>
                </a:moveTo>
                <a:cubicBezTo>
                  <a:pt x="44157" y="1"/>
                  <a:pt x="39941" y="1162"/>
                  <a:pt x="36560" y="3813"/>
                </a:cubicBezTo>
                <a:cubicBezTo>
                  <a:pt x="28721" y="9984"/>
                  <a:pt x="31490" y="18057"/>
                  <a:pt x="34125" y="25796"/>
                </a:cubicBezTo>
                <a:cubicBezTo>
                  <a:pt x="37127" y="34402"/>
                  <a:pt x="32891" y="39639"/>
                  <a:pt x="25219" y="44676"/>
                </a:cubicBezTo>
                <a:cubicBezTo>
                  <a:pt x="19215" y="48645"/>
                  <a:pt x="12343" y="51514"/>
                  <a:pt x="7373" y="56718"/>
                </a:cubicBezTo>
                <a:cubicBezTo>
                  <a:pt x="2436" y="61922"/>
                  <a:pt x="1" y="70661"/>
                  <a:pt x="4504" y="76265"/>
                </a:cubicBezTo>
                <a:cubicBezTo>
                  <a:pt x="7050" y="79412"/>
                  <a:pt x="11214" y="80817"/>
                  <a:pt x="15315" y="80817"/>
                </a:cubicBezTo>
                <a:cubicBezTo>
                  <a:pt x="15997" y="80817"/>
                  <a:pt x="16676" y="80778"/>
                  <a:pt x="17347" y="80702"/>
                </a:cubicBezTo>
                <a:cubicBezTo>
                  <a:pt x="22050" y="80168"/>
                  <a:pt x="26386" y="78066"/>
                  <a:pt x="30656" y="76032"/>
                </a:cubicBezTo>
                <a:cubicBezTo>
                  <a:pt x="37661" y="72663"/>
                  <a:pt x="44633" y="69260"/>
                  <a:pt x="51638" y="65891"/>
                </a:cubicBezTo>
                <a:cubicBezTo>
                  <a:pt x="57408" y="63089"/>
                  <a:pt x="63346" y="60220"/>
                  <a:pt x="68083" y="55817"/>
                </a:cubicBezTo>
                <a:cubicBezTo>
                  <a:pt x="75888" y="48545"/>
                  <a:pt x="79758" y="37337"/>
                  <a:pt x="78057" y="26830"/>
                </a:cubicBezTo>
                <a:cubicBezTo>
                  <a:pt x="76355" y="16322"/>
                  <a:pt x="69150" y="6849"/>
                  <a:pt x="59477" y="2446"/>
                </a:cubicBezTo>
                <a:cubicBezTo>
                  <a:pt x="56068" y="889"/>
                  <a:pt x="52231" y="1"/>
                  <a:pt x="48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7"/>
          <p:cNvGrpSpPr/>
          <p:nvPr/>
        </p:nvGrpSpPr>
        <p:grpSpPr>
          <a:xfrm>
            <a:off x="4926150" y="852050"/>
            <a:ext cx="4075613" cy="3714188"/>
            <a:chOff x="4773750" y="852050"/>
            <a:chExt cx="4075613" cy="3714188"/>
          </a:xfrm>
        </p:grpSpPr>
        <p:sp>
          <p:nvSpPr>
            <p:cNvPr id="100" name="Google Shape;100;p7"/>
            <p:cNvSpPr/>
            <p:nvPr/>
          </p:nvSpPr>
          <p:spPr>
            <a:xfrm>
              <a:off x="7218125" y="852050"/>
              <a:ext cx="201000" cy="155975"/>
            </a:xfrm>
            <a:custGeom>
              <a:avLst/>
              <a:gdLst/>
              <a:ahLst/>
              <a:cxnLst/>
              <a:rect l="l" t="t" r="r" b="b"/>
              <a:pathLst>
                <a:path w="8040" h="6239" extrusionOk="0">
                  <a:moveTo>
                    <a:pt x="4003" y="1"/>
                  </a:moveTo>
                  <a:cubicBezTo>
                    <a:pt x="0" y="1"/>
                    <a:pt x="0" y="6238"/>
                    <a:pt x="4003" y="6238"/>
                  </a:cubicBezTo>
                  <a:cubicBezTo>
                    <a:pt x="8039" y="6238"/>
                    <a:pt x="8039" y="1"/>
                    <a:pt x="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6248963" y="2700888"/>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8715913" y="3978563"/>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7218125" y="304453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8557025" y="133391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7782375" y="451448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5372150" y="181451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4773750" y="343166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a columna de texto 1">
  <p:cSld name="ONE_COLUMN_TEXT_1">
    <p:bg>
      <p:bgPr>
        <a:solidFill>
          <a:schemeClr val="lt1"/>
        </a:solidFill>
        <a:effectLst/>
      </p:bgPr>
    </p:bg>
    <p:spTree>
      <p:nvGrpSpPr>
        <p:cNvPr id="1" name="Shape 108"/>
        <p:cNvGrpSpPr/>
        <p:nvPr/>
      </p:nvGrpSpPr>
      <p:grpSpPr>
        <a:xfrm>
          <a:off x="0" y="0"/>
          <a:ext cx="0" cy="0"/>
          <a:chOff x="0" y="0"/>
          <a:chExt cx="0" cy="0"/>
        </a:xfrm>
      </p:grpSpPr>
      <p:sp>
        <p:nvSpPr>
          <p:cNvPr id="109" name="Google Shape;109;p8"/>
          <p:cNvSpPr txBox="1">
            <a:spLocks noGrp="1"/>
          </p:cNvSpPr>
          <p:nvPr>
            <p:ph type="subTitle" idx="1"/>
          </p:nvPr>
        </p:nvSpPr>
        <p:spPr>
          <a:xfrm>
            <a:off x="5736400" y="2412850"/>
            <a:ext cx="2269800" cy="147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Char char="●"/>
              <a:defRPr sz="1600">
                <a:solidFill>
                  <a:schemeClr val="dk1"/>
                </a:solidFill>
              </a:defRPr>
            </a:lvl1pPr>
            <a:lvl2pPr lvl="1" algn="ctr" rtl="0">
              <a:lnSpc>
                <a:spcPct val="100000"/>
              </a:lnSpc>
              <a:spcBef>
                <a:spcPts val="0"/>
              </a:spcBef>
              <a:spcAft>
                <a:spcPts val="0"/>
              </a:spcAft>
              <a:buClr>
                <a:schemeClr val="dk1"/>
              </a:buClr>
              <a:buSzPts val="1200"/>
              <a:buChar char="○"/>
              <a:defRPr sz="1200"/>
            </a:lvl2pPr>
            <a:lvl3pPr lvl="2" algn="ctr" rtl="0">
              <a:lnSpc>
                <a:spcPct val="100000"/>
              </a:lnSpc>
              <a:spcBef>
                <a:spcPts val="0"/>
              </a:spcBef>
              <a:spcAft>
                <a:spcPts val="0"/>
              </a:spcAft>
              <a:buClr>
                <a:schemeClr val="dk1"/>
              </a:buClr>
              <a:buSzPts val="1200"/>
              <a:buChar char="■"/>
              <a:defRPr sz="1200"/>
            </a:lvl3pPr>
            <a:lvl4pPr lvl="3" algn="ctr" rtl="0">
              <a:lnSpc>
                <a:spcPct val="100000"/>
              </a:lnSpc>
              <a:spcBef>
                <a:spcPts val="0"/>
              </a:spcBef>
              <a:spcAft>
                <a:spcPts val="0"/>
              </a:spcAft>
              <a:buClr>
                <a:schemeClr val="dk1"/>
              </a:buClr>
              <a:buSzPts val="1200"/>
              <a:buChar char="●"/>
              <a:defRPr sz="1200"/>
            </a:lvl4pPr>
            <a:lvl5pPr lvl="4" algn="ctr" rtl="0">
              <a:lnSpc>
                <a:spcPct val="100000"/>
              </a:lnSpc>
              <a:spcBef>
                <a:spcPts val="0"/>
              </a:spcBef>
              <a:spcAft>
                <a:spcPts val="0"/>
              </a:spcAft>
              <a:buClr>
                <a:schemeClr val="dk1"/>
              </a:buClr>
              <a:buSzPts val="1200"/>
              <a:buChar char="○"/>
              <a:defRPr sz="1200"/>
            </a:lvl5pPr>
            <a:lvl6pPr lvl="5" algn="ctr" rtl="0">
              <a:lnSpc>
                <a:spcPct val="100000"/>
              </a:lnSpc>
              <a:spcBef>
                <a:spcPts val="0"/>
              </a:spcBef>
              <a:spcAft>
                <a:spcPts val="0"/>
              </a:spcAft>
              <a:buClr>
                <a:schemeClr val="dk1"/>
              </a:buClr>
              <a:buSzPts val="1200"/>
              <a:buChar char="■"/>
              <a:defRPr sz="1200"/>
            </a:lvl6pPr>
            <a:lvl7pPr lvl="6" algn="ctr" rtl="0">
              <a:lnSpc>
                <a:spcPct val="100000"/>
              </a:lnSpc>
              <a:spcBef>
                <a:spcPts val="0"/>
              </a:spcBef>
              <a:spcAft>
                <a:spcPts val="0"/>
              </a:spcAft>
              <a:buClr>
                <a:schemeClr val="dk1"/>
              </a:buClr>
              <a:buSzPts val="1200"/>
              <a:buChar char="●"/>
              <a:defRPr sz="1200"/>
            </a:lvl7pPr>
            <a:lvl8pPr lvl="7" algn="ctr" rtl="0">
              <a:lnSpc>
                <a:spcPct val="100000"/>
              </a:lnSpc>
              <a:spcBef>
                <a:spcPts val="0"/>
              </a:spcBef>
              <a:spcAft>
                <a:spcPts val="0"/>
              </a:spcAft>
              <a:buClr>
                <a:schemeClr val="dk1"/>
              </a:buClr>
              <a:buSzPts val="1200"/>
              <a:buChar char="○"/>
              <a:defRPr sz="1200"/>
            </a:lvl8pPr>
            <a:lvl9pPr lvl="8" algn="ctr" rtl="0">
              <a:lnSpc>
                <a:spcPct val="100000"/>
              </a:lnSpc>
              <a:spcBef>
                <a:spcPts val="0"/>
              </a:spcBef>
              <a:spcAft>
                <a:spcPts val="0"/>
              </a:spcAft>
              <a:buClr>
                <a:schemeClr val="dk1"/>
              </a:buClr>
              <a:buSzPts val="1200"/>
              <a:buChar char="■"/>
              <a:defRPr sz="1200"/>
            </a:lvl9pPr>
          </a:lstStyle>
          <a:p>
            <a:endParaRPr/>
          </a:p>
        </p:txBody>
      </p:sp>
      <p:sp>
        <p:nvSpPr>
          <p:cNvPr id="110" name="Google Shape;110;p8"/>
          <p:cNvSpPr txBox="1">
            <a:spLocks noGrp="1"/>
          </p:cNvSpPr>
          <p:nvPr>
            <p:ph type="title"/>
          </p:nvPr>
        </p:nvSpPr>
        <p:spPr>
          <a:xfrm>
            <a:off x="5173750" y="1252300"/>
            <a:ext cx="3395100" cy="1063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5"/>
              </a:buClr>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8"/>
          <p:cNvSpPr/>
          <p:nvPr/>
        </p:nvSpPr>
        <p:spPr>
          <a:xfrm rot="167" flipH="1">
            <a:off x="-1907323" y="-423600"/>
            <a:ext cx="8232023" cy="7481634"/>
          </a:xfrm>
          <a:custGeom>
            <a:avLst/>
            <a:gdLst/>
            <a:ahLst/>
            <a:cxnLst/>
            <a:rect l="l" t="t" r="r" b="b"/>
            <a:pathLst>
              <a:path w="79758" h="80817" extrusionOk="0">
                <a:moveTo>
                  <a:pt x="48464" y="1"/>
                </a:moveTo>
                <a:cubicBezTo>
                  <a:pt x="44157" y="1"/>
                  <a:pt x="39941" y="1162"/>
                  <a:pt x="36560" y="3813"/>
                </a:cubicBezTo>
                <a:cubicBezTo>
                  <a:pt x="28721" y="9984"/>
                  <a:pt x="31490" y="18057"/>
                  <a:pt x="34125" y="25796"/>
                </a:cubicBezTo>
                <a:cubicBezTo>
                  <a:pt x="37127" y="34402"/>
                  <a:pt x="32891" y="39639"/>
                  <a:pt x="25219" y="44676"/>
                </a:cubicBezTo>
                <a:cubicBezTo>
                  <a:pt x="19215" y="48645"/>
                  <a:pt x="12343" y="51514"/>
                  <a:pt x="7373" y="56718"/>
                </a:cubicBezTo>
                <a:cubicBezTo>
                  <a:pt x="2436" y="61922"/>
                  <a:pt x="1" y="70661"/>
                  <a:pt x="4504" y="76265"/>
                </a:cubicBezTo>
                <a:cubicBezTo>
                  <a:pt x="7050" y="79412"/>
                  <a:pt x="11214" y="80817"/>
                  <a:pt x="15315" y="80817"/>
                </a:cubicBezTo>
                <a:cubicBezTo>
                  <a:pt x="15997" y="80817"/>
                  <a:pt x="16676" y="80778"/>
                  <a:pt x="17347" y="80702"/>
                </a:cubicBezTo>
                <a:cubicBezTo>
                  <a:pt x="22050" y="80168"/>
                  <a:pt x="26386" y="78066"/>
                  <a:pt x="30656" y="76032"/>
                </a:cubicBezTo>
                <a:cubicBezTo>
                  <a:pt x="37661" y="72663"/>
                  <a:pt x="44633" y="69260"/>
                  <a:pt x="51638" y="65891"/>
                </a:cubicBezTo>
                <a:cubicBezTo>
                  <a:pt x="57408" y="63089"/>
                  <a:pt x="63346" y="60220"/>
                  <a:pt x="68083" y="55817"/>
                </a:cubicBezTo>
                <a:cubicBezTo>
                  <a:pt x="75888" y="48545"/>
                  <a:pt x="79758" y="37337"/>
                  <a:pt x="78057" y="26830"/>
                </a:cubicBezTo>
                <a:cubicBezTo>
                  <a:pt x="76355" y="16322"/>
                  <a:pt x="69150" y="6849"/>
                  <a:pt x="59477" y="2446"/>
                </a:cubicBezTo>
                <a:cubicBezTo>
                  <a:pt x="56068" y="889"/>
                  <a:pt x="52231" y="1"/>
                  <a:pt x="48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8"/>
          <p:cNvGrpSpPr/>
          <p:nvPr/>
        </p:nvGrpSpPr>
        <p:grpSpPr>
          <a:xfrm>
            <a:off x="-55100" y="852050"/>
            <a:ext cx="3850000" cy="3561788"/>
            <a:chOff x="4773750" y="852050"/>
            <a:chExt cx="3850000" cy="3561788"/>
          </a:xfrm>
        </p:grpSpPr>
        <p:sp>
          <p:nvSpPr>
            <p:cNvPr id="113" name="Google Shape;113;p8"/>
            <p:cNvSpPr/>
            <p:nvPr/>
          </p:nvSpPr>
          <p:spPr>
            <a:xfrm>
              <a:off x="7218125" y="852050"/>
              <a:ext cx="201000" cy="155975"/>
            </a:xfrm>
            <a:custGeom>
              <a:avLst/>
              <a:gdLst/>
              <a:ahLst/>
              <a:cxnLst/>
              <a:rect l="l" t="t" r="r" b="b"/>
              <a:pathLst>
                <a:path w="8040" h="6239" extrusionOk="0">
                  <a:moveTo>
                    <a:pt x="4003" y="1"/>
                  </a:moveTo>
                  <a:cubicBezTo>
                    <a:pt x="0" y="1"/>
                    <a:pt x="0" y="6238"/>
                    <a:pt x="4003" y="6238"/>
                  </a:cubicBezTo>
                  <a:cubicBezTo>
                    <a:pt x="8039" y="6238"/>
                    <a:pt x="8039" y="1"/>
                    <a:pt x="40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5161288" y="1758413"/>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5228025" y="423413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8557025" y="133391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8010975" y="436208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5524550" y="196691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4773750" y="343166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8"/>
          <p:cNvGrpSpPr/>
          <p:nvPr/>
        </p:nvGrpSpPr>
        <p:grpSpPr>
          <a:xfrm>
            <a:off x="8121207" y="4206913"/>
            <a:ext cx="546016" cy="503867"/>
            <a:chOff x="1819188" y="9683963"/>
            <a:chExt cx="1225075" cy="1130000"/>
          </a:xfrm>
        </p:grpSpPr>
        <p:sp>
          <p:nvSpPr>
            <p:cNvPr id="121" name="Google Shape;121;p8"/>
            <p:cNvSpPr/>
            <p:nvPr/>
          </p:nvSpPr>
          <p:spPr>
            <a:xfrm>
              <a:off x="1819188" y="9728013"/>
              <a:ext cx="1176700" cy="1023425"/>
            </a:xfrm>
            <a:custGeom>
              <a:avLst/>
              <a:gdLst/>
              <a:ahLst/>
              <a:cxnLst/>
              <a:rect l="l" t="t" r="r" b="b"/>
              <a:pathLst>
                <a:path w="47068" h="40937" extrusionOk="0">
                  <a:moveTo>
                    <a:pt x="28237" y="1"/>
                  </a:moveTo>
                  <a:cubicBezTo>
                    <a:pt x="23568" y="1"/>
                    <a:pt x="24819" y="6648"/>
                    <a:pt x="22550" y="8246"/>
                  </a:cubicBezTo>
                  <a:cubicBezTo>
                    <a:pt x="15045" y="13116"/>
                    <a:pt x="1" y="13883"/>
                    <a:pt x="4671" y="26326"/>
                  </a:cubicBezTo>
                  <a:cubicBezTo>
                    <a:pt x="4938" y="27326"/>
                    <a:pt x="5371" y="28327"/>
                    <a:pt x="5838" y="29295"/>
                  </a:cubicBezTo>
                  <a:cubicBezTo>
                    <a:pt x="8607" y="34999"/>
                    <a:pt x="13978" y="39402"/>
                    <a:pt x="20716" y="40603"/>
                  </a:cubicBezTo>
                  <a:cubicBezTo>
                    <a:pt x="21850" y="40803"/>
                    <a:pt x="22951" y="40936"/>
                    <a:pt x="24051" y="40936"/>
                  </a:cubicBezTo>
                  <a:cubicBezTo>
                    <a:pt x="25152" y="40936"/>
                    <a:pt x="26220" y="40903"/>
                    <a:pt x="27320" y="40736"/>
                  </a:cubicBezTo>
                  <a:cubicBezTo>
                    <a:pt x="34893" y="39268"/>
                    <a:pt x="42765" y="34098"/>
                    <a:pt x="44599" y="26159"/>
                  </a:cubicBezTo>
                  <a:cubicBezTo>
                    <a:pt x="44900" y="25158"/>
                    <a:pt x="45167" y="24124"/>
                    <a:pt x="45300" y="23057"/>
                  </a:cubicBezTo>
                  <a:cubicBezTo>
                    <a:pt x="47068" y="12716"/>
                    <a:pt x="39296" y="1908"/>
                    <a:pt x="28888" y="40"/>
                  </a:cubicBezTo>
                  <a:cubicBezTo>
                    <a:pt x="28659" y="14"/>
                    <a:pt x="28443" y="1"/>
                    <a:pt x="282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1890913" y="10148763"/>
              <a:ext cx="70075" cy="38425"/>
            </a:xfrm>
            <a:custGeom>
              <a:avLst/>
              <a:gdLst/>
              <a:ahLst/>
              <a:cxnLst/>
              <a:rect l="l" t="t" r="r" b="b"/>
              <a:pathLst>
                <a:path w="2803" h="1537" extrusionOk="0">
                  <a:moveTo>
                    <a:pt x="485" y="0"/>
                  </a:moveTo>
                  <a:cubicBezTo>
                    <a:pt x="351" y="0"/>
                    <a:pt x="237" y="43"/>
                    <a:pt x="167" y="156"/>
                  </a:cubicBezTo>
                  <a:cubicBezTo>
                    <a:pt x="1" y="489"/>
                    <a:pt x="1035" y="990"/>
                    <a:pt x="1168" y="1090"/>
                  </a:cubicBezTo>
                  <a:cubicBezTo>
                    <a:pt x="1298" y="1142"/>
                    <a:pt x="1953" y="1537"/>
                    <a:pt x="2347" y="1537"/>
                  </a:cubicBezTo>
                  <a:cubicBezTo>
                    <a:pt x="2459" y="1537"/>
                    <a:pt x="2551" y="1505"/>
                    <a:pt x="2603" y="1423"/>
                  </a:cubicBezTo>
                  <a:cubicBezTo>
                    <a:pt x="2803" y="990"/>
                    <a:pt x="1669" y="456"/>
                    <a:pt x="1535" y="423"/>
                  </a:cubicBezTo>
                  <a:cubicBezTo>
                    <a:pt x="1412" y="348"/>
                    <a:pt x="868" y="0"/>
                    <a:pt x="4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1885913" y="10264063"/>
              <a:ext cx="75075" cy="24350"/>
            </a:xfrm>
            <a:custGeom>
              <a:avLst/>
              <a:gdLst/>
              <a:ahLst/>
              <a:cxnLst/>
              <a:rect l="l" t="t" r="r" b="b"/>
              <a:pathLst>
                <a:path w="3003" h="974" extrusionOk="0">
                  <a:moveTo>
                    <a:pt x="701" y="1"/>
                  </a:moveTo>
                  <a:cubicBezTo>
                    <a:pt x="374" y="1"/>
                    <a:pt x="66" y="71"/>
                    <a:pt x="34" y="314"/>
                  </a:cubicBezTo>
                  <a:cubicBezTo>
                    <a:pt x="1" y="681"/>
                    <a:pt x="1235" y="814"/>
                    <a:pt x="1402" y="848"/>
                  </a:cubicBezTo>
                  <a:cubicBezTo>
                    <a:pt x="1497" y="867"/>
                    <a:pt x="1975" y="973"/>
                    <a:pt x="2379" y="973"/>
                  </a:cubicBezTo>
                  <a:cubicBezTo>
                    <a:pt x="2681" y="973"/>
                    <a:pt x="2941" y="914"/>
                    <a:pt x="2969" y="714"/>
                  </a:cubicBezTo>
                  <a:cubicBezTo>
                    <a:pt x="3003" y="280"/>
                    <a:pt x="1668" y="147"/>
                    <a:pt x="1502" y="114"/>
                  </a:cubicBezTo>
                  <a:cubicBezTo>
                    <a:pt x="1416" y="79"/>
                    <a:pt x="1048"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1890913" y="10369463"/>
              <a:ext cx="86750" cy="30925"/>
            </a:xfrm>
            <a:custGeom>
              <a:avLst/>
              <a:gdLst/>
              <a:ahLst/>
              <a:cxnLst/>
              <a:rect l="l" t="t" r="r" b="b"/>
              <a:pathLst>
                <a:path w="3470" h="1237" extrusionOk="0">
                  <a:moveTo>
                    <a:pt x="2569" y="1"/>
                  </a:moveTo>
                  <a:cubicBezTo>
                    <a:pt x="2136" y="1"/>
                    <a:pt x="1669" y="134"/>
                    <a:pt x="1568" y="167"/>
                  </a:cubicBezTo>
                  <a:cubicBezTo>
                    <a:pt x="1468" y="167"/>
                    <a:pt x="1035" y="301"/>
                    <a:pt x="668" y="468"/>
                  </a:cubicBezTo>
                  <a:cubicBezTo>
                    <a:pt x="301" y="634"/>
                    <a:pt x="1" y="901"/>
                    <a:pt x="134" y="1135"/>
                  </a:cubicBezTo>
                  <a:cubicBezTo>
                    <a:pt x="193" y="1208"/>
                    <a:pt x="290" y="1236"/>
                    <a:pt x="412" y="1236"/>
                  </a:cubicBezTo>
                  <a:cubicBezTo>
                    <a:pt x="568" y="1236"/>
                    <a:pt x="763" y="1191"/>
                    <a:pt x="968" y="1135"/>
                  </a:cubicBezTo>
                  <a:cubicBezTo>
                    <a:pt x="1335" y="1068"/>
                    <a:pt x="1702" y="968"/>
                    <a:pt x="1802" y="935"/>
                  </a:cubicBezTo>
                  <a:cubicBezTo>
                    <a:pt x="1869" y="935"/>
                    <a:pt x="2302" y="835"/>
                    <a:pt x="2703" y="768"/>
                  </a:cubicBezTo>
                  <a:cubicBezTo>
                    <a:pt x="3103" y="668"/>
                    <a:pt x="3470" y="568"/>
                    <a:pt x="3470" y="334"/>
                  </a:cubicBezTo>
                  <a:cubicBezTo>
                    <a:pt x="3470" y="134"/>
                    <a:pt x="3036" y="67"/>
                    <a:pt x="2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1907588" y="10466313"/>
              <a:ext cx="84250" cy="46275"/>
            </a:xfrm>
            <a:custGeom>
              <a:avLst/>
              <a:gdLst/>
              <a:ahLst/>
              <a:cxnLst/>
              <a:rect l="l" t="t" r="r" b="b"/>
              <a:pathLst>
                <a:path w="3370" h="1851" extrusionOk="0">
                  <a:moveTo>
                    <a:pt x="2957" y="0"/>
                  </a:moveTo>
                  <a:cubicBezTo>
                    <a:pt x="2516" y="0"/>
                    <a:pt x="1604" y="542"/>
                    <a:pt x="1469" y="596"/>
                  </a:cubicBezTo>
                  <a:cubicBezTo>
                    <a:pt x="1302" y="697"/>
                    <a:pt x="1" y="1297"/>
                    <a:pt x="268" y="1764"/>
                  </a:cubicBezTo>
                  <a:cubicBezTo>
                    <a:pt x="298" y="1825"/>
                    <a:pt x="364" y="1850"/>
                    <a:pt x="453" y="1850"/>
                  </a:cubicBezTo>
                  <a:cubicBezTo>
                    <a:pt x="850" y="1850"/>
                    <a:pt x="1699" y="1345"/>
                    <a:pt x="1835" y="1264"/>
                  </a:cubicBezTo>
                  <a:cubicBezTo>
                    <a:pt x="2002" y="1197"/>
                    <a:pt x="3370" y="463"/>
                    <a:pt x="3170" y="96"/>
                  </a:cubicBezTo>
                  <a:cubicBezTo>
                    <a:pt x="3133" y="28"/>
                    <a:pt x="3057" y="0"/>
                    <a:pt x="29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1974313" y="10509363"/>
              <a:ext cx="120950" cy="98525"/>
            </a:xfrm>
            <a:custGeom>
              <a:avLst/>
              <a:gdLst/>
              <a:ahLst/>
              <a:cxnLst/>
              <a:rect l="l" t="t" r="r" b="b"/>
              <a:pathLst>
                <a:path w="4838" h="3941" extrusionOk="0">
                  <a:moveTo>
                    <a:pt x="4436" y="1"/>
                  </a:moveTo>
                  <a:cubicBezTo>
                    <a:pt x="3956" y="1"/>
                    <a:pt x="2313" y="1529"/>
                    <a:pt x="2069" y="1743"/>
                  </a:cubicBezTo>
                  <a:cubicBezTo>
                    <a:pt x="1868" y="1977"/>
                    <a:pt x="0" y="3544"/>
                    <a:pt x="334" y="3911"/>
                  </a:cubicBezTo>
                  <a:cubicBezTo>
                    <a:pt x="354" y="3931"/>
                    <a:pt x="381" y="3940"/>
                    <a:pt x="416" y="3940"/>
                  </a:cubicBezTo>
                  <a:cubicBezTo>
                    <a:pt x="853" y="3940"/>
                    <a:pt x="2388" y="2496"/>
                    <a:pt x="2636" y="2310"/>
                  </a:cubicBezTo>
                  <a:cubicBezTo>
                    <a:pt x="2836" y="2077"/>
                    <a:pt x="4837" y="376"/>
                    <a:pt x="4537" y="42"/>
                  </a:cubicBezTo>
                  <a:cubicBezTo>
                    <a:pt x="4514" y="14"/>
                    <a:pt x="4480" y="1"/>
                    <a:pt x="4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2050188" y="10597238"/>
              <a:ext cx="79250" cy="73550"/>
            </a:xfrm>
            <a:custGeom>
              <a:avLst/>
              <a:gdLst/>
              <a:ahLst/>
              <a:cxnLst/>
              <a:rect l="l" t="t" r="r" b="b"/>
              <a:pathLst>
                <a:path w="3170" h="2942" extrusionOk="0">
                  <a:moveTo>
                    <a:pt x="2677" y="0"/>
                  </a:moveTo>
                  <a:cubicBezTo>
                    <a:pt x="2298" y="0"/>
                    <a:pt x="1424" y="1045"/>
                    <a:pt x="1302" y="1197"/>
                  </a:cubicBezTo>
                  <a:cubicBezTo>
                    <a:pt x="1168" y="1330"/>
                    <a:pt x="1" y="2631"/>
                    <a:pt x="334" y="2898"/>
                  </a:cubicBezTo>
                  <a:cubicBezTo>
                    <a:pt x="374" y="2928"/>
                    <a:pt x="419" y="2941"/>
                    <a:pt x="470" y="2941"/>
                  </a:cubicBezTo>
                  <a:cubicBezTo>
                    <a:pt x="930" y="2941"/>
                    <a:pt x="1785" y="1818"/>
                    <a:pt x="1936" y="1697"/>
                  </a:cubicBezTo>
                  <a:cubicBezTo>
                    <a:pt x="2069" y="1531"/>
                    <a:pt x="3170" y="363"/>
                    <a:pt x="2770" y="29"/>
                  </a:cubicBezTo>
                  <a:cubicBezTo>
                    <a:pt x="2744" y="9"/>
                    <a:pt x="2713" y="0"/>
                    <a:pt x="26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2141088" y="10655938"/>
              <a:ext cx="55075" cy="70150"/>
            </a:xfrm>
            <a:custGeom>
              <a:avLst/>
              <a:gdLst/>
              <a:ahLst/>
              <a:cxnLst/>
              <a:rect l="l" t="t" r="r" b="b"/>
              <a:pathLst>
                <a:path w="2203" h="2806" extrusionOk="0">
                  <a:moveTo>
                    <a:pt x="1699" y="0"/>
                  </a:moveTo>
                  <a:cubicBezTo>
                    <a:pt x="1362" y="0"/>
                    <a:pt x="864" y="1028"/>
                    <a:pt x="801" y="1184"/>
                  </a:cubicBezTo>
                  <a:cubicBezTo>
                    <a:pt x="701" y="1351"/>
                    <a:pt x="1" y="2552"/>
                    <a:pt x="434" y="2785"/>
                  </a:cubicBezTo>
                  <a:cubicBezTo>
                    <a:pt x="463" y="2799"/>
                    <a:pt x="492" y="2806"/>
                    <a:pt x="522" y="2806"/>
                  </a:cubicBezTo>
                  <a:cubicBezTo>
                    <a:pt x="909" y="2806"/>
                    <a:pt x="1378" y="1672"/>
                    <a:pt x="1502" y="1518"/>
                  </a:cubicBezTo>
                  <a:cubicBezTo>
                    <a:pt x="1535" y="1351"/>
                    <a:pt x="2202" y="217"/>
                    <a:pt x="1769" y="16"/>
                  </a:cubicBezTo>
                  <a:cubicBezTo>
                    <a:pt x="1747" y="5"/>
                    <a:pt x="1723" y="0"/>
                    <a:pt x="16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2219488" y="10685513"/>
              <a:ext cx="51725" cy="89800"/>
            </a:xfrm>
            <a:custGeom>
              <a:avLst/>
              <a:gdLst/>
              <a:ahLst/>
              <a:cxnLst/>
              <a:rect l="l" t="t" r="r" b="b"/>
              <a:pathLst>
                <a:path w="2069" h="3592" extrusionOk="0">
                  <a:moveTo>
                    <a:pt x="1735" y="1"/>
                  </a:moveTo>
                  <a:cubicBezTo>
                    <a:pt x="1535" y="1"/>
                    <a:pt x="1401" y="368"/>
                    <a:pt x="1301" y="802"/>
                  </a:cubicBezTo>
                  <a:cubicBezTo>
                    <a:pt x="1168" y="1202"/>
                    <a:pt x="1001" y="1635"/>
                    <a:pt x="934" y="1702"/>
                  </a:cubicBezTo>
                  <a:cubicBezTo>
                    <a:pt x="901" y="1802"/>
                    <a:pt x="701" y="2269"/>
                    <a:pt x="467" y="2636"/>
                  </a:cubicBezTo>
                  <a:cubicBezTo>
                    <a:pt x="234" y="3003"/>
                    <a:pt x="0" y="3370"/>
                    <a:pt x="167" y="3537"/>
                  </a:cubicBezTo>
                  <a:cubicBezTo>
                    <a:pt x="204" y="3574"/>
                    <a:pt x="253" y="3591"/>
                    <a:pt x="310" y="3591"/>
                  </a:cubicBezTo>
                  <a:cubicBezTo>
                    <a:pt x="509" y="3591"/>
                    <a:pt x="809" y="3381"/>
                    <a:pt x="1068" y="3070"/>
                  </a:cubicBezTo>
                  <a:cubicBezTo>
                    <a:pt x="1401" y="2670"/>
                    <a:pt x="1635" y="2169"/>
                    <a:pt x="1668" y="2036"/>
                  </a:cubicBezTo>
                  <a:cubicBezTo>
                    <a:pt x="1702" y="1902"/>
                    <a:pt x="1902" y="1469"/>
                    <a:pt x="2002" y="968"/>
                  </a:cubicBezTo>
                  <a:cubicBezTo>
                    <a:pt x="2069" y="501"/>
                    <a:pt x="2002" y="1"/>
                    <a:pt x="17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2328738" y="10722213"/>
              <a:ext cx="25025" cy="62850"/>
            </a:xfrm>
            <a:custGeom>
              <a:avLst/>
              <a:gdLst/>
              <a:ahLst/>
              <a:cxnLst/>
              <a:rect l="l" t="t" r="r" b="b"/>
              <a:pathLst>
                <a:path w="1001" h="2514" extrusionOk="0">
                  <a:moveTo>
                    <a:pt x="634" y="1"/>
                  </a:moveTo>
                  <a:cubicBezTo>
                    <a:pt x="467" y="1"/>
                    <a:pt x="367" y="234"/>
                    <a:pt x="300" y="534"/>
                  </a:cubicBezTo>
                  <a:cubicBezTo>
                    <a:pt x="200" y="801"/>
                    <a:pt x="167" y="1068"/>
                    <a:pt x="167" y="1168"/>
                  </a:cubicBezTo>
                  <a:cubicBezTo>
                    <a:pt x="167" y="1202"/>
                    <a:pt x="100" y="1535"/>
                    <a:pt x="34" y="1835"/>
                  </a:cubicBezTo>
                  <a:cubicBezTo>
                    <a:pt x="0" y="2136"/>
                    <a:pt x="0" y="2402"/>
                    <a:pt x="200" y="2502"/>
                  </a:cubicBezTo>
                  <a:cubicBezTo>
                    <a:pt x="227" y="2510"/>
                    <a:pt x="254" y="2514"/>
                    <a:pt x="280" y="2514"/>
                  </a:cubicBezTo>
                  <a:cubicBezTo>
                    <a:pt x="479" y="2514"/>
                    <a:pt x="649" y="2301"/>
                    <a:pt x="767" y="2035"/>
                  </a:cubicBezTo>
                  <a:cubicBezTo>
                    <a:pt x="867" y="1702"/>
                    <a:pt x="934" y="1368"/>
                    <a:pt x="934" y="1302"/>
                  </a:cubicBezTo>
                  <a:cubicBezTo>
                    <a:pt x="968" y="1202"/>
                    <a:pt x="1001" y="901"/>
                    <a:pt x="1001" y="568"/>
                  </a:cubicBezTo>
                  <a:cubicBezTo>
                    <a:pt x="1001" y="301"/>
                    <a:pt x="867" y="1"/>
                    <a:pt x="6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2422963" y="10703713"/>
              <a:ext cx="27550" cy="110250"/>
            </a:xfrm>
            <a:custGeom>
              <a:avLst/>
              <a:gdLst/>
              <a:ahLst/>
              <a:cxnLst/>
              <a:rect l="l" t="t" r="r" b="b"/>
              <a:pathLst>
                <a:path w="1102" h="4410" extrusionOk="0">
                  <a:moveTo>
                    <a:pt x="213" y="0"/>
                  </a:moveTo>
                  <a:cubicBezTo>
                    <a:pt x="198" y="0"/>
                    <a:pt x="182" y="3"/>
                    <a:pt x="167" y="7"/>
                  </a:cubicBezTo>
                  <a:cubicBezTo>
                    <a:pt x="1" y="74"/>
                    <a:pt x="34" y="507"/>
                    <a:pt x="67" y="1041"/>
                  </a:cubicBezTo>
                  <a:cubicBezTo>
                    <a:pt x="167" y="1541"/>
                    <a:pt x="234" y="2042"/>
                    <a:pt x="234" y="2142"/>
                  </a:cubicBezTo>
                  <a:cubicBezTo>
                    <a:pt x="234" y="2275"/>
                    <a:pt x="301" y="2809"/>
                    <a:pt x="367" y="3376"/>
                  </a:cubicBezTo>
                  <a:cubicBezTo>
                    <a:pt x="434" y="3910"/>
                    <a:pt x="534" y="4410"/>
                    <a:pt x="734" y="4410"/>
                  </a:cubicBezTo>
                  <a:cubicBezTo>
                    <a:pt x="935" y="4410"/>
                    <a:pt x="1068" y="3876"/>
                    <a:pt x="1068" y="3309"/>
                  </a:cubicBezTo>
                  <a:cubicBezTo>
                    <a:pt x="1101" y="2775"/>
                    <a:pt x="1001" y="2175"/>
                    <a:pt x="1001" y="2075"/>
                  </a:cubicBezTo>
                  <a:cubicBezTo>
                    <a:pt x="1001" y="1942"/>
                    <a:pt x="935" y="1408"/>
                    <a:pt x="768" y="907"/>
                  </a:cubicBezTo>
                  <a:cubicBezTo>
                    <a:pt x="674" y="439"/>
                    <a:pt x="435" y="0"/>
                    <a:pt x="2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2515538" y="10716838"/>
              <a:ext cx="53375" cy="75925"/>
            </a:xfrm>
            <a:custGeom>
              <a:avLst/>
              <a:gdLst/>
              <a:ahLst/>
              <a:cxnLst/>
              <a:rect l="l" t="t" r="r" b="b"/>
              <a:pathLst>
                <a:path w="2135" h="3037" extrusionOk="0">
                  <a:moveTo>
                    <a:pt x="453" y="0"/>
                  </a:moveTo>
                  <a:cubicBezTo>
                    <a:pt x="424" y="0"/>
                    <a:pt x="396" y="5"/>
                    <a:pt x="367" y="16"/>
                  </a:cubicBezTo>
                  <a:cubicBezTo>
                    <a:pt x="0" y="182"/>
                    <a:pt x="567" y="1450"/>
                    <a:pt x="667" y="1617"/>
                  </a:cubicBezTo>
                  <a:cubicBezTo>
                    <a:pt x="730" y="1773"/>
                    <a:pt x="1259" y="3037"/>
                    <a:pt x="1654" y="3037"/>
                  </a:cubicBezTo>
                  <a:cubicBezTo>
                    <a:pt x="1682" y="3037"/>
                    <a:pt x="1709" y="3031"/>
                    <a:pt x="1735" y="3018"/>
                  </a:cubicBezTo>
                  <a:cubicBezTo>
                    <a:pt x="2135" y="2751"/>
                    <a:pt x="1468" y="1450"/>
                    <a:pt x="1368" y="1283"/>
                  </a:cubicBezTo>
                  <a:cubicBezTo>
                    <a:pt x="1274" y="1127"/>
                    <a:pt x="886" y="0"/>
                    <a:pt x="4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2620613" y="10684363"/>
              <a:ext cx="37550" cy="60925"/>
            </a:xfrm>
            <a:custGeom>
              <a:avLst/>
              <a:gdLst/>
              <a:ahLst/>
              <a:cxnLst/>
              <a:rect l="l" t="t" r="r" b="b"/>
              <a:pathLst>
                <a:path w="1502" h="2437" extrusionOk="0">
                  <a:moveTo>
                    <a:pt x="289" y="0"/>
                  </a:moveTo>
                  <a:cubicBezTo>
                    <a:pt x="234" y="0"/>
                    <a:pt x="182" y="15"/>
                    <a:pt x="134" y="47"/>
                  </a:cubicBezTo>
                  <a:cubicBezTo>
                    <a:pt x="0" y="180"/>
                    <a:pt x="34" y="414"/>
                    <a:pt x="167" y="714"/>
                  </a:cubicBezTo>
                  <a:cubicBezTo>
                    <a:pt x="300" y="1014"/>
                    <a:pt x="400" y="1248"/>
                    <a:pt x="467" y="1348"/>
                  </a:cubicBezTo>
                  <a:cubicBezTo>
                    <a:pt x="501" y="1381"/>
                    <a:pt x="634" y="1681"/>
                    <a:pt x="734" y="1982"/>
                  </a:cubicBezTo>
                  <a:cubicBezTo>
                    <a:pt x="905" y="2209"/>
                    <a:pt x="1051" y="2437"/>
                    <a:pt x="1215" y="2437"/>
                  </a:cubicBezTo>
                  <a:cubicBezTo>
                    <a:pt x="1243" y="2437"/>
                    <a:pt x="1272" y="2430"/>
                    <a:pt x="1301" y="2415"/>
                  </a:cubicBezTo>
                  <a:cubicBezTo>
                    <a:pt x="1501" y="2349"/>
                    <a:pt x="1501" y="2015"/>
                    <a:pt x="1435" y="1681"/>
                  </a:cubicBezTo>
                  <a:cubicBezTo>
                    <a:pt x="1334" y="1348"/>
                    <a:pt x="1168" y="1048"/>
                    <a:pt x="1134" y="981"/>
                  </a:cubicBezTo>
                  <a:cubicBezTo>
                    <a:pt x="1134" y="914"/>
                    <a:pt x="1001" y="581"/>
                    <a:pt x="801" y="347"/>
                  </a:cubicBezTo>
                  <a:cubicBezTo>
                    <a:pt x="649" y="145"/>
                    <a:pt x="459" y="0"/>
                    <a:pt x="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2713163" y="10633463"/>
              <a:ext cx="52575" cy="45375"/>
            </a:xfrm>
            <a:custGeom>
              <a:avLst/>
              <a:gdLst/>
              <a:ahLst/>
              <a:cxnLst/>
              <a:rect l="l" t="t" r="r" b="b"/>
              <a:pathLst>
                <a:path w="2103" h="1815" extrusionOk="0">
                  <a:moveTo>
                    <a:pt x="527" y="1"/>
                  </a:moveTo>
                  <a:cubicBezTo>
                    <a:pt x="451" y="1"/>
                    <a:pt x="375" y="24"/>
                    <a:pt x="301" y="82"/>
                  </a:cubicBezTo>
                  <a:cubicBezTo>
                    <a:pt x="1" y="348"/>
                    <a:pt x="635" y="1049"/>
                    <a:pt x="735" y="1116"/>
                  </a:cubicBezTo>
                  <a:cubicBezTo>
                    <a:pt x="791" y="1201"/>
                    <a:pt x="1232" y="1814"/>
                    <a:pt x="1569" y="1814"/>
                  </a:cubicBezTo>
                  <a:cubicBezTo>
                    <a:pt x="1628" y="1814"/>
                    <a:pt x="1685" y="1795"/>
                    <a:pt x="1735" y="1749"/>
                  </a:cubicBezTo>
                  <a:cubicBezTo>
                    <a:pt x="2102" y="1416"/>
                    <a:pt x="1402" y="715"/>
                    <a:pt x="1302" y="615"/>
                  </a:cubicBezTo>
                  <a:cubicBezTo>
                    <a:pt x="1246" y="560"/>
                    <a:pt x="893" y="1"/>
                    <a:pt x="5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2800738" y="10556988"/>
              <a:ext cx="53400" cy="46500"/>
            </a:xfrm>
            <a:custGeom>
              <a:avLst/>
              <a:gdLst/>
              <a:ahLst/>
              <a:cxnLst/>
              <a:rect l="l" t="t" r="r" b="b"/>
              <a:pathLst>
                <a:path w="2136" h="1860" extrusionOk="0">
                  <a:moveTo>
                    <a:pt x="413" y="1"/>
                  </a:moveTo>
                  <a:cubicBezTo>
                    <a:pt x="299" y="1"/>
                    <a:pt x="197" y="43"/>
                    <a:pt x="134" y="138"/>
                  </a:cubicBezTo>
                  <a:cubicBezTo>
                    <a:pt x="0" y="305"/>
                    <a:pt x="167" y="505"/>
                    <a:pt x="401" y="739"/>
                  </a:cubicBezTo>
                  <a:cubicBezTo>
                    <a:pt x="567" y="939"/>
                    <a:pt x="801" y="1106"/>
                    <a:pt x="834" y="1139"/>
                  </a:cubicBezTo>
                  <a:cubicBezTo>
                    <a:pt x="901" y="1172"/>
                    <a:pt x="1134" y="1439"/>
                    <a:pt x="1335" y="1606"/>
                  </a:cubicBezTo>
                  <a:cubicBezTo>
                    <a:pt x="1503" y="1750"/>
                    <a:pt x="1671" y="1860"/>
                    <a:pt x="1815" y="1860"/>
                  </a:cubicBezTo>
                  <a:cubicBezTo>
                    <a:pt x="1870" y="1860"/>
                    <a:pt x="1922" y="1844"/>
                    <a:pt x="1968" y="1806"/>
                  </a:cubicBezTo>
                  <a:cubicBezTo>
                    <a:pt x="2135" y="1673"/>
                    <a:pt x="2002" y="1406"/>
                    <a:pt x="1835" y="1072"/>
                  </a:cubicBezTo>
                  <a:cubicBezTo>
                    <a:pt x="1668" y="806"/>
                    <a:pt x="1401" y="605"/>
                    <a:pt x="1335" y="572"/>
                  </a:cubicBezTo>
                  <a:cubicBezTo>
                    <a:pt x="1301" y="505"/>
                    <a:pt x="1068" y="272"/>
                    <a:pt x="801" y="138"/>
                  </a:cubicBezTo>
                  <a:cubicBezTo>
                    <a:pt x="679" y="51"/>
                    <a:pt x="539" y="1"/>
                    <a:pt x="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1952638" y="10063488"/>
              <a:ext cx="89250" cy="76250"/>
            </a:xfrm>
            <a:custGeom>
              <a:avLst/>
              <a:gdLst/>
              <a:ahLst/>
              <a:cxnLst/>
              <a:rect l="l" t="t" r="r" b="b"/>
              <a:pathLst>
                <a:path w="3570" h="3050" extrusionOk="0">
                  <a:moveTo>
                    <a:pt x="464" y="1"/>
                  </a:moveTo>
                  <a:cubicBezTo>
                    <a:pt x="400" y="1"/>
                    <a:pt x="344" y="20"/>
                    <a:pt x="300" y="64"/>
                  </a:cubicBezTo>
                  <a:cubicBezTo>
                    <a:pt x="0" y="364"/>
                    <a:pt x="1301" y="1565"/>
                    <a:pt x="1468" y="1732"/>
                  </a:cubicBezTo>
                  <a:cubicBezTo>
                    <a:pt x="1617" y="1882"/>
                    <a:pt x="2705" y="3050"/>
                    <a:pt x="3121" y="3050"/>
                  </a:cubicBezTo>
                  <a:cubicBezTo>
                    <a:pt x="3169" y="3050"/>
                    <a:pt x="3208" y="3034"/>
                    <a:pt x="3236" y="3000"/>
                  </a:cubicBezTo>
                  <a:cubicBezTo>
                    <a:pt x="3569" y="2666"/>
                    <a:pt x="2168" y="1365"/>
                    <a:pt x="2002" y="1198"/>
                  </a:cubicBezTo>
                  <a:cubicBezTo>
                    <a:pt x="1855" y="1052"/>
                    <a:pt x="933" y="1"/>
                    <a:pt x="4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2056863" y="9995188"/>
              <a:ext cx="49225" cy="75975"/>
            </a:xfrm>
            <a:custGeom>
              <a:avLst/>
              <a:gdLst/>
              <a:ahLst/>
              <a:cxnLst/>
              <a:rect l="l" t="t" r="r" b="b"/>
              <a:pathLst>
                <a:path w="1969" h="3039" extrusionOk="0">
                  <a:moveTo>
                    <a:pt x="332" y="1"/>
                  </a:moveTo>
                  <a:cubicBezTo>
                    <a:pt x="272" y="1"/>
                    <a:pt x="217" y="20"/>
                    <a:pt x="168" y="61"/>
                  </a:cubicBezTo>
                  <a:cubicBezTo>
                    <a:pt x="1" y="194"/>
                    <a:pt x="168" y="528"/>
                    <a:pt x="334" y="861"/>
                  </a:cubicBezTo>
                  <a:cubicBezTo>
                    <a:pt x="534" y="1195"/>
                    <a:pt x="701" y="1529"/>
                    <a:pt x="735" y="1595"/>
                  </a:cubicBezTo>
                  <a:cubicBezTo>
                    <a:pt x="801" y="1695"/>
                    <a:pt x="968" y="2029"/>
                    <a:pt x="1168" y="2396"/>
                  </a:cubicBezTo>
                  <a:cubicBezTo>
                    <a:pt x="1321" y="2731"/>
                    <a:pt x="1501" y="3038"/>
                    <a:pt x="1683" y="3038"/>
                  </a:cubicBezTo>
                  <a:cubicBezTo>
                    <a:pt x="1701" y="3038"/>
                    <a:pt x="1718" y="3035"/>
                    <a:pt x="1735" y="3030"/>
                  </a:cubicBezTo>
                  <a:cubicBezTo>
                    <a:pt x="1969" y="2930"/>
                    <a:pt x="1969" y="2529"/>
                    <a:pt x="1869" y="2096"/>
                  </a:cubicBezTo>
                  <a:cubicBezTo>
                    <a:pt x="1735" y="1729"/>
                    <a:pt x="1502" y="1295"/>
                    <a:pt x="1468" y="1228"/>
                  </a:cubicBezTo>
                  <a:cubicBezTo>
                    <a:pt x="1402" y="1128"/>
                    <a:pt x="1202" y="728"/>
                    <a:pt x="968" y="428"/>
                  </a:cubicBezTo>
                  <a:cubicBezTo>
                    <a:pt x="742" y="177"/>
                    <a:pt x="516" y="1"/>
                    <a:pt x="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2138588" y="9967838"/>
              <a:ext cx="53400" cy="80550"/>
            </a:xfrm>
            <a:custGeom>
              <a:avLst/>
              <a:gdLst/>
              <a:ahLst/>
              <a:cxnLst/>
              <a:rect l="l" t="t" r="r" b="b"/>
              <a:pathLst>
                <a:path w="2136" h="3222" extrusionOk="0">
                  <a:moveTo>
                    <a:pt x="291" y="1"/>
                  </a:moveTo>
                  <a:cubicBezTo>
                    <a:pt x="261" y="1"/>
                    <a:pt x="230" y="7"/>
                    <a:pt x="201" y="21"/>
                  </a:cubicBezTo>
                  <a:cubicBezTo>
                    <a:pt x="1" y="121"/>
                    <a:pt x="101" y="521"/>
                    <a:pt x="268" y="888"/>
                  </a:cubicBezTo>
                  <a:cubicBezTo>
                    <a:pt x="401" y="1322"/>
                    <a:pt x="635" y="1689"/>
                    <a:pt x="701" y="1789"/>
                  </a:cubicBezTo>
                  <a:cubicBezTo>
                    <a:pt x="735" y="1855"/>
                    <a:pt x="968" y="2289"/>
                    <a:pt x="1235" y="2656"/>
                  </a:cubicBezTo>
                  <a:cubicBezTo>
                    <a:pt x="1430" y="2962"/>
                    <a:pt x="1694" y="3222"/>
                    <a:pt x="1874" y="3222"/>
                  </a:cubicBezTo>
                  <a:cubicBezTo>
                    <a:pt x="1909" y="3222"/>
                    <a:pt x="1941" y="3212"/>
                    <a:pt x="1969" y="3190"/>
                  </a:cubicBezTo>
                  <a:cubicBezTo>
                    <a:pt x="2136" y="3056"/>
                    <a:pt x="2036" y="2656"/>
                    <a:pt x="1869" y="2222"/>
                  </a:cubicBezTo>
                  <a:cubicBezTo>
                    <a:pt x="1635" y="1822"/>
                    <a:pt x="1402" y="1455"/>
                    <a:pt x="1368" y="1355"/>
                  </a:cubicBezTo>
                  <a:cubicBezTo>
                    <a:pt x="1244" y="1200"/>
                    <a:pt x="714" y="1"/>
                    <a:pt x="2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2215313" y="9937288"/>
              <a:ext cx="47550" cy="73275"/>
            </a:xfrm>
            <a:custGeom>
              <a:avLst/>
              <a:gdLst/>
              <a:ahLst/>
              <a:cxnLst/>
              <a:rect l="l" t="t" r="r" b="b"/>
              <a:pathLst>
                <a:path w="1902" h="2931" extrusionOk="0">
                  <a:moveTo>
                    <a:pt x="307" y="0"/>
                  </a:moveTo>
                  <a:cubicBezTo>
                    <a:pt x="257" y="0"/>
                    <a:pt x="210" y="13"/>
                    <a:pt x="167" y="42"/>
                  </a:cubicBezTo>
                  <a:cubicBezTo>
                    <a:pt x="1" y="175"/>
                    <a:pt x="67" y="509"/>
                    <a:pt x="234" y="842"/>
                  </a:cubicBezTo>
                  <a:cubicBezTo>
                    <a:pt x="368" y="1176"/>
                    <a:pt x="568" y="1510"/>
                    <a:pt x="634" y="1576"/>
                  </a:cubicBezTo>
                  <a:cubicBezTo>
                    <a:pt x="668" y="1676"/>
                    <a:pt x="835" y="2043"/>
                    <a:pt x="1035" y="2377"/>
                  </a:cubicBezTo>
                  <a:cubicBezTo>
                    <a:pt x="1208" y="2666"/>
                    <a:pt x="1407" y="2930"/>
                    <a:pt x="1587" y="2930"/>
                  </a:cubicBezTo>
                  <a:cubicBezTo>
                    <a:pt x="1615" y="2930"/>
                    <a:pt x="1642" y="2924"/>
                    <a:pt x="1668" y="2911"/>
                  </a:cubicBezTo>
                  <a:cubicBezTo>
                    <a:pt x="1902" y="2844"/>
                    <a:pt x="1835" y="2444"/>
                    <a:pt x="1702" y="2043"/>
                  </a:cubicBezTo>
                  <a:cubicBezTo>
                    <a:pt x="1568" y="1676"/>
                    <a:pt x="1368" y="1276"/>
                    <a:pt x="1335" y="1209"/>
                  </a:cubicBezTo>
                  <a:cubicBezTo>
                    <a:pt x="1302" y="1109"/>
                    <a:pt x="1068" y="742"/>
                    <a:pt x="868" y="442"/>
                  </a:cubicBezTo>
                  <a:cubicBezTo>
                    <a:pt x="711" y="180"/>
                    <a:pt x="491" y="0"/>
                    <a:pt x="3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2294538" y="9935963"/>
              <a:ext cx="54225" cy="53300"/>
            </a:xfrm>
            <a:custGeom>
              <a:avLst/>
              <a:gdLst/>
              <a:ahLst/>
              <a:cxnLst/>
              <a:rect l="l" t="t" r="r" b="b"/>
              <a:pathLst>
                <a:path w="2169" h="2132" extrusionOk="0">
                  <a:moveTo>
                    <a:pt x="477" y="1"/>
                  </a:moveTo>
                  <a:cubicBezTo>
                    <a:pt x="417" y="1"/>
                    <a:pt x="357" y="19"/>
                    <a:pt x="301" y="62"/>
                  </a:cubicBezTo>
                  <a:cubicBezTo>
                    <a:pt x="1" y="295"/>
                    <a:pt x="634" y="1129"/>
                    <a:pt x="701" y="1262"/>
                  </a:cubicBezTo>
                  <a:cubicBezTo>
                    <a:pt x="791" y="1322"/>
                    <a:pt x="1255" y="2132"/>
                    <a:pt x="1615" y="2132"/>
                  </a:cubicBezTo>
                  <a:cubicBezTo>
                    <a:pt x="1657" y="2132"/>
                    <a:pt x="1697" y="2121"/>
                    <a:pt x="1735" y="2096"/>
                  </a:cubicBezTo>
                  <a:cubicBezTo>
                    <a:pt x="2169" y="1829"/>
                    <a:pt x="1468" y="929"/>
                    <a:pt x="1335" y="795"/>
                  </a:cubicBezTo>
                  <a:cubicBezTo>
                    <a:pt x="1249" y="681"/>
                    <a:pt x="843" y="1"/>
                    <a:pt x="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2345413" y="9882338"/>
              <a:ext cx="79250" cy="53075"/>
            </a:xfrm>
            <a:custGeom>
              <a:avLst/>
              <a:gdLst/>
              <a:ahLst/>
              <a:cxnLst/>
              <a:rect l="l" t="t" r="r" b="b"/>
              <a:pathLst>
                <a:path w="3170" h="2123" extrusionOk="0">
                  <a:moveTo>
                    <a:pt x="471" y="0"/>
                  </a:moveTo>
                  <a:cubicBezTo>
                    <a:pt x="372" y="0"/>
                    <a:pt x="289" y="31"/>
                    <a:pt x="234" y="105"/>
                  </a:cubicBezTo>
                  <a:cubicBezTo>
                    <a:pt x="0" y="405"/>
                    <a:pt x="1201" y="1206"/>
                    <a:pt x="1335" y="1306"/>
                  </a:cubicBezTo>
                  <a:cubicBezTo>
                    <a:pt x="1447" y="1418"/>
                    <a:pt x="2317" y="2122"/>
                    <a:pt x="2748" y="2122"/>
                  </a:cubicBezTo>
                  <a:cubicBezTo>
                    <a:pt x="2828" y="2122"/>
                    <a:pt x="2894" y="2098"/>
                    <a:pt x="2936" y="2040"/>
                  </a:cubicBezTo>
                  <a:cubicBezTo>
                    <a:pt x="3169" y="1639"/>
                    <a:pt x="1968" y="806"/>
                    <a:pt x="1802" y="705"/>
                  </a:cubicBezTo>
                  <a:cubicBezTo>
                    <a:pt x="1666" y="597"/>
                    <a:pt x="909" y="0"/>
                    <a:pt x="4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2387113" y="9817238"/>
              <a:ext cx="59225" cy="31275"/>
            </a:xfrm>
            <a:custGeom>
              <a:avLst/>
              <a:gdLst/>
              <a:ahLst/>
              <a:cxnLst/>
              <a:rect l="l" t="t" r="r" b="b"/>
              <a:pathLst>
                <a:path w="2369" h="1251" extrusionOk="0">
                  <a:moveTo>
                    <a:pt x="523" y="1"/>
                  </a:moveTo>
                  <a:cubicBezTo>
                    <a:pt x="368" y="1"/>
                    <a:pt x="233" y="53"/>
                    <a:pt x="167" y="207"/>
                  </a:cubicBezTo>
                  <a:cubicBezTo>
                    <a:pt x="0" y="541"/>
                    <a:pt x="867" y="908"/>
                    <a:pt x="1001" y="974"/>
                  </a:cubicBezTo>
                  <a:cubicBezTo>
                    <a:pt x="1094" y="998"/>
                    <a:pt x="1564" y="1250"/>
                    <a:pt x="1895" y="1250"/>
                  </a:cubicBezTo>
                  <a:cubicBezTo>
                    <a:pt x="2036" y="1250"/>
                    <a:pt x="2152" y="1204"/>
                    <a:pt x="2202" y="1075"/>
                  </a:cubicBezTo>
                  <a:cubicBezTo>
                    <a:pt x="2369" y="641"/>
                    <a:pt x="1435" y="307"/>
                    <a:pt x="1334" y="241"/>
                  </a:cubicBezTo>
                  <a:cubicBezTo>
                    <a:pt x="1245" y="218"/>
                    <a:pt x="841" y="1"/>
                    <a:pt x="5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2447988" y="9724188"/>
              <a:ext cx="52550" cy="53525"/>
            </a:xfrm>
            <a:custGeom>
              <a:avLst/>
              <a:gdLst/>
              <a:ahLst/>
              <a:cxnLst/>
              <a:rect l="l" t="t" r="r" b="b"/>
              <a:pathLst>
                <a:path w="2102" h="2141" extrusionOk="0">
                  <a:moveTo>
                    <a:pt x="450" y="1"/>
                  </a:moveTo>
                  <a:cubicBezTo>
                    <a:pt x="388" y="1"/>
                    <a:pt x="327" y="19"/>
                    <a:pt x="267" y="60"/>
                  </a:cubicBezTo>
                  <a:cubicBezTo>
                    <a:pt x="0" y="293"/>
                    <a:pt x="601" y="1127"/>
                    <a:pt x="701" y="1261"/>
                  </a:cubicBezTo>
                  <a:cubicBezTo>
                    <a:pt x="759" y="1378"/>
                    <a:pt x="1231" y="2141"/>
                    <a:pt x="1594" y="2141"/>
                  </a:cubicBezTo>
                  <a:cubicBezTo>
                    <a:pt x="1643" y="2141"/>
                    <a:pt x="1691" y="2127"/>
                    <a:pt x="1735" y="2095"/>
                  </a:cubicBezTo>
                  <a:cubicBezTo>
                    <a:pt x="2102" y="1794"/>
                    <a:pt x="1401" y="927"/>
                    <a:pt x="1335" y="794"/>
                  </a:cubicBezTo>
                  <a:cubicBezTo>
                    <a:pt x="1248" y="707"/>
                    <a:pt x="839" y="1"/>
                    <a:pt x="4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2554713" y="9683963"/>
              <a:ext cx="25050" cy="68900"/>
            </a:xfrm>
            <a:custGeom>
              <a:avLst/>
              <a:gdLst/>
              <a:ahLst/>
              <a:cxnLst/>
              <a:rect l="l" t="t" r="r" b="b"/>
              <a:pathLst>
                <a:path w="1002" h="2756" extrusionOk="0">
                  <a:moveTo>
                    <a:pt x="601" y="1"/>
                  </a:moveTo>
                  <a:cubicBezTo>
                    <a:pt x="401" y="1"/>
                    <a:pt x="301" y="301"/>
                    <a:pt x="268" y="568"/>
                  </a:cubicBezTo>
                  <a:cubicBezTo>
                    <a:pt x="234" y="902"/>
                    <a:pt x="168" y="1202"/>
                    <a:pt x="168" y="1302"/>
                  </a:cubicBezTo>
                  <a:cubicBezTo>
                    <a:pt x="168" y="1369"/>
                    <a:pt x="101" y="1702"/>
                    <a:pt x="68" y="2036"/>
                  </a:cubicBezTo>
                  <a:cubicBezTo>
                    <a:pt x="1" y="2369"/>
                    <a:pt x="1" y="2670"/>
                    <a:pt x="234" y="2736"/>
                  </a:cubicBezTo>
                  <a:cubicBezTo>
                    <a:pt x="261" y="2749"/>
                    <a:pt x="287" y="2756"/>
                    <a:pt x="314" y="2756"/>
                  </a:cubicBezTo>
                  <a:cubicBezTo>
                    <a:pt x="486" y="2756"/>
                    <a:pt x="652" y="2488"/>
                    <a:pt x="768" y="2169"/>
                  </a:cubicBezTo>
                  <a:cubicBezTo>
                    <a:pt x="868" y="1836"/>
                    <a:pt x="935" y="1469"/>
                    <a:pt x="935" y="1369"/>
                  </a:cubicBezTo>
                  <a:cubicBezTo>
                    <a:pt x="935" y="1269"/>
                    <a:pt x="1002" y="968"/>
                    <a:pt x="968" y="635"/>
                  </a:cubicBezTo>
                  <a:cubicBezTo>
                    <a:pt x="968" y="301"/>
                    <a:pt x="835" y="1"/>
                    <a:pt x="6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2617263" y="9725338"/>
              <a:ext cx="51725" cy="68400"/>
            </a:xfrm>
            <a:custGeom>
              <a:avLst/>
              <a:gdLst/>
              <a:ahLst/>
              <a:cxnLst/>
              <a:rect l="l" t="t" r="r" b="b"/>
              <a:pathLst>
                <a:path w="2069" h="2736" extrusionOk="0">
                  <a:moveTo>
                    <a:pt x="1701" y="1"/>
                  </a:moveTo>
                  <a:cubicBezTo>
                    <a:pt x="1542" y="1"/>
                    <a:pt x="1338" y="152"/>
                    <a:pt x="1135" y="381"/>
                  </a:cubicBezTo>
                  <a:cubicBezTo>
                    <a:pt x="901" y="681"/>
                    <a:pt x="668" y="1015"/>
                    <a:pt x="635" y="1081"/>
                  </a:cubicBezTo>
                  <a:cubicBezTo>
                    <a:pt x="601" y="1181"/>
                    <a:pt x="334" y="1515"/>
                    <a:pt x="234" y="1882"/>
                  </a:cubicBezTo>
                  <a:cubicBezTo>
                    <a:pt x="67" y="2249"/>
                    <a:pt x="1" y="2649"/>
                    <a:pt x="234" y="2716"/>
                  </a:cubicBezTo>
                  <a:cubicBezTo>
                    <a:pt x="266" y="2729"/>
                    <a:pt x="296" y="2735"/>
                    <a:pt x="326" y="2735"/>
                  </a:cubicBezTo>
                  <a:cubicBezTo>
                    <a:pt x="521" y="2735"/>
                    <a:pt x="695" y="2475"/>
                    <a:pt x="868" y="2215"/>
                  </a:cubicBezTo>
                  <a:cubicBezTo>
                    <a:pt x="1035" y="1915"/>
                    <a:pt x="1268" y="1582"/>
                    <a:pt x="1302" y="1515"/>
                  </a:cubicBezTo>
                  <a:cubicBezTo>
                    <a:pt x="1335" y="1415"/>
                    <a:pt x="1569" y="1148"/>
                    <a:pt x="1702" y="848"/>
                  </a:cubicBezTo>
                  <a:cubicBezTo>
                    <a:pt x="1902" y="548"/>
                    <a:pt x="2069" y="214"/>
                    <a:pt x="1835" y="47"/>
                  </a:cubicBezTo>
                  <a:cubicBezTo>
                    <a:pt x="1796" y="15"/>
                    <a:pt x="1750" y="1"/>
                    <a:pt x="1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2702338" y="9765238"/>
              <a:ext cx="85900" cy="54600"/>
            </a:xfrm>
            <a:custGeom>
              <a:avLst/>
              <a:gdLst/>
              <a:ahLst/>
              <a:cxnLst/>
              <a:rect l="l" t="t" r="r" b="b"/>
              <a:pathLst>
                <a:path w="3436" h="2184" extrusionOk="0">
                  <a:moveTo>
                    <a:pt x="2986" y="1"/>
                  </a:moveTo>
                  <a:cubicBezTo>
                    <a:pt x="2510" y="1"/>
                    <a:pt x="1574" y="674"/>
                    <a:pt x="1435" y="786"/>
                  </a:cubicBezTo>
                  <a:cubicBezTo>
                    <a:pt x="1268" y="920"/>
                    <a:pt x="0" y="1720"/>
                    <a:pt x="267" y="2120"/>
                  </a:cubicBezTo>
                  <a:cubicBezTo>
                    <a:pt x="301" y="2164"/>
                    <a:pt x="356" y="2183"/>
                    <a:pt x="427" y="2183"/>
                  </a:cubicBezTo>
                  <a:cubicBezTo>
                    <a:pt x="838" y="2183"/>
                    <a:pt x="1759" y="1534"/>
                    <a:pt x="1902" y="1420"/>
                  </a:cubicBezTo>
                  <a:cubicBezTo>
                    <a:pt x="2068" y="1287"/>
                    <a:pt x="3436" y="453"/>
                    <a:pt x="3202" y="86"/>
                  </a:cubicBezTo>
                  <a:cubicBezTo>
                    <a:pt x="3154" y="26"/>
                    <a:pt x="3079" y="1"/>
                    <a:pt x="29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2767388" y="9843513"/>
              <a:ext cx="65900" cy="43800"/>
            </a:xfrm>
            <a:custGeom>
              <a:avLst/>
              <a:gdLst/>
              <a:ahLst/>
              <a:cxnLst/>
              <a:rect l="l" t="t" r="r" b="b"/>
              <a:pathLst>
                <a:path w="2636" h="1752" extrusionOk="0">
                  <a:moveTo>
                    <a:pt x="2170" y="0"/>
                  </a:moveTo>
                  <a:cubicBezTo>
                    <a:pt x="2025" y="0"/>
                    <a:pt x="1852" y="63"/>
                    <a:pt x="1701" y="157"/>
                  </a:cubicBezTo>
                  <a:cubicBezTo>
                    <a:pt x="1434" y="324"/>
                    <a:pt x="1134" y="524"/>
                    <a:pt x="1101" y="591"/>
                  </a:cubicBezTo>
                  <a:cubicBezTo>
                    <a:pt x="967" y="624"/>
                    <a:pt x="0" y="1324"/>
                    <a:pt x="367" y="1691"/>
                  </a:cubicBezTo>
                  <a:cubicBezTo>
                    <a:pt x="409" y="1734"/>
                    <a:pt x="465" y="1752"/>
                    <a:pt x="529" y="1752"/>
                  </a:cubicBezTo>
                  <a:cubicBezTo>
                    <a:pt x="870" y="1752"/>
                    <a:pt x="1450" y="1242"/>
                    <a:pt x="1534" y="1158"/>
                  </a:cubicBezTo>
                  <a:cubicBezTo>
                    <a:pt x="1635" y="1091"/>
                    <a:pt x="2635" y="491"/>
                    <a:pt x="2435" y="124"/>
                  </a:cubicBezTo>
                  <a:cubicBezTo>
                    <a:pt x="2377" y="37"/>
                    <a:pt x="2282" y="0"/>
                    <a:pt x="2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2819913" y="9898738"/>
              <a:ext cx="88425" cy="55375"/>
            </a:xfrm>
            <a:custGeom>
              <a:avLst/>
              <a:gdLst/>
              <a:ahLst/>
              <a:cxnLst/>
              <a:rect l="l" t="t" r="r" b="b"/>
              <a:pathLst>
                <a:path w="3537" h="2215" extrusionOk="0">
                  <a:moveTo>
                    <a:pt x="3243" y="1"/>
                  </a:moveTo>
                  <a:cubicBezTo>
                    <a:pt x="3059" y="1"/>
                    <a:pt x="2764" y="150"/>
                    <a:pt x="2502" y="316"/>
                  </a:cubicBezTo>
                  <a:cubicBezTo>
                    <a:pt x="2069" y="550"/>
                    <a:pt x="1668" y="817"/>
                    <a:pt x="1568" y="883"/>
                  </a:cubicBezTo>
                  <a:cubicBezTo>
                    <a:pt x="1468" y="917"/>
                    <a:pt x="1068" y="1117"/>
                    <a:pt x="701" y="1384"/>
                  </a:cubicBezTo>
                  <a:cubicBezTo>
                    <a:pt x="334" y="1617"/>
                    <a:pt x="1" y="1884"/>
                    <a:pt x="134" y="2118"/>
                  </a:cubicBezTo>
                  <a:cubicBezTo>
                    <a:pt x="161" y="2185"/>
                    <a:pt x="248" y="2214"/>
                    <a:pt x="368" y="2214"/>
                  </a:cubicBezTo>
                  <a:cubicBezTo>
                    <a:pt x="545" y="2214"/>
                    <a:pt x="796" y="2150"/>
                    <a:pt x="1035" y="2051"/>
                  </a:cubicBezTo>
                  <a:cubicBezTo>
                    <a:pt x="1468" y="1884"/>
                    <a:pt x="1869" y="1584"/>
                    <a:pt x="1935" y="1551"/>
                  </a:cubicBezTo>
                  <a:cubicBezTo>
                    <a:pt x="2035" y="1484"/>
                    <a:pt x="2502" y="1217"/>
                    <a:pt x="2869" y="917"/>
                  </a:cubicBezTo>
                  <a:cubicBezTo>
                    <a:pt x="3236" y="617"/>
                    <a:pt x="3536" y="250"/>
                    <a:pt x="3403" y="83"/>
                  </a:cubicBezTo>
                  <a:cubicBezTo>
                    <a:pt x="3374" y="25"/>
                    <a:pt x="3318" y="1"/>
                    <a:pt x="3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2876613" y="9990288"/>
              <a:ext cx="80925" cy="41350"/>
            </a:xfrm>
            <a:custGeom>
              <a:avLst/>
              <a:gdLst/>
              <a:ahLst/>
              <a:cxnLst/>
              <a:rect l="l" t="t" r="r" b="b"/>
              <a:pathLst>
                <a:path w="3237" h="1654" extrusionOk="0">
                  <a:moveTo>
                    <a:pt x="2741" y="0"/>
                  </a:moveTo>
                  <a:cubicBezTo>
                    <a:pt x="2309" y="0"/>
                    <a:pt x="1532" y="431"/>
                    <a:pt x="1402" y="457"/>
                  </a:cubicBezTo>
                  <a:cubicBezTo>
                    <a:pt x="1268" y="557"/>
                    <a:pt x="1" y="1091"/>
                    <a:pt x="268" y="1558"/>
                  </a:cubicBezTo>
                  <a:cubicBezTo>
                    <a:pt x="302" y="1626"/>
                    <a:pt x="378" y="1654"/>
                    <a:pt x="479" y="1654"/>
                  </a:cubicBezTo>
                  <a:cubicBezTo>
                    <a:pt x="871" y="1654"/>
                    <a:pt x="1636" y="1237"/>
                    <a:pt x="1769" y="1158"/>
                  </a:cubicBezTo>
                  <a:cubicBezTo>
                    <a:pt x="1936" y="1124"/>
                    <a:pt x="3236" y="490"/>
                    <a:pt x="3003" y="123"/>
                  </a:cubicBezTo>
                  <a:cubicBezTo>
                    <a:pt x="2959" y="35"/>
                    <a:pt x="2864" y="0"/>
                    <a:pt x="27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2924163" y="10110038"/>
              <a:ext cx="72575" cy="20200"/>
            </a:xfrm>
            <a:custGeom>
              <a:avLst/>
              <a:gdLst/>
              <a:ahLst/>
              <a:cxnLst/>
              <a:rect l="l" t="t" r="r" b="b"/>
              <a:pathLst>
                <a:path w="2903" h="808" extrusionOk="0">
                  <a:moveTo>
                    <a:pt x="1175" y="1"/>
                  </a:moveTo>
                  <a:cubicBezTo>
                    <a:pt x="769" y="1"/>
                    <a:pt x="0" y="42"/>
                    <a:pt x="0" y="437"/>
                  </a:cubicBezTo>
                  <a:cubicBezTo>
                    <a:pt x="0" y="780"/>
                    <a:pt x="907" y="805"/>
                    <a:pt x="1271" y="805"/>
                  </a:cubicBezTo>
                  <a:cubicBezTo>
                    <a:pt x="1332" y="805"/>
                    <a:pt x="1377" y="804"/>
                    <a:pt x="1401" y="804"/>
                  </a:cubicBezTo>
                  <a:cubicBezTo>
                    <a:pt x="1440" y="804"/>
                    <a:pt x="1544" y="808"/>
                    <a:pt x="1680" y="808"/>
                  </a:cubicBezTo>
                  <a:cubicBezTo>
                    <a:pt x="2122" y="808"/>
                    <a:pt x="2902" y="769"/>
                    <a:pt x="2902" y="437"/>
                  </a:cubicBezTo>
                  <a:cubicBezTo>
                    <a:pt x="2902" y="29"/>
                    <a:pt x="1881" y="3"/>
                    <a:pt x="1514" y="3"/>
                  </a:cubicBezTo>
                  <a:cubicBezTo>
                    <a:pt x="1461" y="3"/>
                    <a:pt x="1422" y="3"/>
                    <a:pt x="1401" y="3"/>
                  </a:cubicBezTo>
                  <a:cubicBezTo>
                    <a:pt x="1366" y="3"/>
                    <a:pt x="1284" y="1"/>
                    <a:pt x="1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2950013" y="10162413"/>
              <a:ext cx="52550" cy="20025"/>
            </a:xfrm>
            <a:custGeom>
              <a:avLst/>
              <a:gdLst/>
              <a:ahLst/>
              <a:cxnLst/>
              <a:rect l="l" t="t" r="r" b="b"/>
              <a:pathLst>
                <a:path w="2102" h="801" extrusionOk="0">
                  <a:moveTo>
                    <a:pt x="1397" y="0"/>
                  </a:moveTo>
                  <a:cubicBezTo>
                    <a:pt x="1200" y="0"/>
                    <a:pt x="1021" y="30"/>
                    <a:pt x="968" y="43"/>
                  </a:cubicBezTo>
                  <a:cubicBezTo>
                    <a:pt x="868" y="43"/>
                    <a:pt x="0" y="43"/>
                    <a:pt x="34" y="544"/>
                  </a:cubicBezTo>
                  <a:cubicBezTo>
                    <a:pt x="72" y="756"/>
                    <a:pt x="368" y="801"/>
                    <a:pt x="630" y="801"/>
                  </a:cubicBezTo>
                  <a:cubicBezTo>
                    <a:pt x="820" y="801"/>
                    <a:pt x="992" y="777"/>
                    <a:pt x="1034" y="777"/>
                  </a:cubicBezTo>
                  <a:cubicBezTo>
                    <a:pt x="1168" y="777"/>
                    <a:pt x="2102" y="777"/>
                    <a:pt x="2035" y="344"/>
                  </a:cubicBezTo>
                  <a:cubicBezTo>
                    <a:pt x="2015" y="65"/>
                    <a:pt x="1687" y="0"/>
                    <a:pt x="1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2919163" y="10258563"/>
              <a:ext cx="125100" cy="23375"/>
            </a:xfrm>
            <a:custGeom>
              <a:avLst/>
              <a:gdLst/>
              <a:ahLst/>
              <a:cxnLst/>
              <a:rect l="l" t="t" r="r" b="b"/>
              <a:pathLst>
                <a:path w="5004" h="935" extrusionOk="0">
                  <a:moveTo>
                    <a:pt x="1101" y="0"/>
                  </a:moveTo>
                  <a:cubicBezTo>
                    <a:pt x="534" y="0"/>
                    <a:pt x="0" y="100"/>
                    <a:pt x="0" y="367"/>
                  </a:cubicBezTo>
                  <a:cubicBezTo>
                    <a:pt x="0" y="534"/>
                    <a:pt x="534" y="601"/>
                    <a:pt x="1067" y="701"/>
                  </a:cubicBezTo>
                  <a:cubicBezTo>
                    <a:pt x="1601" y="767"/>
                    <a:pt x="2235" y="834"/>
                    <a:pt x="2368" y="834"/>
                  </a:cubicBezTo>
                  <a:cubicBezTo>
                    <a:pt x="2535" y="834"/>
                    <a:pt x="3169" y="901"/>
                    <a:pt x="3736" y="934"/>
                  </a:cubicBezTo>
                  <a:cubicBezTo>
                    <a:pt x="4336" y="934"/>
                    <a:pt x="4904" y="934"/>
                    <a:pt x="4937" y="734"/>
                  </a:cubicBezTo>
                  <a:cubicBezTo>
                    <a:pt x="5004" y="534"/>
                    <a:pt x="4437" y="334"/>
                    <a:pt x="3803" y="234"/>
                  </a:cubicBezTo>
                  <a:cubicBezTo>
                    <a:pt x="3236" y="100"/>
                    <a:pt x="2569" y="67"/>
                    <a:pt x="2435" y="67"/>
                  </a:cubicBezTo>
                  <a:cubicBezTo>
                    <a:pt x="2268" y="33"/>
                    <a:pt x="1701" y="0"/>
                    <a:pt x="1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2895813" y="10334163"/>
              <a:ext cx="90075" cy="38475"/>
            </a:xfrm>
            <a:custGeom>
              <a:avLst/>
              <a:gdLst/>
              <a:ahLst/>
              <a:cxnLst/>
              <a:rect l="l" t="t" r="r" b="b"/>
              <a:pathLst>
                <a:path w="3603" h="1539" extrusionOk="0">
                  <a:moveTo>
                    <a:pt x="672" y="1"/>
                  </a:moveTo>
                  <a:cubicBezTo>
                    <a:pt x="349" y="1"/>
                    <a:pt x="86" y="60"/>
                    <a:pt x="33" y="245"/>
                  </a:cubicBezTo>
                  <a:cubicBezTo>
                    <a:pt x="0" y="479"/>
                    <a:pt x="367" y="579"/>
                    <a:pt x="767" y="712"/>
                  </a:cubicBezTo>
                  <a:cubicBezTo>
                    <a:pt x="1134" y="846"/>
                    <a:pt x="1534" y="979"/>
                    <a:pt x="1635" y="1012"/>
                  </a:cubicBezTo>
                  <a:cubicBezTo>
                    <a:pt x="1701" y="1046"/>
                    <a:pt x="2135" y="1179"/>
                    <a:pt x="2535" y="1346"/>
                  </a:cubicBezTo>
                  <a:cubicBezTo>
                    <a:pt x="2801" y="1448"/>
                    <a:pt x="3043" y="1538"/>
                    <a:pt x="3220" y="1538"/>
                  </a:cubicBezTo>
                  <a:cubicBezTo>
                    <a:pt x="3331" y="1538"/>
                    <a:pt x="3418" y="1503"/>
                    <a:pt x="3469" y="1413"/>
                  </a:cubicBezTo>
                  <a:cubicBezTo>
                    <a:pt x="3603" y="1212"/>
                    <a:pt x="3269" y="912"/>
                    <a:pt x="2869" y="679"/>
                  </a:cubicBezTo>
                  <a:cubicBezTo>
                    <a:pt x="2468" y="412"/>
                    <a:pt x="1968" y="312"/>
                    <a:pt x="1868" y="245"/>
                  </a:cubicBezTo>
                  <a:cubicBezTo>
                    <a:pt x="1801" y="212"/>
                    <a:pt x="1334" y="45"/>
                    <a:pt x="934" y="12"/>
                  </a:cubicBezTo>
                  <a:cubicBezTo>
                    <a:pt x="844" y="5"/>
                    <a:pt x="756" y="1"/>
                    <a:pt x="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2894138" y="10404913"/>
              <a:ext cx="73400" cy="28150"/>
            </a:xfrm>
            <a:custGeom>
              <a:avLst/>
              <a:gdLst/>
              <a:ahLst/>
              <a:cxnLst/>
              <a:rect l="l" t="t" r="r" b="b"/>
              <a:pathLst>
                <a:path w="2936" h="1126" extrusionOk="0">
                  <a:moveTo>
                    <a:pt x="553" y="1"/>
                  </a:moveTo>
                  <a:cubicBezTo>
                    <a:pt x="316" y="1"/>
                    <a:pt x="118" y="61"/>
                    <a:pt x="67" y="250"/>
                  </a:cubicBezTo>
                  <a:cubicBezTo>
                    <a:pt x="0" y="651"/>
                    <a:pt x="1168" y="884"/>
                    <a:pt x="1335" y="918"/>
                  </a:cubicBezTo>
                  <a:cubicBezTo>
                    <a:pt x="1399" y="960"/>
                    <a:pt x="1941" y="1126"/>
                    <a:pt x="2358" y="1126"/>
                  </a:cubicBezTo>
                  <a:cubicBezTo>
                    <a:pt x="2593" y="1126"/>
                    <a:pt x="2788" y="1074"/>
                    <a:pt x="2836" y="918"/>
                  </a:cubicBezTo>
                  <a:cubicBezTo>
                    <a:pt x="2936" y="517"/>
                    <a:pt x="1668" y="217"/>
                    <a:pt x="1535" y="184"/>
                  </a:cubicBezTo>
                  <a:cubicBezTo>
                    <a:pt x="1431" y="163"/>
                    <a:pt x="941"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2848263" y="10480163"/>
              <a:ext cx="82575" cy="60150"/>
            </a:xfrm>
            <a:custGeom>
              <a:avLst/>
              <a:gdLst/>
              <a:ahLst/>
              <a:cxnLst/>
              <a:rect l="l" t="t" r="r" b="b"/>
              <a:pathLst>
                <a:path w="3303" h="2406" extrusionOk="0">
                  <a:moveTo>
                    <a:pt x="366" y="0"/>
                  </a:moveTo>
                  <a:cubicBezTo>
                    <a:pt x="246" y="0"/>
                    <a:pt x="152" y="33"/>
                    <a:pt x="101" y="109"/>
                  </a:cubicBezTo>
                  <a:cubicBezTo>
                    <a:pt x="1" y="276"/>
                    <a:pt x="334" y="576"/>
                    <a:pt x="668" y="843"/>
                  </a:cubicBezTo>
                  <a:cubicBezTo>
                    <a:pt x="1001" y="1077"/>
                    <a:pt x="1368" y="1377"/>
                    <a:pt x="1435" y="1410"/>
                  </a:cubicBezTo>
                  <a:cubicBezTo>
                    <a:pt x="1535" y="1510"/>
                    <a:pt x="1902" y="1810"/>
                    <a:pt x="2269" y="2044"/>
                  </a:cubicBezTo>
                  <a:cubicBezTo>
                    <a:pt x="2568" y="2243"/>
                    <a:pt x="2848" y="2405"/>
                    <a:pt x="3040" y="2405"/>
                  </a:cubicBezTo>
                  <a:cubicBezTo>
                    <a:pt x="3106" y="2405"/>
                    <a:pt x="3161" y="2386"/>
                    <a:pt x="3203" y="2344"/>
                  </a:cubicBezTo>
                  <a:cubicBezTo>
                    <a:pt x="3303" y="2177"/>
                    <a:pt x="3070" y="1810"/>
                    <a:pt x="2836" y="1410"/>
                  </a:cubicBezTo>
                  <a:cubicBezTo>
                    <a:pt x="2436" y="1077"/>
                    <a:pt x="2035" y="776"/>
                    <a:pt x="1935" y="743"/>
                  </a:cubicBezTo>
                  <a:cubicBezTo>
                    <a:pt x="1869" y="710"/>
                    <a:pt x="1502" y="409"/>
                    <a:pt x="1068" y="209"/>
                  </a:cubicBezTo>
                  <a:cubicBezTo>
                    <a:pt x="821" y="86"/>
                    <a:pt x="561" y="0"/>
                    <a:pt x="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2046863" y="10348238"/>
              <a:ext cx="28375" cy="19875"/>
            </a:xfrm>
            <a:custGeom>
              <a:avLst/>
              <a:gdLst/>
              <a:ahLst/>
              <a:cxnLst/>
              <a:rect l="l" t="t" r="r" b="b"/>
              <a:pathLst>
                <a:path w="1135" h="795" extrusionOk="0">
                  <a:moveTo>
                    <a:pt x="763" y="1"/>
                  </a:moveTo>
                  <a:cubicBezTo>
                    <a:pt x="671" y="1"/>
                    <a:pt x="590" y="16"/>
                    <a:pt x="568" y="16"/>
                  </a:cubicBezTo>
                  <a:cubicBezTo>
                    <a:pt x="501" y="82"/>
                    <a:pt x="334" y="82"/>
                    <a:pt x="234" y="149"/>
                  </a:cubicBezTo>
                  <a:cubicBezTo>
                    <a:pt x="101" y="249"/>
                    <a:pt x="0" y="416"/>
                    <a:pt x="134" y="583"/>
                  </a:cubicBezTo>
                  <a:cubicBezTo>
                    <a:pt x="265" y="740"/>
                    <a:pt x="375" y="794"/>
                    <a:pt x="465" y="794"/>
                  </a:cubicBezTo>
                  <a:cubicBezTo>
                    <a:pt x="490" y="794"/>
                    <a:pt x="513" y="790"/>
                    <a:pt x="534" y="783"/>
                  </a:cubicBezTo>
                  <a:cubicBezTo>
                    <a:pt x="601" y="783"/>
                    <a:pt x="701" y="750"/>
                    <a:pt x="701" y="750"/>
                  </a:cubicBezTo>
                  <a:cubicBezTo>
                    <a:pt x="710" y="750"/>
                    <a:pt x="736" y="758"/>
                    <a:pt x="772" y="758"/>
                  </a:cubicBezTo>
                  <a:cubicBezTo>
                    <a:pt x="860" y="758"/>
                    <a:pt x="1006" y="707"/>
                    <a:pt x="1101" y="349"/>
                  </a:cubicBezTo>
                  <a:cubicBezTo>
                    <a:pt x="1135" y="182"/>
                    <a:pt x="1035" y="82"/>
                    <a:pt x="901" y="16"/>
                  </a:cubicBezTo>
                  <a:cubicBezTo>
                    <a:pt x="857" y="5"/>
                    <a:pt x="808" y="1"/>
                    <a:pt x="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a:off x="2043538" y="10424738"/>
              <a:ext cx="25025" cy="19700"/>
            </a:xfrm>
            <a:custGeom>
              <a:avLst/>
              <a:gdLst/>
              <a:ahLst/>
              <a:cxnLst/>
              <a:rect l="l" t="t" r="r" b="b"/>
              <a:pathLst>
                <a:path w="1001" h="788" extrusionOk="0">
                  <a:moveTo>
                    <a:pt x="552" y="1"/>
                  </a:moveTo>
                  <a:cubicBezTo>
                    <a:pt x="476" y="1"/>
                    <a:pt x="414" y="25"/>
                    <a:pt x="400" y="25"/>
                  </a:cubicBezTo>
                  <a:cubicBezTo>
                    <a:pt x="367" y="58"/>
                    <a:pt x="0" y="58"/>
                    <a:pt x="100" y="458"/>
                  </a:cubicBezTo>
                  <a:cubicBezTo>
                    <a:pt x="178" y="731"/>
                    <a:pt x="324" y="787"/>
                    <a:pt x="439" y="787"/>
                  </a:cubicBezTo>
                  <a:cubicBezTo>
                    <a:pt x="521" y="787"/>
                    <a:pt x="587" y="758"/>
                    <a:pt x="600" y="758"/>
                  </a:cubicBezTo>
                  <a:cubicBezTo>
                    <a:pt x="667" y="758"/>
                    <a:pt x="1001" y="758"/>
                    <a:pt x="867" y="258"/>
                  </a:cubicBezTo>
                  <a:cubicBezTo>
                    <a:pt x="790" y="46"/>
                    <a:pt x="657" y="1"/>
                    <a:pt x="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2235338" y="10565338"/>
              <a:ext cx="23375" cy="38150"/>
            </a:xfrm>
            <a:custGeom>
              <a:avLst/>
              <a:gdLst/>
              <a:ahLst/>
              <a:cxnLst/>
              <a:rect l="l" t="t" r="r" b="b"/>
              <a:pathLst>
                <a:path w="935" h="1526" extrusionOk="0">
                  <a:moveTo>
                    <a:pt x="533" y="0"/>
                  </a:moveTo>
                  <a:cubicBezTo>
                    <a:pt x="512" y="0"/>
                    <a:pt x="490" y="2"/>
                    <a:pt x="467" y="5"/>
                  </a:cubicBezTo>
                  <a:cubicBezTo>
                    <a:pt x="300" y="71"/>
                    <a:pt x="234" y="238"/>
                    <a:pt x="200" y="338"/>
                  </a:cubicBezTo>
                  <a:cubicBezTo>
                    <a:pt x="167" y="505"/>
                    <a:pt x="100" y="638"/>
                    <a:pt x="100" y="672"/>
                  </a:cubicBezTo>
                  <a:cubicBezTo>
                    <a:pt x="100" y="738"/>
                    <a:pt x="67" y="838"/>
                    <a:pt x="34" y="1005"/>
                  </a:cubicBezTo>
                  <a:cubicBezTo>
                    <a:pt x="0" y="1172"/>
                    <a:pt x="0" y="1339"/>
                    <a:pt x="167" y="1472"/>
                  </a:cubicBezTo>
                  <a:cubicBezTo>
                    <a:pt x="223" y="1510"/>
                    <a:pt x="279" y="1526"/>
                    <a:pt x="332" y="1526"/>
                  </a:cubicBezTo>
                  <a:cubicBezTo>
                    <a:pt x="468" y="1526"/>
                    <a:pt x="586" y="1416"/>
                    <a:pt x="634" y="1272"/>
                  </a:cubicBezTo>
                  <a:cubicBezTo>
                    <a:pt x="801" y="1105"/>
                    <a:pt x="867" y="838"/>
                    <a:pt x="867" y="805"/>
                  </a:cubicBezTo>
                  <a:cubicBezTo>
                    <a:pt x="867" y="772"/>
                    <a:pt x="934" y="572"/>
                    <a:pt x="901" y="338"/>
                  </a:cubicBezTo>
                  <a:cubicBezTo>
                    <a:pt x="870" y="155"/>
                    <a:pt x="756" y="0"/>
                    <a:pt x="5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2321213" y="10610088"/>
              <a:ext cx="22550" cy="28900"/>
            </a:xfrm>
            <a:custGeom>
              <a:avLst/>
              <a:gdLst/>
              <a:ahLst/>
              <a:cxnLst/>
              <a:rect l="l" t="t" r="r" b="b"/>
              <a:pathLst>
                <a:path w="902" h="1156" extrusionOk="0">
                  <a:moveTo>
                    <a:pt x="412" y="1"/>
                  </a:moveTo>
                  <a:cubicBezTo>
                    <a:pt x="349" y="1"/>
                    <a:pt x="279" y="16"/>
                    <a:pt x="201" y="49"/>
                  </a:cubicBezTo>
                  <a:cubicBezTo>
                    <a:pt x="68" y="149"/>
                    <a:pt x="1" y="283"/>
                    <a:pt x="1" y="383"/>
                  </a:cubicBezTo>
                  <a:cubicBezTo>
                    <a:pt x="1" y="483"/>
                    <a:pt x="68" y="550"/>
                    <a:pt x="68" y="616"/>
                  </a:cubicBezTo>
                  <a:cubicBezTo>
                    <a:pt x="101" y="650"/>
                    <a:pt x="68" y="716"/>
                    <a:pt x="101" y="850"/>
                  </a:cubicBezTo>
                  <a:cubicBezTo>
                    <a:pt x="101" y="983"/>
                    <a:pt x="168" y="1117"/>
                    <a:pt x="401" y="1150"/>
                  </a:cubicBezTo>
                  <a:cubicBezTo>
                    <a:pt x="423" y="1154"/>
                    <a:pt x="443" y="1155"/>
                    <a:pt x="463" y="1155"/>
                  </a:cubicBezTo>
                  <a:cubicBezTo>
                    <a:pt x="630" y="1155"/>
                    <a:pt x="745" y="1039"/>
                    <a:pt x="835" y="950"/>
                  </a:cubicBezTo>
                  <a:cubicBezTo>
                    <a:pt x="902" y="716"/>
                    <a:pt x="835" y="550"/>
                    <a:pt x="835" y="516"/>
                  </a:cubicBezTo>
                  <a:cubicBezTo>
                    <a:pt x="802" y="483"/>
                    <a:pt x="802" y="283"/>
                    <a:pt x="701" y="149"/>
                  </a:cubicBezTo>
                  <a:cubicBezTo>
                    <a:pt x="635" y="60"/>
                    <a:pt x="538" y="1"/>
                    <a:pt x="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2510538" y="10585488"/>
              <a:ext cx="26700" cy="19400"/>
            </a:xfrm>
            <a:custGeom>
              <a:avLst/>
              <a:gdLst/>
              <a:ahLst/>
              <a:cxnLst/>
              <a:rect l="l" t="t" r="r" b="b"/>
              <a:pathLst>
                <a:path w="1068" h="776" extrusionOk="0">
                  <a:moveTo>
                    <a:pt x="638" y="0"/>
                  </a:moveTo>
                  <a:cubicBezTo>
                    <a:pt x="564" y="0"/>
                    <a:pt x="465" y="34"/>
                    <a:pt x="334" y="133"/>
                  </a:cubicBezTo>
                  <a:cubicBezTo>
                    <a:pt x="0" y="333"/>
                    <a:pt x="167" y="533"/>
                    <a:pt x="200" y="600"/>
                  </a:cubicBezTo>
                  <a:cubicBezTo>
                    <a:pt x="223" y="623"/>
                    <a:pt x="279" y="776"/>
                    <a:pt x="435" y="776"/>
                  </a:cubicBezTo>
                  <a:cubicBezTo>
                    <a:pt x="503" y="776"/>
                    <a:pt x="589" y="747"/>
                    <a:pt x="701" y="666"/>
                  </a:cubicBezTo>
                  <a:cubicBezTo>
                    <a:pt x="1067" y="433"/>
                    <a:pt x="901" y="199"/>
                    <a:pt x="867" y="166"/>
                  </a:cubicBezTo>
                  <a:cubicBezTo>
                    <a:pt x="845" y="143"/>
                    <a:pt x="792" y="0"/>
                    <a:pt x="6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2704838" y="10522638"/>
              <a:ext cx="56725" cy="44775"/>
            </a:xfrm>
            <a:custGeom>
              <a:avLst/>
              <a:gdLst/>
              <a:ahLst/>
              <a:cxnLst/>
              <a:rect l="l" t="t" r="r" b="b"/>
              <a:pathLst>
                <a:path w="2269" h="1791" extrusionOk="0">
                  <a:moveTo>
                    <a:pt x="543" y="0"/>
                  </a:moveTo>
                  <a:cubicBezTo>
                    <a:pt x="456" y="0"/>
                    <a:pt x="373" y="32"/>
                    <a:pt x="300" y="111"/>
                  </a:cubicBezTo>
                  <a:cubicBezTo>
                    <a:pt x="0" y="345"/>
                    <a:pt x="767" y="1045"/>
                    <a:pt x="834" y="1145"/>
                  </a:cubicBezTo>
                  <a:cubicBezTo>
                    <a:pt x="918" y="1201"/>
                    <a:pt x="1396" y="1791"/>
                    <a:pt x="1746" y="1791"/>
                  </a:cubicBezTo>
                  <a:cubicBezTo>
                    <a:pt x="1815" y="1791"/>
                    <a:pt x="1880" y="1768"/>
                    <a:pt x="1935" y="1713"/>
                  </a:cubicBezTo>
                  <a:cubicBezTo>
                    <a:pt x="2269" y="1379"/>
                    <a:pt x="1468" y="678"/>
                    <a:pt x="1401" y="612"/>
                  </a:cubicBezTo>
                  <a:cubicBezTo>
                    <a:pt x="1321" y="531"/>
                    <a:pt x="897" y="0"/>
                    <a:pt x="5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2787388" y="10451038"/>
              <a:ext cx="25050" cy="18000"/>
            </a:xfrm>
            <a:custGeom>
              <a:avLst/>
              <a:gdLst/>
              <a:ahLst/>
              <a:cxnLst/>
              <a:rect l="l" t="t" r="r" b="b"/>
              <a:pathLst>
                <a:path w="1002" h="720" extrusionOk="0">
                  <a:moveTo>
                    <a:pt x="631" y="0"/>
                  </a:moveTo>
                  <a:cubicBezTo>
                    <a:pt x="566" y="0"/>
                    <a:pt x="462" y="45"/>
                    <a:pt x="301" y="207"/>
                  </a:cubicBezTo>
                  <a:cubicBezTo>
                    <a:pt x="1" y="474"/>
                    <a:pt x="201" y="640"/>
                    <a:pt x="201" y="640"/>
                  </a:cubicBezTo>
                  <a:cubicBezTo>
                    <a:pt x="240" y="640"/>
                    <a:pt x="279" y="720"/>
                    <a:pt x="370" y="720"/>
                  </a:cubicBezTo>
                  <a:cubicBezTo>
                    <a:pt x="436" y="720"/>
                    <a:pt x="529" y="679"/>
                    <a:pt x="668" y="540"/>
                  </a:cubicBezTo>
                  <a:cubicBezTo>
                    <a:pt x="1001" y="207"/>
                    <a:pt x="801" y="73"/>
                    <a:pt x="734" y="73"/>
                  </a:cubicBezTo>
                  <a:cubicBezTo>
                    <a:pt x="734" y="73"/>
                    <a:pt x="714" y="0"/>
                    <a:pt x="6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2519688" y="9816213"/>
              <a:ext cx="34225" cy="51575"/>
            </a:xfrm>
            <a:custGeom>
              <a:avLst/>
              <a:gdLst/>
              <a:ahLst/>
              <a:cxnLst/>
              <a:rect l="l" t="t" r="r" b="b"/>
              <a:pathLst>
                <a:path w="1369" h="2063" extrusionOk="0">
                  <a:moveTo>
                    <a:pt x="469" y="1"/>
                  </a:moveTo>
                  <a:cubicBezTo>
                    <a:pt x="437" y="1"/>
                    <a:pt x="403" y="5"/>
                    <a:pt x="368" y="15"/>
                  </a:cubicBezTo>
                  <a:cubicBezTo>
                    <a:pt x="1" y="115"/>
                    <a:pt x="234" y="949"/>
                    <a:pt x="301" y="1082"/>
                  </a:cubicBezTo>
                  <a:cubicBezTo>
                    <a:pt x="332" y="1207"/>
                    <a:pt x="480" y="2062"/>
                    <a:pt x="827" y="2062"/>
                  </a:cubicBezTo>
                  <a:cubicBezTo>
                    <a:pt x="851" y="2062"/>
                    <a:pt x="876" y="2058"/>
                    <a:pt x="902" y="2050"/>
                  </a:cubicBezTo>
                  <a:cubicBezTo>
                    <a:pt x="1369" y="1949"/>
                    <a:pt x="1035" y="1049"/>
                    <a:pt x="1035" y="882"/>
                  </a:cubicBezTo>
                  <a:cubicBezTo>
                    <a:pt x="1004" y="758"/>
                    <a:pt x="887" y="1"/>
                    <a:pt x="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2582238" y="9854138"/>
              <a:ext cx="26725" cy="18800"/>
            </a:xfrm>
            <a:custGeom>
              <a:avLst/>
              <a:gdLst/>
              <a:ahLst/>
              <a:cxnLst/>
              <a:rect l="l" t="t" r="r" b="b"/>
              <a:pathLst>
                <a:path w="1069" h="752" extrusionOk="0">
                  <a:moveTo>
                    <a:pt x="423" y="1"/>
                  </a:moveTo>
                  <a:cubicBezTo>
                    <a:pt x="214" y="1"/>
                    <a:pt x="168" y="238"/>
                    <a:pt x="168" y="266"/>
                  </a:cubicBezTo>
                  <a:cubicBezTo>
                    <a:pt x="168" y="332"/>
                    <a:pt x="1" y="599"/>
                    <a:pt x="401" y="733"/>
                  </a:cubicBezTo>
                  <a:cubicBezTo>
                    <a:pt x="462" y="746"/>
                    <a:pt x="515" y="751"/>
                    <a:pt x="563" y="751"/>
                  </a:cubicBezTo>
                  <a:cubicBezTo>
                    <a:pt x="876" y="751"/>
                    <a:pt x="901" y="499"/>
                    <a:pt x="901" y="499"/>
                  </a:cubicBezTo>
                  <a:cubicBezTo>
                    <a:pt x="901" y="432"/>
                    <a:pt x="1068" y="166"/>
                    <a:pt x="568" y="32"/>
                  </a:cubicBezTo>
                  <a:cubicBezTo>
                    <a:pt x="513" y="10"/>
                    <a:pt x="465"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2671463" y="9883563"/>
              <a:ext cx="53400" cy="48475"/>
            </a:xfrm>
            <a:custGeom>
              <a:avLst/>
              <a:gdLst/>
              <a:ahLst/>
              <a:cxnLst/>
              <a:rect l="l" t="t" r="r" b="b"/>
              <a:pathLst>
                <a:path w="2136" h="1939" extrusionOk="0">
                  <a:moveTo>
                    <a:pt x="1796" y="0"/>
                  </a:moveTo>
                  <a:cubicBezTo>
                    <a:pt x="1649" y="0"/>
                    <a:pt x="1452" y="61"/>
                    <a:pt x="1269" y="123"/>
                  </a:cubicBezTo>
                  <a:cubicBezTo>
                    <a:pt x="968" y="290"/>
                    <a:pt x="735" y="590"/>
                    <a:pt x="668" y="623"/>
                  </a:cubicBezTo>
                  <a:cubicBezTo>
                    <a:pt x="635" y="690"/>
                    <a:pt x="368" y="890"/>
                    <a:pt x="234" y="1190"/>
                  </a:cubicBezTo>
                  <a:cubicBezTo>
                    <a:pt x="68" y="1424"/>
                    <a:pt x="1" y="1757"/>
                    <a:pt x="234" y="1891"/>
                  </a:cubicBezTo>
                  <a:cubicBezTo>
                    <a:pt x="267" y="1923"/>
                    <a:pt x="306" y="1938"/>
                    <a:pt x="349" y="1938"/>
                  </a:cubicBezTo>
                  <a:cubicBezTo>
                    <a:pt x="481" y="1938"/>
                    <a:pt x="651" y="1800"/>
                    <a:pt x="802" y="1624"/>
                  </a:cubicBezTo>
                  <a:lnTo>
                    <a:pt x="1269" y="1190"/>
                  </a:lnTo>
                  <a:cubicBezTo>
                    <a:pt x="1302" y="1157"/>
                    <a:pt x="1569" y="923"/>
                    <a:pt x="1769" y="723"/>
                  </a:cubicBezTo>
                  <a:cubicBezTo>
                    <a:pt x="1936" y="523"/>
                    <a:pt x="2136" y="256"/>
                    <a:pt x="2002" y="89"/>
                  </a:cubicBezTo>
                  <a:cubicBezTo>
                    <a:pt x="1964" y="25"/>
                    <a:pt x="1890" y="0"/>
                    <a:pt x="17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2725688" y="9981313"/>
              <a:ext cx="29200" cy="20225"/>
            </a:xfrm>
            <a:custGeom>
              <a:avLst/>
              <a:gdLst/>
              <a:ahLst/>
              <a:cxnLst/>
              <a:rect l="l" t="t" r="r" b="b"/>
              <a:pathLst>
                <a:path w="1168" h="809" extrusionOk="0">
                  <a:moveTo>
                    <a:pt x="660" y="1"/>
                  </a:moveTo>
                  <a:cubicBezTo>
                    <a:pt x="535" y="1"/>
                    <a:pt x="434" y="82"/>
                    <a:pt x="434" y="82"/>
                  </a:cubicBezTo>
                  <a:cubicBezTo>
                    <a:pt x="400" y="82"/>
                    <a:pt x="0" y="149"/>
                    <a:pt x="267" y="616"/>
                  </a:cubicBezTo>
                  <a:cubicBezTo>
                    <a:pt x="343" y="768"/>
                    <a:pt x="439" y="809"/>
                    <a:pt x="528" y="809"/>
                  </a:cubicBezTo>
                  <a:cubicBezTo>
                    <a:pt x="635" y="809"/>
                    <a:pt x="731" y="749"/>
                    <a:pt x="767" y="749"/>
                  </a:cubicBezTo>
                  <a:cubicBezTo>
                    <a:pt x="801" y="749"/>
                    <a:pt x="1168" y="649"/>
                    <a:pt x="968" y="249"/>
                  </a:cubicBezTo>
                  <a:cubicBezTo>
                    <a:pt x="878" y="55"/>
                    <a:pt x="761" y="1"/>
                    <a:pt x="6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2803238" y="10138988"/>
              <a:ext cx="85075" cy="24325"/>
            </a:xfrm>
            <a:custGeom>
              <a:avLst/>
              <a:gdLst/>
              <a:ahLst/>
              <a:cxnLst/>
              <a:rect l="l" t="t" r="r" b="b"/>
              <a:pathLst>
                <a:path w="3403" h="973" extrusionOk="0">
                  <a:moveTo>
                    <a:pt x="797" y="0"/>
                  </a:moveTo>
                  <a:cubicBezTo>
                    <a:pt x="430" y="0"/>
                    <a:pt x="82" y="70"/>
                    <a:pt x="34" y="313"/>
                  </a:cubicBezTo>
                  <a:cubicBezTo>
                    <a:pt x="0" y="680"/>
                    <a:pt x="1401" y="814"/>
                    <a:pt x="1568" y="847"/>
                  </a:cubicBezTo>
                  <a:cubicBezTo>
                    <a:pt x="1702" y="866"/>
                    <a:pt x="2251" y="973"/>
                    <a:pt x="2702" y="973"/>
                  </a:cubicBezTo>
                  <a:cubicBezTo>
                    <a:pt x="3039" y="973"/>
                    <a:pt x="3322" y="913"/>
                    <a:pt x="3336" y="713"/>
                  </a:cubicBezTo>
                  <a:cubicBezTo>
                    <a:pt x="3403" y="280"/>
                    <a:pt x="1902" y="146"/>
                    <a:pt x="1702" y="113"/>
                  </a:cubicBezTo>
                  <a:cubicBezTo>
                    <a:pt x="1599" y="79"/>
                    <a:pt x="1187" y="0"/>
                    <a:pt x="7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2808238" y="10206763"/>
              <a:ext cx="18375" cy="20350"/>
            </a:xfrm>
            <a:custGeom>
              <a:avLst/>
              <a:gdLst/>
              <a:ahLst/>
              <a:cxnLst/>
              <a:rect l="l" t="t" r="r" b="b"/>
              <a:pathLst>
                <a:path w="735" h="814" extrusionOk="0">
                  <a:moveTo>
                    <a:pt x="312" y="1"/>
                  </a:moveTo>
                  <a:cubicBezTo>
                    <a:pt x="208" y="1"/>
                    <a:pt x="1" y="43"/>
                    <a:pt x="1" y="438"/>
                  </a:cubicBezTo>
                  <a:cubicBezTo>
                    <a:pt x="1" y="781"/>
                    <a:pt x="246" y="805"/>
                    <a:pt x="337" y="805"/>
                  </a:cubicBezTo>
                  <a:cubicBezTo>
                    <a:pt x="352" y="805"/>
                    <a:pt x="363" y="804"/>
                    <a:pt x="367" y="804"/>
                  </a:cubicBezTo>
                  <a:cubicBezTo>
                    <a:pt x="377" y="804"/>
                    <a:pt x="414" y="814"/>
                    <a:pt x="461" y="814"/>
                  </a:cubicBezTo>
                  <a:cubicBezTo>
                    <a:pt x="571" y="814"/>
                    <a:pt x="734" y="764"/>
                    <a:pt x="734" y="438"/>
                  </a:cubicBezTo>
                  <a:cubicBezTo>
                    <a:pt x="734" y="43"/>
                    <a:pt x="526" y="1"/>
                    <a:pt x="423" y="1"/>
                  </a:cubicBezTo>
                  <a:cubicBezTo>
                    <a:pt x="395" y="1"/>
                    <a:pt x="374" y="4"/>
                    <a:pt x="367" y="4"/>
                  </a:cubicBezTo>
                  <a:cubicBezTo>
                    <a:pt x="360" y="4"/>
                    <a:pt x="340" y="1"/>
                    <a:pt x="3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2013513" y="10197313"/>
              <a:ext cx="26700" cy="20300"/>
            </a:xfrm>
            <a:custGeom>
              <a:avLst/>
              <a:gdLst/>
              <a:ahLst/>
              <a:cxnLst/>
              <a:rect l="l" t="t" r="r" b="b"/>
              <a:pathLst>
                <a:path w="1068" h="812" extrusionOk="0">
                  <a:moveTo>
                    <a:pt x="428" y="0"/>
                  </a:moveTo>
                  <a:cubicBezTo>
                    <a:pt x="378" y="0"/>
                    <a:pt x="323" y="4"/>
                    <a:pt x="267" y="15"/>
                  </a:cubicBezTo>
                  <a:cubicBezTo>
                    <a:pt x="134" y="48"/>
                    <a:pt x="0" y="182"/>
                    <a:pt x="67" y="382"/>
                  </a:cubicBezTo>
                  <a:cubicBezTo>
                    <a:pt x="100" y="615"/>
                    <a:pt x="200" y="682"/>
                    <a:pt x="300" y="715"/>
                  </a:cubicBezTo>
                  <a:cubicBezTo>
                    <a:pt x="400" y="749"/>
                    <a:pt x="467" y="749"/>
                    <a:pt x="467" y="749"/>
                  </a:cubicBezTo>
                  <a:cubicBezTo>
                    <a:pt x="484" y="749"/>
                    <a:pt x="547" y="812"/>
                    <a:pt x="640" y="812"/>
                  </a:cubicBezTo>
                  <a:cubicBezTo>
                    <a:pt x="726" y="812"/>
                    <a:pt x="839" y="758"/>
                    <a:pt x="968" y="549"/>
                  </a:cubicBezTo>
                  <a:cubicBezTo>
                    <a:pt x="1068" y="382"/>
                    <a:pt x="1034" y="215"/>
                    <a:pt x="901" y="148"/>
                  </a:cubicBezTo>
                  <a:cubicBezTo>
                    <a:pt x="801" y="48"/>
                    <a:pt x="634" y="15"/>
                    <a:pt x="601" y="15"/>
                  </a:cubicBezTo>
                  <a:cubicBezTo>
                    <a:pt x="601" y="15"/>
                    <a:pt x="526" y="0"/>
                    <a:pt x="4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2122738" y="10103988"/>
              <a:ext cx="56750" cy="45225"/>
            </a:xfrm>
            <a:custGeom>
              <a:avLst/>
              <a:gdLst/>
              <a:ahLst/>
              <a:cxnLst/>
              <a:rect l="l" t="t" r="r" b="b"/>
              <a:pathLst>
                <a:path w="2270" h="1809" extrusionOk="0">
                  <a:moveTo>
                    <a:pt x="500" y="0"/>
                  </a:moveTo>
                  <a:cubicBezTo>
                    <a:pt x="435" y="0"/>
                    <a:pt x="379" y="24"/>
                    <a:pt x="335" y="79"/>
                  </a:cubicBezTo>
                  <a:cubicBezTo>
                    <a:pt x="1" y="412"/>
                    <a:pt x="868" y="1113"/>
                    <a:pt x="935" y="1213"/>
                  </a:cubicBezTo>
                  <a:cubicBezTo>
                    <a:pt x="1017" y="1267"/>
                    <a:pt x="1453" y="1809"/>
                    <a:pt x="1810" y="1809"/>
                  </a:cubicBezTo>
                  <a:cubicBezTo>
                    <a:pt x="1891" y="1809"/>
                    <a:pt x="1968" y="1781"/>
                    <a:pt x="2036" y="1713"/>
                  </a:cubicBezTo>
                  <a:cubicBezTo>
                    <a:pt x="2269" y="1413"/>
                    <a:pt x="1569" y="746"/>
                    <a:pt x="1435" y="679"/>
                  </a:cubicBezTo>
                  <a:cubicBezTo>
                    <a:pt x="1352" y="596"/>
                    <a:pt x="826" y="0"/>
                    <a:pt x="5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2257838" y="10149463"/>
              <a:ext cx="28375" cy="19025"/>
            </a:xfrm>
            <a:custGeom>
              <a:avLst/>
              <a:gdLst/>
              <a:ahLst/>
              <a:cxnLst/>
              <a:rect l="l" t="t" r="r" b="b"/>
              <a:pathLst>
                <a:path w="1135" h="761" extrusionOk="0">
                  <a:moveTo>
                    <a:pt x="688" y="0"/>
                  </a:moveTo>
                  <a:cubicBezTo>
                    <a:pt x="624" y="0"/>
                    <a:pt x="542" y="26"/>
                    <a:pt x="434" y="94"/>
                  </a:cubicBezTo>
                  <a:cubicBezTo>
                    <a:pt x="1" y="361"/>
                    <a:pt x="201" y="561"/>
                    <a:pt x="234" y="595"/>
                  </a:cubicBezTo>
                  <a:cubicBezTo>
                    <a:pt x="279" y="617"/>
                    <a:pt x="324" y="760"/>
                    <a:pt x="481" y="760"/>
                  </a:cubicBezTo>
                  <a:cubicBezTo>
                    <a:pt x="557" y="760"/>
                    <a:pt x="659" y="726"/>
                    <a:pt x="801" y="628"/>
                  </a:cubicBezTo>
                  <a:cubicBezTo>
                    <a:pt x="1135" y="428"/>
                    <a:pt x="935" y="228"/>
                    <a:pt x="935" y="194"/>
                  </a:cubicBezTo>
                  <a:cubicBezTo>
                    <a:pt x="888" y="147"/>
                    <a:pt x="841" y="0"/>
                    <a:pt x="6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2387938" y="9989113"/>
              <a:ext cx="54225" cy="52500"/>
            </a:xfrm>
            <a:custGeom>
              <a:avLst/>
              <a:gdLst/>
              <a:ahLst/>
              <a:cxnLst/>
              <a:rect l="l" t="t" r="r" b="b"/>
              <a:pathLst>
                <a:path w="2169" h="2100" extrusionOk="0">
                  <a:moveTo>
                    <a:pt x="525" y="1"/>
                  </a:moveTo>
                  <a:cubicBezTo>
                    <a:pt x="482" y="1"/>
                    <a:pt x="440" y="12"/>
                    <a:pt x="401" y="37"/>
                  </a:cubicBezTo>
                  <a:cubicBezTo>
                    <a:pt x="1" y="337"/>
                    <a:pt x="734" y="1171"/>
                    <a:pt x="801" y="1305"/>
                  </a:cubicBezTo>
                  <a:cubicBezTo>
                    <a:pt x="858" y="1419"/>
                    <a:pt x="1285" y="2099"/>
                    <a:pt x="1657" y="2099"/>
                  </a:cubicBezTo>
                  <a:cubicBezTo>
                    <a:pt x="1719" y="2099"/>
                    <a:pt x="1779" y="2081"/>
                    <a:pt x="1835" y="2038"/>
                  </a:cubicBezTo>
                  <a:cubicBezTo>
                    <a:pt x="2169" y="1838"/>
                    <a:pt x="1502" y="1004"/>
                    <a:pt x="1435" y="871"/>
                  </a:cubicBezTo>
                  <a:cubicBezTo>
                    <a:pt x="1346" y="782"/>
                    <a:pt x="884" y="1"/>
                    <a:pt x="5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2447988" y="9992363"/>
              <a:ext cx="24200" cy="18025"/>
            </a:xfrm>
            <a:custGeom>
              <a:avLst/>
              <a:gdLst/>
              <a:ahLst/>
              <a:cxnLst/>
              <a:rect l="l" t="t" r="r" b="b"/>
              <a:pathLst>
                <a:path w="968" h="721" extrusionOk="0">
                  <a:moveTo>
                    <a:pt x="611" y="1"/>
                  </a:moveTo>
                  <a:cubicBezTo>
                    <a:pt x="538" y="1"/>
                    <a:pt x="429" y="46"/>
                    <a:pt x="267" y="207"/>
                  </a:cubicBezTo>
                  <a:cubicBezTo>
                    <a:pt x="0" y="474"/>
                    <a:pt x="200" y="641"/>
                    <a:pt x="200" y="641"/>
                  </a:cubicBezTo>
                  <a:cubicBezTo>
                    <a:pt x="220" y="641"/>
                    <a:pt x="262" y="720"/>
                    <a:pt x="360" y="720"/>
                  </a:cubicBezTo>
                  <a:cubicBezTo>
                    <a:pt x="430" y="720"/>
                    <a:pt x="528" y="680"/>
                    <a:pt x="667" y="541"/>
                  </a:cubicBezTo>
                  <a:cubicBezTo>
                    <a:pt x="968" y="207"/>
                    <a:pt x="767" y="74"/>
                    <a:pt x="734" y="74"/>
                  </a:cubicBezTo>
                  <a:cubicBezTo>
                    <a:pt x="734" y="74"/>
                    <a:pt x="703" y="1"/>
                    <a:pt x="6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2267863" y="10051888"/>
              <a:ext cx="25875" cy="17700"/>
            </a:xfrm>
            <a:custGeom>
              <a:avLst/>
              <a:gdLst/>
              <a:ahLst/>
              <a:cxnLst/>
              <a:rect l="l" t="t" r="r" b="b"/>
              <a:pathLst>
                <a:path w="1035" h="708" extrusionOk="0">
                  <a:moveTo>
                    <a:pt x="627" y="1"/>
                  </a:moveTo>
                  <a:cubicBezTo>
                    <a:pt x="555" y="1"/>
                    <a:pt x="450" y="45"/>
                    <a:pt x="300" y="195"/>
                  </a:cubicBezTo>
                  <a:cubicBezTo>
                    <a:pt x="0" y="461"/>
                    <a:pt x="234" y="628"/>
                    <a:pt x="234" y="628"/>
                  </a:cubicBezTo>
                  <a:cubicBezTo>
                    <a:pt x="253" y="628"/>
                    <a:pt x="284" y="708"/>
                    <a:pt x="372" y="708"/>
                  </a:cubicBezTo>
                  <a:cubicBezTo>
                    <a:pt x="436" y="708"/>
                    <a:pt x="528" y="667"/>
                    <a:pt x="667" y="528"/>
                  </a:cubicBezTo>
                  <a:cubicBezTo>
                    <a:pt x="1034" y="195"/>
                    <a:pt x="801" y="95"/>
                    <a:pt x="767" y="95"/>
                  </a:cubicBezTo>
                  <a:cubicBezTo>
                    <a:pt x="767" y="95"/>
                    <a:pt x="732" y="1"/>
                    <a:pt x="6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2821588" y="10037363"/>
              <a:ext cx="19200" cy="19625"/>
            </a:xfrm>
            <a:custGeom>
              <a:avLst/>
              <a:gdLst/>
              <a:ahLst/>
              <a:cxnLst/>
              <a:rect l="l" t="t" r="r" b="b"/>
              <a:pathLst>
                <a:path w="768" h="785" extrusionOk="0">
                  <a:moveTo>
                    <a:pt x="292" y="0"/>
                  </a:moveTo>
                  <a:cubicBezTo>
                    <a:pt x="170" y="0"/>
                    <a:pt x="0" y="51"/>
                    <a:pt x="0" y="409"/>
                  </a:cubicBezTo>
                  <a:cubicBezTo>
                    <a:pt x="0" y="740"/>
                    <a:pt x="195" y="779"/>
                    <a:pt x="317" y="779"/>
                  </a:cubicBezTo>
                  <a:cubicBezTo>
                    <a:pt x="354" y="779"/>
                    <a:pt x="385" y="776"/>
                    <a:pt x="401" y="776"/>
                  </a:cubicBezTo>
                  <a:cubicBezTo>
                    <a:pt x="411" y="776"/>
                    <a:pt x="448" y="785"/>
                    <a:pt x="494" y="785"/>
                  </a:cubicBezTo>
                  <a:cubicBezTo>
                    <a:pt x="604" y="785"/>
                    <a:pt x="767" y="736"/>
                    <a:pt x="767" y="409"/>
                  </a:cubicBezTo>
                  <a:cubicBezTo>
                    <a:pt x="767" y="45"/>
                    <a:pt x="566" y="5"/>
                    <a:pt x="460" y="5"/>
                  </a:cubicBezTo>
                  <a:cubicBezTo>
                    <a:pt x="430" y="5"/>
                    <a:pt x="408" y="8"/>
                    <a:pt x="401" y="8"/>
                  </a:cubicBezTo>
                  <a:cubicBezTo>
                    <a:pt x="381" y="8"/>
                    <a:pt x="341" y="0"/>
                    <a:pt x="2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2602263" y="10598688"/>
              <a:ext cx="30875" cy="24575"/>
            </a:xfrm>
            <a:custGeom>
              <a:avLst/>
              <a:gdLst/>
              <a:ahLst/>
              <a:cxnLst/>
              <a:rect l="l" t="t" r="r" b="b"/>
              <a:pathLst>
                <a:path w="1235" h="983" extrusionOk="0">
                  <a:moveTo>
                    <a:pt x="592" y="0"/>
                  </a:moveTo>
                  <a:cubicBezTo>
                    <a:pt x="506" y="0"/>
                    <a:pt x="399" y="37"/>
                    <a:pt x="267" y="138"/>
                  </a:cubicBezTo>
                  <a:cubicBezTo>
                    <a:pt x="0" y="405"/>
                    <a:pt x="234" y="672"/>
                    <a:pt x="267" y="739"/>
                  </a:cubicBezTo>
                  <a:cubicBezTo>
                    <a:pt x="293" y="764"/>
                    <a:pt x="415" y="983"/>
                    <a:pt x="633" y="983"/>
                  </a:cubicBezTo>
                  <a:cubicBezTo>
                    <a:pt x="702" y="983"/>
                    <a:pt x="780" y="961"/>
                    <a:pt x="868" y="905"/>
                  </a:cubicBezTo>
                  <a:cubicBezTo>
                    <a:pt x="1235" y="605"/>
                    <a:pt x="934" y="305"/>
                    <a:pt x="868" y="238"/>
                  </a:cubicBezTo>
                  <a:cubicBezTo>
                    <a:pt x="868" y="192"/>
                    <a:pt x="787" y="0"/>
                    <a:pt x="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2620613" y="10526213"/>
              <a:ext cx="24200" cy="14750"/>
            </a:xfrm>
            <a:custGeom>
              <a:avLst/>
              <a:gdLst/>
              <a:ahLst/>
              <a:cxnLst/>
              <a:rect l="l" t="t" r="r" b="b"/>
              <a:pathLst>
                <a:path w="968" h="590" extrusionOk="0">
                  <a:moveTo>
                    <a:pt x="721" y="0"/>
                  </a:moveTo>
                  <a:cubicBezTo>
                    <a:pt x="653" y="0"/>
                    <a:pt x="543" y="35"/>
                    <a:pt x="367" y="135"/>
                  </a:cubicBezTo>
                  <a:cubicBezTo>
                    <a:pt x="0" y="302"/>
                    <a:pt x="134" y="402"/>
                    <a:pt x="134" y="469"/>
                  </a:cubicBezTo>
                  <a:cubicBezTo>
                    <a:pt x="134" y="491"/>
                    <a:pt x="134" y="590"/>
                    <a:pt x="257" y="590"/>
                  </a:cubicBezTo>
                  <a:cubicBezTo>
                    <a:pt x="316" y="590"/>
                    <a:pt x="404" y="567"/>
                    <a:pt x="534" y="502"/>
                  </a:cubicBezTo>
                  <a:cubicBezTo>
                    <a:pt x="968" y="302"/>
                    <a:pt x="801" y="135"/>
                    <a:pt x="834" y="135"/>
                  </a:cubicBezTo>
                  <a:cubicBezTo>
                    <a:pt x="834" y="94"/>
                    <a:pt x="834" y="0"/>
                    <a:pt x="7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2362088" y="10368638"/>
              <a:ext cx="26700" cy="22450"/>
            </a:xfrm>
            <a:custGeom>
              <a:avLst/>
              <a:gdLst/>
              <a:ahLst/>
              <a:cxnLst/>
              <a:rect l="l" t="t" r="r" b="b"/>
              <a:pathLst>
                <a:path w="1068" h="898" extrusionOk="0">
                  <a:moveTo>
                    <a:pt x="334" y="0"/>
                  </a:moveTo>
                  <a:cubicBezTo>
                    <a:pt x="167" y="0"/>
                    <a:pt x="0" y="134"/>
                    <a:pt x="34" y="367"/>
                  </a:cubicBezTo>
                  <a:cubicBezTo>
                    <a:pt x="134" y="767"/>
                    <a:pt x="234" y="767"/>
                    <a:pt x="301" y="801"/>
                  </a:cubicBezTo>
                  <a:cubicBezTo>
                    <a:pt x="334" y="801"/>
                    <a:pt x="367" y="834"/>
                    <a:pt x="434" y="868"/>
                  </a:cubicBezTo>
                  <a:cubicBezTo>
                    <a:pt x="456" y="868"/>
                    <a:pt x="523" y="897"/>
                    <a:pt x="624" y="897"/>
                  </a:cubicBezTo>
                  <a:cubicBezTo>
                    <a:pt x="675" y="897"/>
                    <a:pt x="734" y="890"/>
                    <a:pt x="801" y="868"/>
                  </a:cubicBezTo>
                  <a:cubicBezTo>
                    <a:pt x="1001" y="834"/>
                    <a:pt x="1068" y="667"/>
                    <a:pt x="968" y="467"/>
                  </a:cubicBezTo>
                  <a:cubicBezTo>
                    <a:pt x="901" y="300"/>
                    <a:pt x="734" y="167"/>
                    <a:pt x="701" y="167"/>
                  </a:cubicBezTo>
                  <a:cubicBezTo>
                    <a:pt x="668" y="134"/>
                    <a:pt x="501" y="0"/>
                    <a:pt x="3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2192788" y="10377813"/>
              <a:ext cx="20050" cy="20025"/>
            </a:xfrm>
            <a:custGeom>
              <a:avLst/>
              <a:gdLst/>
              <a:ahLst/>
              <a:cxnLst/>
              <a:rect l="l" t="t" r="r" b="b"/>
              <a:pathLst>
                <a:path w="802" h="801" extrusionOk="0">
                  <a:moveTo>
                    <a:pt x="268" y="0"/>
                  </a:moveTo>
                  <a:cubicBezTo>
                    <a:pt x="101" y="0"/>
                    <a:pt x="1" y="134"/>
                    <a:pt x="1" y="400"/>
                  </a:cubicBezTo>
                  <a:cubicBezTo>
                    <a:pt x="68" y="767"/>
                    <a:pt x="101" y="767"/>
                    <a:pt x="134" y="767"/>
                  </a:cubicBezTo>
                  <a:cubicBezTo>
                    <a:pt x="168" y="784"/>
                    <a:pt x="168" y="801"/>
                    <a:pt x="214" y="801"/>
                  </a:cubicBezTo>
                  <a:cubicBezTo>
                    <a:pt x="259" y="801"/>
                    <a:pt x="351" y="784"/>
                    <a:pt x="568" y="734"/>
                  </a:cubicBezTo>
                  <a:cubicBezTo>
                    <a:pt x="768" y="634"/>
                    <a:pt x="802" y="501"/>
                    <a:pt x="768" y="367"/>
                  </a:cubicBezTo>
                  <a:cubicBezTo>
                    <a:pt x="735" y="200"/>
                    <a:pt x="601" y="134"/>
                    <a:pt x="568" y="134"/>
                  </a:cubicBezTo>
                  <a:cubicBezTo>
                    <a:pt x="535" y="100"/>
                    <a:pt x="401" y="0"/>
                    <a:pt x="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2586413" y="10218288"/>
              <a:ext cx="36725" cy="25425"/>
            </a:xfrm>
            <a:custGeom>
              <a:avLst/>
              <a:gdLst/>
              <a:ahLst/>
              <a:cxnLst/>
              <a:rect l="l" t="t" r="r" b="b"/>
              <a:pathLst>
                <a:path w="1469" h="1017" extrusionOk="0">
                  <a:moveTo>
                    <a:pt x="554" y="0"/>
                  </a:moveTo>
                  <a:cubicBezTo>
                    <a:pt x="453" y="0"/>
                    <a:pt x="344" y="45"/>
                    <a:pt x="234" y="177"/>
                  </a:cubicBezTo>
                  <a:cubicBezTo>
                    <a:pt x="1" y="477"/>
                    <a:pt x="401" y="777"/>
                    <a:pt x="468" y="810"/>
                  </a:cubicBezTo>
                  <a:cubicBezTo>
                    <a:pt x="514" y="834"/>
                    <a:pt x="688" y="1016"/>
                    <a:pt x="890" y="1016"/>
                  </a:cubicBezTo>
                  <a:cubicBezTo>
                    <a:pt x="980" y="1016"/>
                    <a:pt x="1075" y="980"/>
                    <a:pt x="1168" y="877"/>
                  </a:cubicBezTo>
                  <a:cubicBezTo>
                    <a:pt x="1468" y="510"/>
                    <a:pt x="1001" y="210"/>
                    <a:pt x="968" y="210"/>
                  </a:cubicBezTo>
                  <a:cubicBezTo>
                    <a:pt x="923" y="188"/>
                    <a:pt x="758" y="0"/>
                    <a:pt x="5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2404613" y="10193663"/>
              <a:ext cx="25875" cy="18300"/>
            </a:xfrm>
            <a:custGeom>
              <a:avLst/>
              <a:gdLst/>
              <a:ahLst/>
              <a:cxnLst/>
              <a:rect l="l" t="t" r="r" b="b"/>
              <a:pathLst>
                <a:path w="1035" h="732" extrusionOk="0">
                  <a:moveTo>
                    <a:pt x="628" y="1"/>
                  </a:moveTo>
                  <a:cubicBezTo>
                    <a:pt x="556" y="1"/>
                    <a:pt x="450" y="45"/>
                    <a:pt x="301" y="194"/>
                  </a:cubicBezTo>
                  <a:cubicBezTo>
                    <a:pt x="1" y="461"/>
                    <a:pt x="167" y="595"/>
                    <a:pt x="201" y="628"/>
                  </a:cubicBezTo>
                  <a:cubicBezTo>
                    <a:pt x="242" y="648"/>
                    <a:pt x="283" y="731"/>
                    <a:pt x="385" y="731"/>
                  </a:cubicBezTo>
                  <a:cubicBezTo>
                    <a:pt x="449" y="731"/>
                    <a:pt x="538" y="698"/>
                    <a:pt x="668" y="595"/>
                  </a:cubicBezTo>
                  <a:cubicBezTo>
                    <a:pt x="1035" y="261"/>
                    <a:pt x="835" y="128"/>
                    <a:pt x="768" y="94"/>
                  </a:cubicBezTo>
                  <a:cubicBezTo>
                    <a:pt x="768" y="94"/>
                    <a:pt x="733" y="1"/>
                    <a:pt x="6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2549713" y="10382113"/>
              <a:ext cx="38400" cy="33825"/>
            </a:xfrm>
            <a:custGeom>
              <a:avLst/>
              <a:gdLst/>
              <a:ahLst/>
              <a:cxnLst/>
              <a:rect l="l" t="t" r="r" b="b"/>
              <a:pathLst>
                <a:path w="1536" h="1353" extrusionOk="0">
                  <a:moveTo>
                    <a:pt x="392" y="0"/>
                  </a:moveTo>
                  <a:cubicBezTo>
                    <a:pt x="261" y="0"/>
                    <a:pt x="142" y="63"/>
                    <a:pt x="101" y="228"/>
                  </a:cubicBezTo>
                  <a:cubicBezTo>
                    <a:pt x="1" y="395"/>
                    <a:pt x="134" y="562"/>
                    <a:pt x="268" y="662"/>
                  </a:cubicBezTo>
                  <a:cubicBezTo>
                    <a:pt x="368" y="796"/>
                    <a:pt x="501" y="896"/>
                    <a:pt x="535" y="929"/>
                  </a:cubicBezTo>
                  <a:cubicBezTo>
                    <a:pt x="535" y="962"/>
                    <a:pt x="701" y="1096"/>
                    <a:pt x="835" y="1229"/>
                  </a:cubicBezTo>
                  <a:cubicBezTo>
                    <a:pt x="927" y="1275"/>
                    <a:pt x="1035" y="1353"/>
                    <a:pt x="1159" y="1353"/>
                  </a:cubicBezTo>
                  <a:cubicBezTo>
                    <a:pt x="1214" y="1353"/>
                    <a:pt x="1273" y="1337"/>
                    <a:pt x="1335" y="1296"/>
                  </a:cubicBezTo>
                  <a:cubicBezTo>
                    <a:pt x="1535" y="1162"/>
                    <a:pt x="1502" y="929"/>
                    <a:pt x="1435" y="762"/>
                  </a:cubicBezTo>
                  <a:cubicBezTo>
                    <a:pt x="1302" y="562"/>
                    <a:pt x="1102" y="395"/>
                    <a:pt x="1035" y="329"/>
                  </a:cubicBezTo>
                  <a:cubicBezTo>
                    <a:pt x="1002" y="295"/>
                    <a:pt x="835" y="128"/>
                    <a:pt x="635" y="62"/>
                  </a:cubicBezTo>
                  <a:cubicBezTo>
                    <a:pt x="559" y="24"/>
                    <a:pt x="473" y="0"/>
                    <a:pt x="3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2702338" y="10301188"/>
              <a:ext cx="26700" cy="19700"/>
            </a:xfrm>
            <a:custGeom>
              <a:avLst/>
              <a:gdLst/>
              <a:ahLst/>
              <a:cxnLst/>
              <a:rect l="l" t="t" r="r" b="b"/>
              <a:pathLst>
                <a:path w="1068" h="788" extrusionOk="0">
                  <a:moveTo>
                    <a:pt x="607" y="1"/>
                  </a:moveTo>
                  <a:cubicBezTo>
                    <a:pt x="509" y="1"/>
                    <a:pt x="434" y="30"/>
                    <a:pt x="434" y="30"/>
                  </a:cubicBezTo>
                  <a:cubicBezTo>
                    <a:pt x="367" y="30"/>
                    <a:pt x="0" y="30"/>
                    <a:pt x="67" y="530"/>
                  </a:cubicBezTo>
                  <a:cubicBezTo>
                    <a:pt x="86" y="742"/>
                    <a:pt x="240" y="787"/>
                    <a:pt x="372" y="787"/>
                  </a:cubicBezTo>
                  <a:cubicBezTo>
                    <a:pt x="468" y="787"/>
                    <a:pt x="553" y="764"/>
                    <a:pt x="567" y="764"/>
                  </a:cubicBezTo>
                  <a:cubicBezTo>
                    <a:pt x="667" y="730"/>
                    <a:pt x="1068" y="730"/>
                    <a:pt x="1001" y="330"/>
                  </a:cubicBezTo>
                  <a:cubicBezTo>
                    <a:pt x="923" y="57"/>
                    <a:pt x="743" y="1"/>
                    <a:pt x="6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2424638" y="10423063"/>
              <a:ext cx="38375" cy="25875"/>
            </a:xfrm>
            <a:custGeom>
              <a:avLst/>
              <a:gdLst/>
              <a:ahLst/>
              <a:cxnLst/>
              <a:rect l="l" t="t" r="r" b="b"/>
              <a:pathLst>
                <a:path w="1535" h="1035" extrusionOk="0">
                  <a:moveTo>
                    <a:pt x="962" y="1"/>
                  </a:moveTo>
                  <a:cubicBezTo>
                    <a:pt x="771" y="1"/>
                    <a:pt x="580" y="168"/>
                    <a:pt x="534" y="192"/>
                  </a:cubicBezTo>
                  <a:cubicBezTo>
                    <a:pt x="501" y="258"/>
                    <a:pt x="0" y="525"/>
                    <a:pt x="300" y="859"/>
                  </a:cubicBezTo>
                  <a:cubicBezTo>
                    <a:pt x="398" y="989"/>
                    <a:pt x="502" y="1034"/>
                    <a:pt x="601" y="1034"/>
                  </a:cubicBezTo>
                  <a:cubicBezTo>
                    <a:pt x="807" y="1034"/>
                    <a:pt x="989" y="837"/>
                    <a:pt x="1034" y="792"/>
                  </a:cubicBezTo>
                  <a:cubicBezTo>
                    <a:pt x="1101" y="759"/>
                    <a:pt x="1535" y="525"/>
                    <a:pt x="1201" y="125"/>
                  </a:cubicBezTo>
                  <a:cubicBezTo>
                    <a:pt x="1130" y="33"/>
                    <a:pt x="104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2562238" y="10024588"/>
              <a:ext cx="55050" cy="33825"/>
            </a:xfrm>
            <a:custGeom>
              <a:avLst/>
              <a:gdLst/>
              <a:ahLst/>
              <a:cxnLst/>
              <a:rect l="l" t="t" r="r" b="b"/>
              <a:pathLst>
                <a:path w="2202" h="1353" extrusionOk="0">
                  <a:moveTo>
                    <a:pt x="1724" y="1"/>
                  </a:moveTo>
                  <a:cubicBezTo>
                    <a:pt x="1406" y="1"/>
                    <a:pt x="970" y="360"/>
                    <a:pt x="867" y="386"/>
                  </a:cubicBezTo>
                  <a:cubicBezTo>
                    <a:pt x="767" y="419"/>
                    <a:pt x="0" y="820"/>
                    <a:pt x="300" y="1253"/>
                  </a:cubicBezTo>
                  <a:cubicBezTo>
                    <a:pt x="348" y="1324"/>
                    <a:pt x="424" y="1353"/>
                    <a:pt x="513" y="1353"/>
                  </a:cubicBezTo>
                  <a:cubicBezTo>
                    <a:pt x="799" y="1353"/>
                    <a:pt x="1225" y="1063"/>
                    <a:pt x="1301" y="986"/>
                  </a:cubicBezTo>
                  <a:cubicBezTo>
                    <a:pt x="1401" y="920"/>
                    <a:pt x="2202" y="519"/>
                    <a:pt x="1968" y="119"/>
                  </a:cubicBezTo>
                  <a:cubicBezTo>
                    <a:pt x="1906" y="34"/>
                    <a:pt x="1821" y="1"/>
                    <a:pt x="17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2236988" y="10257913"/>
              <a:ext cx="50900" cy="30375"/>
            </a:xfrm>
            <a:custGeom>
              <a:avLst/>
              <a:gdLst/>
              <a:ahLst/>
              <a:cxnLst/>
              <a:rect l="l" t="t" r="r" b="b"/>
              <a:pathLst>
                <a:path w="2036" h="1215" extrusionOk="0">
                  <a:moveTo>
                    <a:pt x="1493" y="1"/>
                  </a:moveTo>
                  <a:cubicBezTo>
                    <a:pt x="1230" y="1"/>
                    <a:pt x="883" y="235"/>
                    <a:pt x="835" y="260"/>
                  </a:cubicBezTo>
                  <a:cubicBezTo>
                    <a:pt x="735" y="360"/>
                    <a:pt x="1" y="693"/>
                    <a:pt x="234" y="1060"/>
                  </a:cubicBezTo>
                  <a:cubicBezTo>
                    <a:pt x="310" y="1173"/>
                    <a:pt x="418" y="1215"/>
                    <a:pt x="534" y="1215"/>
                  </a:cubicBezTo>
                  <a:cubicBezTo>
                    <a:pt x="831" y="1215"/>
                    <a:pt x="1187" y="951"/>
                    <a:pt x="1235" y="927"/>
                  </a:cubicBezTo>
                  <a:cubicBezTo>
                    <a:pt x="1335" y="893"/>
                    <a:pt x="2036" y="593"/>
                    <a:pt x="1735" y="126"/>
                  </a:cubicBezTo>
                  <a:cubicBezTo>
                    <a:pt x="1680" y="34"/>
                    <a:pt x="1593" y="1"/>
                    <a:pt x="1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8"/>
          <p:cNvSpPr/>
          <p:nvPr/>
        </p:nvSpPr>
        <p:spPr>
          <a:xfrm>
            <a:off x="8435738" y="460500"/>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8725675" y="69261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5"/>
        </a:solidFill>
        <a:effectLst/>
      </p:bgPr>
    </p:bg>
    <p:spTree>
      <p:nvGrpSpPr>
        <p:cNvPr id="1" name="Shape 189"/>
        <p:cNvGrpSpPr/>
        <p:nvPr/>
      </p:nvGrpSpPr>
      <p:grpSpPr>
        <a:xfrm>
          <a:off x="0" y="0"/>
          <a:ext cx="0" cy="0"/>
          <a:chOff x="0" y="0"/>
          <a:chExt cx="0" cy="0"/>
        </a:xfrm>
      </p:grpSpPr>
      <p:grpSp>
        <p:nvGrpSpPr>
          <p:cNvPr id="190" name="Google Shape;190;p9"/>
          <p:cNvGrpSpPr/>
          <p:nvPr/>
        </p:nvGrpSpPr>
        <p:grpSpPr>
          <a:xfrm>
            <a:off x="-6696669" y="-8504220"/>
            <a:ext cx="23306921" cy="22335796"/>
            <a:chOff x="-6696669" y="-8504220"/>
            <a:chExt cx="23306921" cy="22335796"/>
          </a:xfrm>
        </p:grpSpPr>
        <p:sp>
          <p:nvSpPr>
            <p:cNvPr id="191" name="Google Shape;191;p9"/>
            <p:cNvSpPr/>
            <p:nvPr/>
          </p:nvSpPr>
          <p:spPr>
            <a:xfrm rot="-6254254">
              <a:off x="-5556059" y="2648075"/>
              <a:ext cx="10025144" cy="10152640"/>
            </a:xfrm>
            <a:custGeom>
              <a:avLst/>
              <a:gdLst/>
              <a:ahLst/>
              <a:cxnLst/>
              <a:rect l="l" t="t" r="r" b="b"/>
              <a:pathLst>
                <a:path w="141702" h="132002" extrusionOk="0">
                  <a:moveTo>
                    <a:pt x="0" y="0"/>
                  </a:moveTo>
                  <a:lnTo>
                    <a:pt x="3703" y="77556"/>
                  </a:lnTo>
                  <a:cubicBezTo>
                    <a:pt x="4710" y="77606"/>
                    <a:pt x="5720" y="77629"/>
                    <a:pt x="6733" y="77629"/>
                  </a:cubicBezTo>
                  <a:cubicBezTo>
                    <a:pt x="16734" y="77629"/>
                    <a:pt x="27003" y="75410"/>
                    <a:pt x="36813" y="75410"/>
                  </a:cubicBezTo>
                  <a:cubicBezTo>
                    <a:pt x="42537" y="75410"/>
                    <a:pt x="48104" y="76165"/>
                    <a:pt x="53372" y="78556"/>
                  </a:cubicBezTo>
                  <a:cubicBezTo>
                    <a:pt x="66147" y="84361"/>
                    <a:pt x="72986" y="98004"/>
                    <a:pt x="80558" y="109812"/>
                  </a:cubicBezTo>
                  <a:cubicBezTo>
                    <a:pt x="87705" y="120877"/>
                    <a:pt x="98445" y="132002"/>
                    <a:pt x="111257" y="132002"/>
                  </a:cubicBezTo>
                  <a:cubicBezTo>
                    <a:pt x="112079" y="132002"/>
                    <a:pt x="112909" y="131956"/>
                    <a:pt x="113748" y="131861"/>
                  </a:cubicBezTo>
                  <a:cubicBezTo>
                    <a:pt x="123522" y="130760"/>
                    <a:pt x="131561" y="122855"/>
                    <a:pt x="135097" y="113682"/>
                  </a:cubicBezTo>
                  <a:cubicBezTo>
                    <a:pt x="141701" y="96669"/>
                    <a:pt x="133062" y="75221"/>
                    <a:pt x="116517" y="67482"/>
                  </a:cubicBezTo>
                  <a:cubicBezTo>
                    <a:pt x="109879" y="64380"/>
                    <a:pt x="101806" y="62845"/>
                    <a:pt x="97903" y="56674"/>
                  </a:cubicBezTo>
                  <a:cubicBezTo>
                    <a:pt x="95068" y="52204"/>
                    <a:pt x="95402" y="46333"/>
                    <a:pt x="97470" y="41463"/>
                  </a:cubicBezTo>
                  <a:cubicBezTo>
                    <a:pt x="99505" y="36626"/>
                    <a:pt x="103074" y="32557"/>
                    <a:pt x="106743" y="28788"/>
                  </a:cubicBezTo>
                  <a:cubicBezTo>
                    <a:pt x="111580" y="23717"/>
                    <a:pt x="117084" y="16846"/>
                    <a:pt x="114082" y="10508"/>
                  </a:cubicBezTo>
                  <a:cubicBezTo>
                    <a:pt x="112032" y="6218"/>
                    <a:pt x="107007" y="4614"/>
                    <a:pt x="102102" y="4614"/>
                  </a:cubicBezTo>
                  <a:cubicBezTo>
                    <a:pt x="101019" y="4614"/>
                    <a:pt x="99942" y="4692"/>
                    <a:pt x="98904" y="4837"/>
                  </a:cubicBezTo>
                  <a:cubicBezTo>
                    <a:pt x="85695" y="6672"/>
                    <a:pt x="74553" y="15278"/>
                    <a:pt x="62978" y="21949"/>
                  </a:cubicBezTo>
                  <a:cubicBezTo>
                    <a:pt x="55038" y="26467"/>
                    <a:pt x="45740" y="30204"/>
                    <a:pt x="36835" y="30204"/>
                  </a:cubicBezTo>
                  <a:cubicBezTo>
                    <a:pt x="32721" y="30204"/>
                    <a:pt x="28691" y="29407"/>
                    <a:pt x="24918" y="27520"/>
                  </a:cubicBezTo>
                  <a:cubicBezTo>
                    <a:pt x="12909" y="21616"/>
                    <a:pt x="12242" y="397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a:t>
              </a:r>
              <a:endParaRPr/>
            </a:p>
          </p:txBody>
        </p:sp>
        <p:sp>
          <p:nvSpPr>
            <p:cNvPr id="192" name="Google Shape;192;p9"/>
            <p:cNvSpPr/>
            <p:nvPr/>
          </p:nvSpPr>
          <p:spPr>
            <a:xfrm rot="8814748">
              <a:off x="4626473" y="-6591125"/>
              <a:ext cx="10025077" cy="10152905"/>
            </a:xfrm>
            <a:custGeom>
              <a:avLst/>
              <a:gdLst/>
              <a:ahLst/>
              <a:cxnLst/>
              <a:rect l="l" t="t" r="r" b="b"/>
              <a:pathLst>
                <a:path w="141702" h="132002" extrusionOk="0">
                  <a:moveTo>
                    <a:pt x="0" y="0"/>
                  </a:moveTo>
                  <a:lnTo>
                    <a:pt x="3703" y="77556"/>
                  </a:lnTo>
                  <a:cubicBezTo>
                    <a:pt x="4710" y="77606"/>
                    <a:pt x="5720" y="77629"/>
                    <a:pt x="6733" y="77629"/>
                  </a:cubicBezTo>
                  <a:cubicBezTo>
                    <a:pt x="16734" y="77629"/>
                    <a:pt x="27003" y="75410"/>
                    <a:pt x="36813" y="75410"/>
                  </a:cubicBezTo>
                  <a:cubicBezTo>
                    <a:pt x="42537" y="75410"/>
                    <a:pt x="48104" y="76165"/>
                    <a:pt x="53372" y="78556"/>
                  </a:cubicBezTo>
                  <a:cubicBezTo>
                    <a:pt x="66147" y="84361"/>
                    <a:pt x="72986" y="98004"/>
                    <a:pt x="80558" y="109812"/>
                  </a:cubicBezTo>
                  <a:cubicBezTo>
                    <a:pt x="87705" y="120877"/>
                    <a:pt x="98445" y="132002"/>
                    <a:pt x="111257" y="132002"/>
                  </a:cubicBezTo>
                  <a:cubicBezTo>
                    <a:pt x="112079" y="132002"/>
                    <a:pt x="112909" y="131956"/>
                    <a:pt x="113748" y="131861"/>
                  </a:cubicBezTo>
                  <a:cubicBezTo>
                    <a:pt x="123522" y="130760"/>
                    <a:pt x="131561" y="122855"/>
                    <a:pt x="135097" y="113682"/>
                  </a:cubicBezTo>
                  <a:cubicBezTo>
                    <a:pt x="141701" y="96669"/>
                    <a:pt x="133062" y="75221"/>
                    <a:pt x="116517" y="67482"/>
                  </a:cubicBezTo>
                  <a:cubicBezTo>
                    <a:pt x="109879" y="64380"/>
                    <a:pt x="101806" y="62845"/>
                    <a:pt x="97903" y="56674"/>
                  </a:cubicBezTo>
                  <a:cubicBezTo>
                    <a:pt x="95068" y="52204"/>
                    <a:pt x="95402" y="46333"/>
                    <a:pt x="97470" y="41463"/>
                  </a:cubicBezTo>
                  <a:cubicBezTo>
                    <a:pt x="99505" y="36626"/>
                    <a:pt x="103074" y="32557"/>
                    <a:pt x="106743" y="28788"/>
                  </a:cubicBezTo>
                  <a:cubicBezTo>
                    <a:pt x="111580" y="23717"/>
                    <a:pt x="117084" y="16846"/>
                    <a:pt x="114082" y="10508"/>
                  </a:cubicBezTo>
                  <a:cubicBezTo>
                    <a:pt x="112032" y="6218"/>
                    <a:pt x="107007" y="4614"/>
                    <a:pt x="102102" y="4614"/>
                  </a:cubicBezTo>
                  <a:cubicBezTo>
                    <a:pt x="101019" y="4614"/>
                    <a:pt x="99942" y="4692"/>
                    <a:pt x="98904" y="4837"/>
                  </a:cubicBezTo>
                  <a:cubicBezTo>
                    <a:pt x="85695" y="6672"/>
                    <a:pt x="74553" y="15278"/>
                    <a:pt x="62978" y="21949"/>
                  </a:cubicBezTo>
                  <a:cubicBezTo>
                    <a:pt x="55038" y="26467"/>
                    <a:pt x="45740" y="30204"/>
                    <a:pt x="36835" y="30204"/>
                  </a:cubicBezTo>
                  <a:cubicBezTo>
                    <a:pt x="32721" y="30204"/>
                    <a:pt x="28691" y="29407"/>
                    <a:pt x="24918" y="27520"/>
                  </a:cubicBezTo>
                  <a:cubicBezTo>
                    <a:pt x="12909" y="21616"/>
                    <a:pt x="12242" y="397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a:t>
              </a:r>
              <a:endParaRPr/>
            </a:p>
          </p:txBody>
        </p:sp>
        <p:sp>
          <p:nvSpPr>
            <p:cNvPr id="193" name="Google Shape;193;p9"/>
            <p:cNvSpPr/>
            <p:nvPr/>
          </p:nvSpPr>
          <p:spPr>
            <a:xfrm rot="-5586021">
              <a:off x="5589865" y="3964368"/>
              <a:ext cx="2521736" cy="2349132"/>
            </a:xfrm>
            <a:custGeom>
              <a:avLst/>
              <a:gdLst/>
              <a:ahLst/>
              <a:cxnLst/>
              <a:rect l="l" t="t" r="r" b="b"/>
              <a:pathLst>
                <a:path w="141702" h="132002" extrusionOk="0">
                  <a:moveTo>
                    <a:pt x="0" y="0"/>
                  </a:moveTo>
                  <a:lnTo>
                    <a:pt x="3703" y="77556"/>
                  </a:lnTo>
                  <a:cubicBezTo>
                    <a:pt x="4710" y="77606"/>
                    <a:pt x="5720" y="77629"/>
                    <a:pt x="6733" y="77629"/>
                  </a:cubicBezTo>
                  <a:cubicBezTo>
                    <a:pt x="16734" y="77629"/>
                    <a:pt x="27003" y="75410"/>
                    <a:pt x="36813" y="75410"/>
                  </a:cubicBezTo>
                  <a:cubicBezTo>
                    <a:pt x="42537" y="75410"/>
                    <a:pt x="48104" y="76165"/>
                    <a:pt x="53372" y="78556"/>
                  </a:cubicBezTo>
                  <a:cubicBezTo>
                    <a:pt x="66147" y="84361"/>
                    <a:pt x="72986" y="98004"/>
                    <a:pt x="80558" y="109812"/>
                  </a:cubicBezTo>
                  <a:cubicBezTo>
                    <a:pt x="87705" y="120877"/>
                    <a:pt x="98445" y="132002"/>
                    <a:pt x="111257" y="132002"/>
                  </a:cubicBezTo>
                  <a:cubicBezTo>
                    <a:pt x="112079" y="132002"/>
                    <a:pt x="112909" y="131956"/>
                    <a:pt x="113748" y="131861"/>
                  </a:cubicBezTo>
                  <a:cubicBezTo>
                    <a:pt x="123522" y="130760"/>
                    <a:pt x="131561" y="122855"/>
                    <a:pt x="135097" y="113682"/>
                  </a:cubicBezTo>
                  <a:cubicBezTo>
                    <a:pt x="141701" y="96669"/>
                    <a:pt x="133062" y="75221"/>
                    <a:pt x="116517" y="67482"/>
                  </a:cubicBezTo>
                  <a:cubicBezTo>
                    <a:pt x="109879" y="64380"/>
                    <a:pt x="101806" y="62845"/>
                    <a:pt x="97903" y="56674"/>
                  </a:cubicBezTo>
                  <a:cubicBezTo>
                    <a:pt x="95068" y="52204"/>
                    <a:pt x="95402" y="46333"/>
                    <a:pt x="97470" y="41463"/>
                  </a:cubicBezTo>
                  <a:cubicBezTo>
                    <a:pt x="99505" y="36626"/>
                    <a:pt x="103074" y="32557"/>
                    <a:pt x="106743" y="28788"/>
                  </a:cubicBezTo>
                  <a:cubicBezTo>
                    <a:pt x="111580" y="23717"/>
                    <a:pt x="117084" y="16846"/>
                    <a:pt x="114082" y="10508"/>
                  </a:cubicBezTo>
                  <a:cubicBezTo>
                    <a:pt x="112032" y="6218"/>
                    <a:pt x="107007" y="4614"/>
                    <a:pt x="102102" y="4614"/>
                  </a:cubicBezTo>
                  <a:cubicBezTo>
                    <a:pt x="101019" y="4614"/>
                    <a:pt x="99942" y="4692"/>
                    <a:pt x="98904" y="4837"/>
                  </a:cubicBezTo>
                  <a:cubicBezTo>
                    <a:pt x="85695" y="6672"/>
                    <a:pt x="74553" y="15278"/>
                    <a:pt x="62978" y="21949"/>
                  </a:cubicBezTo>
                  <a:cubicBezTo>
                    <a:pt x="55038" y="26467"/>
                    <a:pt x="45740" y="30204"/>
                    <a:pt x="36835" y="30204"/>
                  </a:cubicBezTo>
                  <a:cubicBezTo>
                    <a:pt x="32721" y="30204"/>
                    <a:pt x="28691" y="29407"/>
                    <a:pt x="24918" y="27520"/>
                  </a:cubicBezTo>
                  <a:cubicBezTo>
                    <a:pt x="12909" y="21616"/>
                    <a:pt x="12242" y="397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a:t>
              </a:r>
              <a:endParaRPr/>
            </a:p>
          </p:txBody>
        </p:sp>
      </p:grpSp>
      <p:sp>
        <p:nvSpPr>
          <p:cNvPr id="194" name="Google Shape;194;p9"/>
          <p:cNvSpPr txBox="1">
            <a:spLocks noGrp="1"/>
          </p:cNvSpPr>
          <p:nvPr>
            <p:ph type="title"/>
          </p:nvPr>
        </p:nvSpPr>
        <p:spPr>
          <a:xfrm>
            <a:off x="618075" y="3001000"/>
            <a:ext cx="2403900" cy="1759500"/>
          </a:xfrm>
          <a:prstGeom prst="rect">
            <a:avLst/>
          </a:prstGeom>
          <a:noFill/>
        </p:spPr>
        <p:txBody>
          <a:bodyPr spcFirstLastPara="1" wrap="square" lIns="91425" tIns="91425" rIns="91425" bIns="91425" anchor="b" anchorCtr="0">
            <a:noAutofit/>
          </a:bodyPr>
          <a:lstStyle>
            <a:lvl1pPr lvl="0" algn="l" rtl="0">
              <a:lnSpc>
                <a:spcPct val="80000"/>
              </a:lnSpc>
              <a:spcBef>
                <a:spcPts val="0"/>
              </a:spcBef>
              <a:spcAft>
                <a:spcPts val="0"/>
              </a:spcAft>
              <a:buSzPts val="4200"/>
              <a:buNone/>
              <a:defRPr sz="3000"/>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195" name="Google Shape;195;p9"/>
          <p:cNvSpPr/>
          <p:nvPr/>
        </p:nvSpPr>
        <p:spPr>
          <a:xfrm>
            <a:off x="8740325" y="4728000"/>
            <a:ext cx="160217" cy="124328"/>
          </a:xfrm>
          <a:custGeom>
            <a:avLst/>
            <a:gdLst/>
            <a:ahLst/>
            <a:cxnLst/>
            <a:rect l="l" t="t" r="r" b="b"/>
            <a:pathLst>
              <a:path w="8040" h="6239" extrusionOk="0">
                <a:moveTo>
                  <a:pt x="4003" y="1"/>
                </a:moveTo>
                <a:cubicBezTo>
                  <a:pt x="0" y="1"/>
                  <a:pt x="0" y="6238"/>
                  <a:pt x="4003" y="6238"/>
                </a:cubicBezTo>
                <a:cubicBezTo>
                  <a:pt x="8039" y="6238"/>
                  <a:pt x="8039" y="1"/>
                  <a:pt x="40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402400" y="422226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1504763" y="483816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7509063" y="427401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265500" y="4810925"/>
            <a:ext cx="136901" cy="106250"/>
          </a:xfrm>
          <a:custGeom>
            <a:avLst/>
            <a:gdLst/>
            <a:ahLst/>
            <a:cxnLst/>
            <a:rect l="l" t="t" r="r" b="b"/>
            <a:pathLst>
              <a:path w="8040" h="6239" extrusionOk="0">
                <a:moveTo>
                  <a:pt x="4003" y="1"/>
                </a:moveTo>
                <a:cubicBezTo>
                  <a:pt x="0" y="1"/>
                  <a:pt x="0" y="6238"/>
                  <a:pt x="4003" y="6238"/>
                </a:cubicBezTo>
                <a:cubicBezTo>
                  <a:pt x="8039" y="6238"/>
                  <a:pt x="8039" y="1"/>
                  <a:pt x="40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a:off x="8203650" y="491716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201"/>
        <p:cNvGrpSpPr/>
        <p:nvPr/>
      </p:nvGrpSpPr>
      <p:grpSpPr>
        <a:xfrm>
          <a:off x="0" y="0"/>
          <a:ext cx="0" cy="0"/>
          <a:chOff x="0" y="0"/>
          <a:chExt cx="0" cy="0"/>
        </a:xfrm>
      </p:grpSpPr>
      <p:sp>
        <p:nvSpPr>
          <p:cNvPr id="202" name="Google Shape;202;p10"/>
          <p:cNvSpPr/>
          <p:nvPr/>
        </p:nvSpPr>
        <p:spPr>
          <a:xfrm rot="-3878044">
            <a:off x="-2759715" y="3454434"/>
            <a:ext cx="3565585" cy="4059412"/>
          </a:xfrm>
          <a:custGeom>
            <a:avLst/>
            <a:gdLst/>
            <a:ahLst/>
            <a:cxnLst/>
            <a:rect l="l" t="t" r="r" b="b"/>
            <a:pathLst>
              <a:path w="65048" h="49825" extrusionOk="0">
                <a:moveTo>
                  <a:pt x="15431" y="0"/>
                </a:moveTo>
                <a:cubicBezTo>
                  <a:pt x="11768" y="0"/>
                  <a:pt x="8152" y="957"/>
                  <a:pt x="5305" y="3204"/>
                </a:cubicBezTo>
                <a:cubicBezTo>
                  <a:pt x="1969" y="5873"/>
                  <a:pt x="1" y="10209"/>
                  <a:pt x="234" y="14446"/>
                </a:cubicBezTo>
                <a:cubicBezTo>
                  <a:pt x="434" y="18716"/>
                  <a:pt x="2803" y="22818"/>
                  <a:pt x="6405" y="25153"/>
                </a:cubicBezTo>
                <a:cubicBezTo>
                  <a:pt x="13811" y="29957"/>
                  <a:pt x="24718" y="26921"/>
                  <a:pt x="31423" y="32625"/>
                </a:cubicBezTo>
                <a:cubicBezTo>
                  <a:pt x="36393" y="36828"/>
                  <a:pt x="37461" y="44734"/>
                  <a:pt x="42965" y="48237"/>
                </a:cubicBezTo>
                <a:cubicBezTo>
                  <a:pt x="44700" y="49319"/>
                  <a:pt x="46725" y="49825"/>
                  <a:pt x="48773" y="49825"/>
                </a:cubicBezTo>
                <a:cubicBezTo>
                  <a:pt x="51016" y="49825"/>
                  <a:pt x="53288" y="49219"/>
                  <a:pt x="55240" y="48103"/>
                </a:cubicBezTo>
                <a:cubicBezTo>
                  <a:pt x="58943" y="45968"/>
                  <a:pt x="61578" y="42232"/>
                  <a:pt x="62979" y="38129"/>
                </a:cubicBezTo>
                <a:cubicBezTo>
                  <a:pt x="65047" y="32259"/>
                  <a:pt x="64680" y="25320"/>
                  <a:pt x="61178" y="20150"/>
                </a:cubicBezTo>
                <a:cubicBezTo>
                  <a:pt x="58676" y="16447"/>
                  <a:pt x="54340" y="13745"/>
                  <a:pt x="49836" y="13312"/>
                </a:cubicBezTo>
                <a:cubicBezTo>
                  <a:pt x="49680" y="13298"/>
                  <a:pt x="49522" y="13291"/>
                  <a:pt x="49362" y="13291"/>
                </a:cubicBezTo>
                <a:cubicBezTo>
                  <a:pt x="48002" y="13291"/>
                  <a:pt x="46532" y="13744"/>
                  <a:pt x="45170" y="13744"/>
                </a:cubicBezTo>
                <a:cubicBezTo>
                  <a:pt x="44780" y="13744"/>
                  <a:pt x="44399" y="13707"/>
                  <a:pt x="44032" y="13612"/>
                </a:cubicBezTo>
                <a:cubicBezTo>
                  <a:pt x="41597" y="12978"/>
                  <a:pt x="38628" y="10076"/>
                  <a:pt x="36494" y="8675"/>
                </a:cubicBezTo>
                <a:cubicBezTo>
                  <a:pt x="31790" y="5539"/>
                  <a:pt x="26953" y="2370"/>
                  <a:pt x="21483" y="836"/>
                </a:cubicBezTo>
                <a:cubicBezTo>
                  <a:pt x="19535" y="298"/>
                  <a:pt x="17476" y="0"/>
                  <a:pt x="15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p:nvPr/>
        </p:nvSpPr>
        <p:spPr>
          <a:xfrm rot="-4022403">
            <a:off x="5358269" y="-2728756"/>
            <a:ext cx="5186171" cy="8507371"/>
          </a:xfrm>
          <a:custGeom>
            <a:avLst/>
            <a:gdLst/>
            <a:ahLst/>
            <a:cxnLst/>
            <a:rect l="l" t="t" r="r" b="b"/>
            <a:pathLst>
              <a:path w="79758" h="80817" extrusionOk="0">
                <a:moveTo>
                  <a:pt x="48464" y="1"/>
                </a:moveTo>
                <a:cubicBezTo>
                  <a:pt x="44157" y="1"/>
                  <a:pt x="39941" y="1162"/>
                  <a:pt x="36560" y="3813"/>
                </a:cubicBezTo>
                <a:cubicBezTo>
                  <a:pt x="28721" y="9984"/>
                  <a:pt x="31490" y="18057"/>
                  <a:pt x="34125" y="25796"/>
                </a:cubicBezTo>
                <a:cubicBezTo>
                  <a:pt x="37127" y="34402"/>
                  <a:pt x="32891" y="39639"/>
                  <a:pt x="25219" y="44676"/>
                </a:cubicBezTo>
                <a:cubicBezTo>
                  <a:pt x="19215" y="48645"/>
                  <a:pt x="12343" y="51514"/>
                  <a:pt x="7373" y="56718"/>
                </a:cubicBezTo>
                <a:cubicBezTo>
                  <a:pt x="2436" y="61922"/>
                  <a:pt x="1" y="70661"/>
                  <a:pt x="4504" y="76265"/>
                </a:cubicBezTo>
                <a:cubicBezTo>
                  <a:pt x="7050" y="79412"/>
                  <a:pt x="11214" y="80817"/>
                  <a:pt x="15315" y="80817"/>
                </a:cubicBezTo>
                <a:cubicBezTo>
                  <a:pt x="15997" y="80817"/>
                  <a:pt x="16676" y="80778"/>
                  <a:pt x="17347" y="80702"/>
                </a:cubicBezTo>
                <a:cubicBezTo>
                  <a:pt x="22050" y="80168"/>
                  <a:pt x="26386" y="78066"/>
                  <a:pt x="30656" y="76032"/>
                </a:cubicBezTo>
                <a:cubicBezTo>
                  <a:pt x="37661" y="72663"/>
                  <a:pt x="44633" y="69260"/>
                  <a:pt x="51638" y="65891"/>
                </a:cubicBezTo>
                <a:cubicBezTo>
                  <a:pt x="57408" y="63089"/>
                  <a:pt x="63346" y="60220"/>
                  <a:pt x="68083" y="55817"/>
                </a:cubicBezTo>
                <a:cubicBezTo>
                  <a:pt x="75888" y="48545"/>
                  <a:pt x="79758" y="37337"/>
                  <a:pt x="78057" y="26830"/>
                </a:cubicBezTo>
                <a:cubicBezTo>
                  <a:pt x="76355" y="16322"/>
                  <a:pt x="69150" y="6849"/>
                  <a:pt x="59477" y="2446"/>
                </a:cubicBezTo>
                <a:cubicBezTo>
                  <a:pt x="56068" y="889"/>
                  <a:pt x="52231" y="1"/>
                  <a:pt x="48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0"/>
          <p:cNvSpPr txBox="1">
            <a:spLocks noGrp="1"/>
          </p:cNvSpPr>
          <p:nvPr>
            <p:ph type="subTitle" idx="1"/>
          </p:nvPr>
        </p:nvSpPr>
        <p:spPr>
          <a:xfrm>
            <a:off x="1301425" y="2322875"/>
            <a:ext cx="2739900" cy="11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0"/>
          <p:cNvSpPr txBox="1">
            <a:spLocks noGrp="1"/>
          </p:cNvSpPr>
          <p:nvPr>
            <p:ph type="title"/>
          </p:nvPr>
        </p:nvSpPr>
        <p:spPr>
          <a:xfrm>
            <a:off x="1282975" y="1629775"/>
            <a:ext cx="2776800" cy="747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06" name="Google Shape;206;p10"/>
          <p:cNvGrpSpPr/>
          <p:nvPr/>
        </p:nvGrpSpPr>
        <p:grpSpPr>
          <a:xfrm>
            <a:off x="937588" y="398175"/>
            <a:ext cx="7676946" cy="1665823"/>
            <a:chOff x="937588" y="398175"/>
            <a:chExt cx="7676946" cy="1665823"/>
          </a:xfrm>
        </p:grpSpPr>
        <p:sp>
          <p:nvSpPr>
            <p:cNvPr id="207" name="Google Shape;207;p10"/>
            <p:cNvSpPr/>
            <p:nvPr/>
          </p:nvSpPr>
          <p:spPr>
            <a:xfrm>
              <a:off x="937588" y="431375"/>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0"/>
            <p:cNvSpPr/>
            <p:nvPr/>
          </p:nvSpPr>
          <p:spPr>
            <a:xfrm>
              <a:off x="7861850" y="398175"/>
              <a:ext cx="152257" cy="118151"/>
            </a:xfrm>
            <a:custGeom>
              <a:avLst/>
              <a:gdLst/>
              <a:ahLst/>
              <a:cxnLst/>
              <a:rect l="l" t="t" r="r" b="b"/>
              <a:pathLst>
                <a:path w="8040" h="6239" extrusionOk="0">
                  <a:moveTo>
                    <a:pt x="4003" y="1"/>
                  </a:moveTo>
                  <a:cubicBezTo>
                    <a:pt x="0" y="1"/>
                    <a:pt x="0" y="6238"/>
                    <a:pt x="4003" y="6238"/>
                  </a:cubicBezTo>
                  <a:cubicBezTo>
                    <a:pt x="8039" y="6238"/>
                    <a:pt x="8039" y="1"/>
                    <a:pt x="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0"/>
            <p:cNvSpPr/>
            <p:nvPr/>
          </p:nvSpPr>
          <p:spPr>
            <a:xfrm>
              <a:off x="7971750" y="107593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0"/>
            <p:cNvSpPr/>
            <p:nvPr/>
          </p:nvSpPr>
          <p:spPr>
            <a:xfrm>
              <a:off x="8457975" y="1942525"/>
              <a:ext cx="156559" cy="121473"/>
            </a:xfrm>
            <a:custGeom>
              <a:avLst/>
              <a:gdLst/>
              <a:ahLst/>
              <a:cxnLst/>
              <a:rect l="l" t="t" r="r" b="b"/>
              <a:pathLst>
                <a:path w="8040" h="6239" extrusionOk="0">
                  <a:moveTo>
                    <a:pt x="4003" y="1"/>
                  </a:moveTo>
                  <a:cubicBezTo>
                    <a:pt x="0" y="1"/>
                    <a:pt x="0" y="6238"/>
                    <a:pt x="4003" y="6238"/>
                  </a:cubicBezTo>
                  <a:cubicBezTo>
                    <a:pt x="8039" y="6238"/>
                    <a:pt x="8039" y="1"/>
                    <a:pt x="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10"/>
          <p:cNvSpPr/>
          <p:nvPr/>
        </p:nvSpPr>
        <p:spPr>
          <a:xfrm>
            <a:off x="566063" y="4726963"/>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0"/>
          <p:cNvSpPr/>
          <p:nvPr/>
        </p:nvSpPr>
        <p:spPr>
          <a:xfrm>
            <a:off x="6777250" y="4451850"/>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p:nvPr/>
        </p:nvSpPr>
        <p:spPr>
          <a:xfrm>
            <a:off x="224050" y="4528050"/>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10"/>
          <p:cNvGrpSpPr/>
          <p:nvPr/>
        </p:nvGrpSpPr>
        <p:grpSpPr>
          <a:xfrm>
            <a:off x="5618963" y="1583275"/>
            <a:ext cx="1766588" cy="2938363"/>
            <a:chOff x="5161763" y="1430875"/>
            <a:chExt cx="1766588" cy="2938363"/>
          </a:xfrm>
        </p:grpSpPr>
        <p:sp>
          <p:nvSpPr>
            <p:cNvPr id="215" name="Google Shape;215;p10"/>
            <p:cNvSpPr/>
            <p:nvPr/>
          </p:nvSpPr>
          <p:spPr>
            <a:xfrm>
              <a:off x="6861625" y="1430875"/>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0"/>
            <p:cNvSpPr/>
            <p:nvPr/>
          </p:nvSpPr>
          <p:spPr>
            <a:xfrm>
              <a:off x="5822900" y="295236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0"/>
            <p:cNvSpPr/>
            <p:nvPr/>
          </p:nvSpPr>
          <p:spPr>
            <a:xfrm>
              <a:off x="5161763" y="4264988"/>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0"/>
            <p:cNvSpPr/>
            <p:nvPr/>
          </p:nvSpPr>
          <p:spPr>
            <a:xfrm>
              <a:off x="6320050" y="4299450"/>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219"/>
        <p:cNvGrpSpPr/>
        <p:nvPr/>
      </p:nvGrpSpPr>
      <p:grpSpPr>
        <a:xfrm>
          <a:off x="0" y="0"/>
          <a:ext cx="0" cy="0"/>
          <a:chOff x="0" y="0"/>
          <a:chExt cx="0" cy="0"/>
        </a:xfrm>
      </p:grpSpPr>
      <p:sp>
        <p:nvSpPr>
          <p:cNvPr id="220" name="Google Shape;220;p11"/>
          <p:cNvSpPr txBox="1">
            <a:spLocks noGrp="1"/>
          </p:cNvSpPr>
          <p:nvPr>
            <p:ph type="body" idx="1"/>
          </p:nvPr>
        </p:nvSpPr>
        <p:spPr>
          <a:xfrm>
            <a:off x="1571200" y="2248025"/>
            <a:ext cx="6001500" cy="6474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4000"/>
              <a:buFont typeface="Montserrat"/>
              <a:buNone/>
              <a:defRPr sz="4000" b="1">
                <a:latin typeface="Montserrat"/>
                <a:ea typeface="Montserrat"/>
                <a:cs typeface="Montserrat"/>
                <a:sym typeface="Montserrat"/>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221"/>
        <p:cNvGrpSpPr/>
        <p:nvPr/>
      </p:nvGrpSpPr>
      <p:grpSpPr>
        <a:xfrm>
          <a:off x="0" y="0"/>
          <a:ext cx="0" cy="0"/>
          <a:chOff x="0" y="0"/>
          <a:chExt cx="0" cy="0"/>
        </a:xfrm>
      </p:grpSpPr>
      <p:sp>
        <p:nvSpPr>
          <p:cNvPr id="222" name="Google Shape;222;p12"/>
          <p:cNvSpPr/>
          <p:nvPr/>
        </p:nvSpPr>
        <p:spPr>
          <a:xfrm rot="9711461">
            <a:off x="-7505105" y="1293616"/>
            <a:ext cx="21231754" cy="8714320"/>
          </a:xfrm>
          <a:custGeom>
            <a:avLst/>
            <a:gdLst/>
            <a:ahLst/>
            <a:cxnLst/>
            <a:rect l="l" t="t" r="r" b="b"/>
            <a:pathLst>
              <a:path w="141702" h="132002" extrusionOk="0">
                <a:moveTo>
                  <a:pt x="0" y="0"/>
                </a:moveTo>
                <a:lnTo>
                  <a:pt x="3703" y="77556"/>
                </a:lnTo>
                <a:cubicBezTo>
                  <a:pt x="4710" y="77606"/>
                  <a:pt x="5720" y="77629"/>
                  <a:pt x="6733" y="77629"/>
                </a:cubicBezTo>
                <a:cubicBezTo>
                  <a:pt x="16734" y="77629"/>
                  <a:pt x="27003" y="75410"/>
                  <a:pt x="36813" y="75410"/>
                </a:cubicBezTo>
                <a:cubicBezTo>
                  <a:pt x="42537" y="75410"/>
                  <a:pt x="48104" y="76165"/>
                  <a:pt x="53372" y="78556"/>
                </a:cubicBezTo>
                <a:cubicBezTo>
                  <a:pt x="66147" y="84361"/>
                  <a:pt x="72986" y="98004"/>
                  <a:pt x="80558" y="109812"/>
                </a:cubicBezTo>
                <a:cubicBezTo>
                  <a:pt x="87705" y="120877"/>
                  <a:pt x="98445" y="132002"/>
                  <a:pt x="111257" y="132002"/>
                </a:cubicBezTo>
                <a:cubicBezTo>
                  <a:pt x="112079" y="132002"/>
                  <a:pt x="112909" y="131956"/>
                  <a:pt x="113748" y="131861"/>
                </a:cubicBezTo>
                <a:cubicBezTo>
                  <a:pt x="123522" y="130760"/>
                  <a:pt x="131561" y="122855"/>
                  <a:pt x="135097" y="113682"/>
                </a:cubicBezTo>
                <a:cubicBezTo>
                  <a:pt x="141701" y="96669"/>
                  <a:pt x="133062" y="75221"/>
                  <a:pt x="116517" y="67482"/>
                </a:cubicBezTo>
                <a:cubicBezTo>
                  <a:pt x="109879" y="64380"/>
                  <a:pt x="101806" y="62845"/>
                  <a:pt x="97903" y="56674"/>
                </a:cubicBezTo>
                <a:cubicBezTo>
                  <a:pt x="95068" y="52204"/>
                  <a:pt x="95402" y="46333"/>
                  <a:pt x="97470" y="41463"/>
                </a:cubicBezTo>
                <a:cubicBezTo>
                  <a:pt x="99505" y="36626"/>
                  <a:pt x="103074" y="32557"/>
                  <a:pt x="106743" y="28788"/>
                </a:cubicBezTo>
                <a:cubicBezTo>
                  <a:pt x="111580" y="23717"/>
                  <a:pt x="117084" y="16846"/>
                  <a:pt x="114082" y="10508"/>
                </a:cubicBezTo>
                <a:cubicBezTo>
                  <a:pt x="112032" y="6218"/>
                  <a:pt x="107007" y="4614"/>
                  <a:pt x="102102" y="4614"/>
                </a:cubicBezTo>
                <a:cubicBezTo>
                  <a:pt x="101019" y="4614"/>
                  <a:pt x="99942" y="4692"/>
                  <a:pt x="98904" y="4837"/>
                </a:cubicBezTo>
                <a:cubicBezTo>
                  <a:pt x="85695" y="6672"/>
                  <a:pt x="74553" y="15278"/>
                  <a:pt x="62978" y="21949"/>
                </a:cubicBezTo>
                <a:cubicBezTo>
                  <a:pt x="55038" y="26467"/>
                  <a:pt x="45740" y="30204"/>
                  <a:pt x="36835" y="30204"/>
                </a:cubicBezTo>
                <a:cubicBezTo>
                  <a:pt x="32721" y="30204"/>
                  <a:pt x="28691" y="29407"/>
                  <a:pt x="24918" y="27520"/>
                </a:cubicBezTo>
                <a:cubicBezTo>
                  <a:pt x="12909" y="21616"/>
                  <a:pt x="12242" y="397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2"/>
          <p:cNvSpPr txBox="1">
            <a:spLocks noGrp="1"/>
          </p:cNvSpPr>
          <p:nvPr>
            <p:ph type="title" hasCustomPrompt="1"/>
          </p:nvPr>
        </p:nvSpPr>
        <p:spPr>
          <a:xfrm>
            <a:off x="613850" y="1713916"/>
            <a:ext cx="7916100" cy="1300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6"/>
              </a:buClr>
              <a:buSzPts val="7200"/>
              <a:buNone/>
              <a:defRPr sz="11000">
                <a:solidFill>
                  <a:srgbClr val="926280"/>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224" name="Google Shape;224;p12"/>
          <p:cNvSpPr txBox="1">
            <a:spLocks noGrp="1"/>
          </p:cNvSpPr>
          <p:nvPr>
            <p:ph type="subTitle" idx="1"/>
          </p:nvPr>
        </p:nvSpPr>
        <p:spPr>
          <a:xfrm>
            <a:off x="1084750" y="3077991"/>
            <a:ext cx="6708000" cy="44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25" name="Google Shape;225;p12"/>
          <p:cNvGrpSpPr/>
          <p:nvPr/>
        </p:nvGrpSpPr>
        <p:grpSpPr>
          <a:xfrm>
            <a:off x="552203" y="261498"/>
            <a:ext cx="8183122" cy="4186815"/>
            <a:chOff x="552203" y="337698"/>
            <a:chExt cx="8183122" cy="4186815"/>
          </a:xfrm>
        </p:grpSpPr>
        <p:sp>
          <p:nvSpPr>
            <p:cNvPr id="226" name="Google Shape;226;p12"/>
            <p:cNvSpPr/>
            <p:nvPr/>
          </p:nvSpPr>
          <p:spPr>
            <a:xfrm>
              <a:off x="8435738" y="2534400"/>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2"/>
            <p:cNvSpPr/>
            <p:nvPr/>
          </p:nvSpPr>
          <p:spPr>
            <a:xfrm>
              <a:off x="8668600" y="37888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12"/>
            <p:cNvGrpSpPr/>
            <p:nvPr/>
          </p:nvGrpSpPr>
          <p:grpSpPr>
            <a:xfrm>
              <a:off x="2436963" y="4312188"/>
              <a:ext cx="4660988" cy="212325"/>
              <a:chOff x="2436963" y="4312188"/>
              <a:chExt cx="4660988" cy="212325"/>
            </a:xfrm>
          </p:grpSpPr>
          <p:sp>
            <p:nvSpPr>
              <p:cNvPr id="229" name="Google Shape;229;p12"/>
              <p:cNvSpPr/>
              <p:nvPr/>
            </p:nvSpPr>
            <p:spPr>
              <a:xfrm>
                <a:off x="2436963" y="439436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2"/>
              <p:cNvSpPr/>
              <p:nvPr/>
            </p:nvSpPr>
            <p:spPr>
              <a:xfrm>
                <a:off x="3307875" y="431218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2"/>
              <p:cNvSpPr/>
              <p:nvPr/>
            </p:nvSpPr>
            <p:spPr>
              <a:xfrm>
                <a:off x="7031225" y="447276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12"/>
            <p:cNvGrpSpPr/>
            <p:nvPr/>
          </p:nvGrpSpPr>
          <p:grpSpPr>
            <a:xfrm>
              <a:off x="552203" y="337698"/>
              <a:ext cx="602497" cy="841022"/>
              <a:chOff x="552203" y="337698"/>
              <a:chExt cx="602497" cy="841022"/>
            </a:xfrm>
          </p:grpSpPr>
          <p:sp>
            <p:nvSpPr>
              <p:cNvPr id="233" name="Google Shape;233;p12"/>
              <p:cNvSpPr/>
              <p:nvPr/>
            </p:nvSpPr>
            <p:spPr>
              <a:xfrm rot="1635107">
                <a:off x="794716" y="350102"/>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2"/>
              <p:cNvSpPr/>
              <p:nvPr/>
            </p:nvSpPr>
            <p:spPr>
              <a:xfrm>
                <a:off x="1087975" y="56788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2"/>
              <p:cNvSpPr/>
              <p:nvPr/>
            </p:nvSpPr>
            <p:spPr>
              <a:xfrm rot="1635107">
                <a:off x="568664" y="1049702"/>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12"/>
            <p:cNvGrpSpPr/>
            <p:nvPr/>
          </p:nvGrpSpPr>
          <p:grpSpPr>
            <a:xfrm>
              <a:off x="7764256" y="465177"/>
              <a:ext cx="567883" cy="368867"/>
              <a:chOff x="7764256" y="465177"/>
              <a:chExt cx="567883" cy="368867"/>
            </a:xfrm>
          </p:grpSpPr>
          <p:sp>
            <p:nvSpPr>
              <p:cNvPr id="237" name="Google Shape;237;p12"/>
              <p:cNvSpPr/>
              <p:nvPr/>
            </p:nvSpPr>
            <p:spPr>
              <a:xfrm rot="-560788">
                <a:off x="7771835" y="475322"/>
                <a:ext cx="133447" cy="104247"/>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2"/>
              <p:cNvSpPr/>
              <p:nvPr/>
            </p:nvSpPr>
            <p:spPr>
              <a:xfrm rot="-560788">
                <a:off x="8261656" y="777222"/>
                <a:ext cx="66723" cy="51749"/>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9" name="Google Shape;239;p12"/>
          <p:cNvSpPr/>
          <p:nvPr/>
        </p:nvSpPr>
        <p:spPr>
          <a:xfrm rot="-560788">
            <a:off x="3803795" y="525348"/>
            <a:ext cx="66723" cy="51749"/>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575" y="349525"/>
            <a:ext cx="77211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4200"/>
              <a:buFont typeface="Montserrat"/>
              <a:buNone/>
              <a:defRPr sz="4200" b="1">
                <a:solidFill>
                  <a:schemeClr val="dk1"/>
                </a:solidFill>
                <a:latin typeface="Montserrat"/>
                <a:ea typeface="Montserrat"/>
                <a:cs typeface="Montserrat"/>
                <a:sym typeface="Montserrat"/>
              </a:defRPr>
            </a:lvl1pPr>
            <a:lvl2pPr lvl="1">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18575" y="1202925"/>
            <a:ext cx="7711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00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5" r:id="rId14"/>
    <p:sldLayoutId id="2147483666" r:id="rId15"/>
    <p:sldLayoutId id="2147483667" r:id="rId16"/>
    <p:sldLayoutId id="2147483672" r:id="rId17"/>
    <p:sldLayoutId id="2147483673" r:id="rId18"/>
    <p:sldLayoutId id="214748367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897">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slide" Target="slide11.xml"/><Relationship Id="rId5" Type="http://schemas.openxmlformats.org/officeDocument/2006/relationships/image" Target="../media/image13.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slide" Target="slide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slide" Target="slide1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slide" Target="slide15.xml"/><Relationship Id="rId5" Type="http://schemas.openxmlformats.org/officeDocument/2006/relationships/image" Target="../media/image6.PN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althcarepathway.com/health-care-careers/" TargetMode="External"/><Relationship Id="rId7" Type="http://schemas.openxmlformats.org/officeDocument/2006/relationships/hyperlink" Target="https://docs.google.com/forms/d/e/1FAIpQLSfon72xhPX10PnyMmqHf7YVsCEKBlElM_CfXxakT_PXmMp9nA/viewfor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docs.google.com/forms/d/e/1FAIpQLScm7bY40s5NeCkKOae37psyrt4kuhGB7ssErRHKDb3mJemD8g/viewform?usp=sf_link" TargetMode="External"/><Relationship Id="rId5" Type="http://schemas.openxmlformats.org/officeDocument/2006/relationships/image" Target="../media/image1.jpg"/><Relationship Id="rId4" Type="http://schemas.openxmlformats.org/officeDocument/2006/relationships/hyperlink" Target="https://www.aeseducation.com/blog/health-science-career-pathway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bit.ly/2TyoMsr" TargetMode="External"/><Relationship Id="rId3" Type="http://schemas.openxmlformats.org/officeDocument/2006/relationships/hyperlink" Target="mailto:carmenb@samhealth.org" TargetMode="External"/><Relationship Id="rId7" Type="http://schemas.openxmlformats.org/officeDocument/2006/relationships/hyperlink" Target="http://bit.ly/2Tynxth"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hyperlink" Target="https://twitter.com/orpacificahec" TargetMode="External"/><Relationship Id="rId5" Type="http://schemas.openxmlformats.org/officeDocument/2006/relationships/hyperlink" Target="https://www.facebook.com/OregonPacificAHEC/" TargetMode="External"/><Relationship Id="rId4" Type="http://schemas.openxmlformats.org/officeDocument/2006/relationships/hyperlink" Target="https://www.instagram.com/oregon_pacificahec/" TargetMode="External"/><Relationship Id="rId9" Type="http://schemas.openxmlformats.org/officeDocument/2006/relationships/hyperlink" Target="http://bit.ly/2TtBD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slide" Target="slide6.xml"/><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slide" Target="slide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50" name="Google Shape;550;p32"/>
          <p:cNvSpPr txBox="1">
            <a:spLocks noGrp="1"/>
          </p:cNvSpPr>
          <p:nvPr>
            <p:ph type="subTitle" idx="1"/>
          </p:nvPr>
        </p:nvSpPr>
        <p:spPr>
          <a:xfrm>
            <a:off x="639721" y="3315308"/>
            <a:ext cx="3855300" cy="4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t>By Carmen Boone</a:t>
            </a:r>
            <a:endParaRPr sz="1800" dirty="0"/>
          </a:p>
        </p:txBody>
      </p:sp>
      <p:sp>
        <p:nvSpPr>
          <p:cNvPr id="552" name="Google Shape;552;p32"/>
          <p:cNvSpPr/>
          <p:nvPr/>
        </p:nvSpPr>
        <p:spPr>
          <a:xfrm>
            <a:off x="-5075825" y="9789138"/>
            <a:ext cx="22550" cy="43800"/>
          </a:xfrm>
          <a:custGeom>
            <a:avLst/>
            <a:gdLst/>
            <a:ahLst/>
            <a:cxnLst/>
            <a:rect l="l" t="t" r="r" b="b"/>
            <a:pathLst>
              <a:path w="902" h="1752" extrusionOk="0">
                <a:moveTo>
                  <a:pt x="342" y="0"/>
                </a:moveTo>
                <a:cubicBezTo>
                  <a:pt x="253" y="0"/>
                  <a:pt x="167" y="38"/>
                  <a:pt x="101" y="117"/>
                </a:cubicBezTo>
                <a:cubicBezTo>
                  <a:pt x="1" y="284"/>
                  <a:pt x="34" y="417"/>
                  <a:pt x="34" y="584"/>
                </a:cubicBezTo>
                <a:cubicBezTo>
                  <a:pt x="34" y="751"/>
                  <a:pt x="68" y="851"/>
                  <a:pt x="68" y="917"/>
                </a:cubicBezTo>
                <a:cubicBezTo>
                  <a:pt x="101" y="951"/>
                  <a:pt x="68" y="1084"/>
                  <a:pt x="68" y="1251"/>
                </a:cubicBezTo>
                <a:cubicBezTo>
                  <a:pt x="68" y="1351"/>
                  <a:pt x="68" y="1584"/>
                  <a:pt x="234" y="1685"/>
                </a:cubicBezTo>
                <a:cubicBezTo>
                  <a:pt x="291" y="1732"/>
                  <a:pt x="352" y="1752"/>
                  <a:pt x="413" y="1752"/>
                </a:cubicBezTo>
                <a:cubicBezTo>
                  <a:pt x="569" y="1752"/>
                  <a:pt x="720" y="1619"/>
                  <a:pt x="768" y="1451"/>
                </a:cubicBezTo>
                <a:cubicBezTo>
                  <a:pt x="902" y="1184"/>
                  <a:pt x="868" y="851"/>
                  <a:pt x="868" y="817"/>
                </a:cubicBezTo>
                <a:cubicBezTo>
                  <a:pt x="868" y="751"/>
                  <a:pt x="868" y="450"/>
                  <a:pt x="701" y="250"/>
                </a:cubicBezTo>
                <a:cubicBezTo>
                  <a:pt x="621" y="89"/>
                  <a:pt x="479" y="0"/>
                  <a:pt x="342" y="0"/>
                </a:cubicBezTo>
                <a:close/>
              </a:path>
            </a:pathLst>
          </a:custGeom>
          <a:solidFill>
            <a:srgbClr val="2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32"/>
          <p:cNvGrpSpPr/>
          <p:nvPr/>
        </p:nvGrpSpPr>
        <p:grpSpPr>
          <a:xfrm>
            <a:off x="4670107" y="879503"/>
            <a:ext cx="4069655" cy="3895293"/>
            <a:chOff x="4615401" y="728607"/>
            <a:chExt cx="4384932" cy="4197062"/>
          </a:xfrm>
        </p:grpSpPr>
        <p:grpSp>
          <p:nvGrpSpPr>
            <p:cNvPr id="554" name="Google Shape;554;p32"/>
            <p:cNvGrpSpPr/>
            <p:nvPr/>
          </p:nvGrpSpPr>
          <p:grpSpPr>
            <a:xfrm>
              <a:off x="6312263" y="728607"/>
              <a:ext cx="2477041" cy="2695862"/>
              <a:chOff x="-1993562" y="1443507"/>
              <a:chExt cx="2477041" cy="2695862"/>
            </a:xfrm>
          </p:grpSpPr>
          <p:sp>
            <p:nvSpPr>
              <p:cNvPr id="555" name="Google Shape;555;p32"/>
              <p:cNvSpPr/>
              <p:nvPr/>
            </p:nvSpPr>
            <p:spPr>
              <a:xfrm flipH="1">
                <a:off x="-899302" y="2421185"/>
                <a:ext cx="370841" cy="382371"/>
              </a:xfrm>
              <a:custGeom>
                <a:avLst/>
                <a:gdLst/>
                <a:ahLst/>
                <a:cxnLst/>
                <a:rect l="l" t="t" r="r" b="b"/>
                <a:pathLst>
                  <a:path w="10742" h="11076" extrusionOk="0">
                    <a:moveTo>
                      <a:pt x="7073" y="1"/>
                    </a:moveTo>
                    <a:lnTo>
                      <a:pt x="1" y="4471"/>
                    </a:lnTo>
                    <a:lnTo>
                      <a:pt x="5238" y="11076"/>
                    </a:lnTo>
                    <a:lnTo>
                      <a:pt x="10742" y="7640"/>
                    </a:lnTo>
                    <a:lnTo>
                      <a:pt x="70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 name="Google Shape;556;p32"/>
              <p:cNvGrpSpPr/>
              <p:nvPr/>
            </p:nvGrpSpPr>
            <p:grpSpPr>
              <a:xfrm flipH="1">
                <a:off x="-1993562" y="1443507"/>
                <a:ext cx="2477041" cy="2695862"/>
                <a:chOff x="5469213" y="1712600"/>
                <a:chExt cx="1793788" cy="1952250"/>
              </a:xfrm>
            </p:grpSpPr>
            <p:sp>
              <p:nvSpPr>
                <p:cNvPr id="557" name="Google Shape;557;p32"/>
                <p:cNvSpPr/>
                <p:nvPr/>
              </p:nvSpPr>
              <p:spPr>
                <a:xfrm>
                  <a:off x="6323150" y="2993500"/>
                  <a:ext cx="939850" cy="124298"/>
                </a:xfrm>
                <a:custGeom>
                  <a:avLst/>
                  <a:gdLst/>
                  <a:ahLst/>
                  <a:cxnLst/>
                  <a:rect l="l" t="t" r="r" b="b"/>
                  <a:pathLst>
                    <a:path w="37594" h="4071" extrusionOk="0">
                      <a:moveTo>
                        <a:pt x="0" y="1"/>
                      </a:moveTo>
                      <a:lnTo>
                        <a:pt x="0" y="4071"/>
                      </a:lnTo>
                      <a:lnTo>
                        <a:pt x="37594" y="4071"/>
                      </a:lnTo>
                      <a:lnTo>
                        <a:pt x="375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2"/>
                <p:cNvSpPr/>
                <p:nvPr/>
              </p:nvSpPr>
              <p:spPr>
                <a:xfrm>
                  <a:off x="6391538" y="3041900"/>
                  <a:ext cx="803100" cy="101750"/>
                </a:xfrm>
                <a:custGeom>
                  <a:avLst/>
                  <a:gdLst/>
                  <a:ahLst/>
                  <a:cxnLst/>
                  <a:rect l="l" t="t" r="r" b="b"/>
                  <a:pathLst>
                    <a:path w="32124" h="4070" extrusionOk="0">
                      <a:moveTo>
                        <a:pt x="0" y="0"/>
                      </a:moveTo>
                      <a:lnTo>
                        <a:pt x="0" y="4070"/>
                      </a:lnTo>
                      <a:lnTo>
                        <a:pt x="32123" y="4070"/>
                      </a:lnTo>
                      <a:lnTo>
                        <a:pt x="32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2"/>
                <p:cNvSpPr/>
                <p:nvPr/>
              </p:nvSpPr>
              <p:spPr>
                <a:xfrm>
                  <a:off x="5555938" y="3147800"/>
                  <a:ext cx="1335975" cy="517050"/>
                </a:xfrm>
                <a:custGeom>
                  <a:avLst/>
                  <a:gdLst/>
                  <a:ahLst/>
                  <a:cxnLst/>
                  <a:rect l="l" t="t" r="r" b="b"/>
                  <a:pathLst>
                    <a:path w="53439" h="20682" extrusionOk="0">
                      <a:moveTo>
                        <a:pt x="3703" y="0"/>
                      </a:moveTo>
                      <a:lnTo>
                        <a:pt x="1" y="2969"/>
                      </a:lnTo>
                      <a:cubicBezTo>
                        <a:pt x="2469" y="7773"/>
                        <a:pt x="6005" y="11909"/>
                        <a:pt x="10275" y="14844"/>
                      </a:cubicBezTo>
                      <a:lnTo>
                        <a:pt x="10208" y="14844"/>
                      </a:lnTo>
                      <a:lnTo>
                        <a:pt x="10208" y="20682"/>
                      </a:lnTo>
                      <a:lnTo>
                        <a:pt x="40263" y="20682"/>
                      </a:lnTo>
                      <a:lnTo>
                        <a:pt x="40263" y="16079"/>
                      </a:lnTo>
                      <a:cubicBezTo>
                        <a:pt x="43565" y="14144"/>
                        <a:pt x="46467" y="11575"/>
                        <a:pt x="48869" y="8473"/>
                      </a:cubicBezTo>
                      <a:cubicBezTo>
                        <a:pt x="50737" y="6071"/>
                        <a:pt x="52271" y="3336"/>
                        <a:pt x="53439" y="401"/>
                      </a:cubicBezTo>
                      <a:lnTo>
                        <a:pt x="42865" y="401"/>
                      </a:lnTo>
                      <a:lnTo>
                        <a:pt x="42865" y="8106"/>
                      </a:lnTo>
                      <a:cubicBezTo>
                        <a:pt x="38962" y="11842"/>
                        <a:pt x="33958" y="14311"/>
                        <a:pt x="28454" y="14844"/>
                      </a:cubicBezTo>
                      <a:lnTo>
                        <a:pt x="23784" y="14844"/>
                      </a:lnTo>
                      <a:cubicBezTo>
                        <a:pt x="15011" y="13977"/>
                        <a:pt x="7506" y="8140"/>
                        <a:pt x="37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5469213" y="2097050"/>
                  <a:ext cx="1438550" cy="1566975"/>
                </a:xfrm>
                <a:custGeom>
                  <a:avLst/>
                  <a:gdLst/>
                  <a:ahLst/>
                  <a:cxnLst/>
                  <a:rect l="l" t="t" r="r" b="b"/>
                  <a:pathLst>
                    <a:path w="57542" h="62679" extrusionOk="0">
                      <a:moveTo>
                        <a:pt x="18547" y="0"/>
                      </a:moveTo>
                      <a:cubicBezTo>
                        <a:pt x="7673" y="4770"/>
                        <a:pt x="0" y="16312"/>
                        <a:pt x="0" y="29788"/>
                      </a:cubicBezTo>
                      <a:cubicBezTo>
                        <a:pt x="0" y="41163"/>
                        <a:pt x="5471" y="51170"/>
                        <a:pt x="13710" y="56841"/>
                      </a:cubicBezTo>
                      <a:lnTo>
                        <a:pt x="13644" y="56841"/>
                      </a:lnTo>
                      <a:lnTo>
                        <a:pt x="13644" y="62679"/>
                      </a:lnTo>
                      <a:lnTo>
                        <a:pt x="43698" y="62679"/>
                      </a:lnTo>
                      <a:lnTo>
                        <a:pt x="43698" y="58042"/>
                      </a:lnTo>
                      <a:cubicBezTo>
                        <a:pt x="47034" y="56141"/>
                        <a:pt x="49936" y="53539"/>
                        <a:pt x="52371" y="50470"/>
                      </a:cubicBezTo>
                      <a:cubicBezTo>
                        <a:pt x="54573" y="47634"/>
                        <a:pt x="56341" y="44332"/>
                        <a:pt x="57542" y="40796"/>
                      </a:cubicBezTo>
                      <a:cubicBezTo>
                        <a:pt x="55940" y="40663"/>
                        <a:pt x="54306" y="40796"/>
                        <a:pt x="52738" y="40629"/>
                      </a:cubicBezTo>
                      <a:cubicBezTo>
                        <a:pt x="52605" y="40930"/>
                        <a:pt x="52471" y="41196"/>
                        <a:pt x="52371" y="41463"/>
                      </a:cubicBezTo>
                      <a:lnTo>
                        <a:pt x="52371" y="40830"/>
                      </a:lnTo>
                      <a:lnTo>
                        <a:pt x="46367" y="40830"/>
                      </a:lnTo>
                      <a:lnTo>
                        <a:pt x="46367" y="50103"/>
                      </a:lnTo>
                      <a:cubicBezTo>
                        <a:pt x="42497" y="53839"/>
                        <a:pt x="37494" y="56307"/>
                        <a:pt x="31990" y="56841"/>
                      </a:cubicBezTo>
                      <a:lnTo>
                        <a:pt x="27320" y="56841"/>
                      </a:lnTo>
                      <a:cubicBezTo>
                        <a:pt x="14544" y="55540"/>
                        <a:pt x="4537" y="43932"/>
                        <a:pt x="4537" y="29788"/>
                      </a:cubicBezTo>
                      <a:cubicBezTo>
                        <a:pt x="4537" y="19081"/>
                        <a:pt x="10241" y="9807"/>
                        <a:pt x="18547" y="5404"/>
                      </a:cubicBezTo>
                      <a:lnTo>
                        <a:pt x="1854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2"/>
                <p:cNvSpPr/>
                <p:nvPr/>
              </p:nvSpPr>
              <p:spPr>
                <a:xfrm>
                  <a:off x="5721888" y="1728450"/>
                  <a:ext cx="755575" cy="872325"/>
                </a:xfrm>
                <a:custGeom>
                  <a:avLst/>
                  <a:gdLst/>
                  <a:ahLst/>
                  <a:cxnLst/>
                  <a:rect l="l" t="t" r="r" b="b"/>
                  <a:pathLst>
                    <a:path w="30223" h="34893" extrusionOk="0">
                      <a:moveTo>
                        <a:pt x="13677" y="0"/>
                      </a:moveTo>
                      <a:lnTo>
                        <a:pt x="1" y="8573"/>
                      </a:lnTo>
                      <a:lnTo>
                        <a:pt x="16546" y="34892"/>
                      </a:lnTo>
                      <a:lnTo>
                        <a:pt x="30222" y="26286"/>
                      </a:lnTo>
                      <a:lnTo>
                        <a:pt x="136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a:off x="5761088" y="1712600"/>
                  <a:ext cx="246875" cy="194325"/>
                </a:xfrm>
                <a:custGeom>
                  <a:avLst/>
                  <a:gdLst/>
                  <a:ahLst/>
                  <a:cxnLst/>
                  <a:rect l="l" t="t" r="r" b="b"/>
                  <a:pathLst>
                    <a:path w="9875" h="7773" extrusionOk="0">
                      <a:moveTo>
                        <a:pt x="8240" y="1"/>
                      </a:moveTo>
                      <a:lnTo>
                        <a:pt x="0" y="5204"/>
                      </a:lnTo>
                      <a:lnTo>
                        <a:pt x="1602" y="7773"/>
                      </a:lnTo>
                      <a:lnTo>
                        <a:pt x="9874" y="2603"/>
                      </a:lnTo>
                      <a:lnTo>
                        <a:pt x="8240" y="1"/>
                      </a:lnTo>
                      <a:close/>
                    </a:path>
                  </a:pathLst>
                </a:custGeom>
                <a:solidFill>
                  <a:srgbClr val="8C5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3" name="Google Shape;563;p32"/>
            <p:cNvGrpSpPr/>
            <p:nvPr/>
          </p:nvGrpSpPr>
          <p:grpSpPr>
            <a:xfrm flipH="1">
              <a:off x="4615401" y="2349954"/>
              <a:ext cx="4384932" cy="2575715"/>
              <a:chOff x="5545088" y="2344725"/>
              <a:chExt cx="3282380" cy="1928075"/>
            </a:xfrm>
          </p:grpSpPr>
          <p:sp>
            <p:nvSpPr>
              <p:cNvPr id="564" name="Google Shape;564;p32"/>
              <p:cNvSpPr/>
              <p:nvPr/>
            </p:nvSpPr>
            <p:spPr>
              <a:xfrm>
                <a:off x="7430613" y="2533200"/>
                <a:ext cx="200175" cy="823100"/>
              </a:xfrm>
              <a:custGeom>
                <a:avLst/>
                <a:gdLst/>
                <a:ahLst/>
                <a:cxnLst/>
                <a:rect l="l" t="t" r="r" b="b"/>
                <a:pathLst>
                  <a:path w="8007" h="32924" extrusionOk="0">
                    <a:moveTo>
                      <a:pt x="0" y="0"/>
                    </a:moveTo>
                    <a:lnTo>
                      <a:pt x="0" y="28921"/>
                    </a:lnTo>
                    <a:cubicBezTo>
                      <a:pt x="0" y="31156"/>
                      <a:pt x="1802" y="32924"/>
                      <a:pt x="4003" y="32924"/>
                    </a:cubicBezTo>
                    <a:cubicBezTo>
                      <a:pt x="6238" y="32924"/>
                      <a:pt x="8006" y="31156"/>
                      <a:pt x="8006" y="28921"/>
                    </a:cubicBezTo>
                    <a:lnTo>
                      <a:pt x="80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7463963" y="2668300"/>
                <a:ext cx="133450" cy="653800"/>
              </a:xfrm>
              <a:custGeom>
                <a:avLst/>
                <a:gdLst/>
                <a:ahLst/>
                <a:cxnLst/>
                <a:rect l="l" t="t" r="r" b="b"/>
                <a:pathLst>
                  <a:path w="5338" h="26152" extrusionOk="0">
                    <a:moveTo>
                      <a:pt x="1" y="0"/>
                    </a:moveTo>
                    <a:lnTo>
                      <a:pt x="1" y="22983"/>
                    </a:lnTo>
                    <a:cubicBezTo>
                      <a:pt x="1" y="24751"/>
                      <a:pt x="1202" y="26152"/>
                      <a:pt x="2669" y="26152"/>
                    </a:cubicBezTo>
                    <a:cubicBezTo>
                      <a:pt x="4137" y="26152"/>
                      <a:pt x="5338" y="24718"/>
                      <a:pt x="5338" y="22983"/>
                    </a:cubicBezTo>
                    <a:lnTo>
                      <a:pt x="53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a:off x="7546538" y="2533200"/>
                <a:ext cx="84250" cy="822275"/>
              </a:xfrm>
              <a:custGeom>
                <a:avLst/>
                <a:gdLst/>
                <a:ahLst/>
                <a:cxnLst/>
                <a:rect l="l" t="t" r="r" b="b"/>
                <a:pathLst>
                  <a:path w="3370" h="32891" extrusionOk="0">
                    <a:moveTo>
                      <a:pt x="0" y="0"/>
                    </a:moveTo>
                    <a:lnTo>
                      <a:pt x="0" y="32890"/>
                    </a:lnTo>
                    <a:cubicBezTo>
                      <a:pt x="1935" y="32590"/>
                      <a:pt x="3369" y="30922"/>
                      <a:pt x="3369" y="28921"/>
                    </a:cubicBezTo>
                    <a:lnTo>
                      <a:pt x="33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p:nvPr/>
            </p:nvSpPr>
            <p:spPr>
              <a:xfrm>
                <a:off x="7381413" y="2455625"/>
                <a:ext cx="299400" cy="90100"/>
              </a:xfrm>
              <a:custGeom>
                <a:avLst/>
                <a:gdLst/>
                <a:ahLst/>
                <a:cxnLst/>
                <a:rect l="l" t="t" r="r" b="b"/>
                <a:pathLst>
                  <a:path w="11976" h="3604" extrusionOk="0">
                    <a:moveTo>
                      <a:pt x="1735" y="1"/>
                    </a:moveTo>
                    <a:cubicBezTo>
                      <a:pt x="768" y="1"/>
                      <a:pt x="0" y="801"/>
                      <a:pt x="0" y="1735"/>
                    </a:cubicBezTo>
                    <a:lnTo>
                      <a:pt x="0" y="1902"/>
                    </a:lnTo>
                    <a:cubicBezTo>
                      <a:pt x="0" y="2836"/>
                      <a:pt x="801" y="3603"/>
                      <a:pt x="1735" y="3603"/>
                    </a:cubicBezTo>
                    <a:lnTo>
                      <a:pt x="10274" y="3603"/>
                    </a:lnTo>
                    <a:cubicBezTo>
                      <a:pt x="11175" y="3603"/>
                      <a:pt x="11942" y="2803"/>
                      <a:pt x="11976" y="1902"/>
                    </a:cubicBezTo>
                    <a:lnTo>
                      <a:pt x="11976" y="1735"/>
                    </a:lnTo>
                    <a:cubicBezTo>
                      <a:pt x="11976" y="768"/>
                      <a:pt x="11175" y="1"/>
                      <a:pt x="10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2"/>
              <p:cNvSpPr/>
              <p:nvPr/>
            </p:nvSpPr>
            <p:spPr>
              <a:xfrm>
                <a:off x="7545688" y="2455625"/>
                <a:ext cx="134300" cy="89300"/>
              </a:xfrm>
              <a:custGeom>
                <a:avLst/>
                <a:gdLst/>
                <a:ahLst/>
                <a:cxnLst/>
                <a:rect l="l" t="t" r="r" b="b"/>
                <a:pathLst>
                  <a:path w="5372" h="3572" extrusionOk="0">
                    <a:moveTo>
                      <a:pt x="1" y="1"/>
                    </a:moveTo>
                    <a:lnTo>
                      <a:pt x="1" y="3570"/>
                    </a:lnTo>
                    <a:lnTo>
                      <a:pt x="3570" y="3570"/>
                    </a:lnTo>
                    <a:cubicBezTo>
                      <a:pt x="3590" y="3571"/>
                      <a:pt x="3610" y="3571"/>
                      <a:pt x="3630" y="3571"/>
                    </a:cubicBezTo>
                    <a:cubicBezTo>
                      <a:pt x="4603" y="3571"/>
                      <a:pt x="5371" y="2783"/>
                      <a:pt x="5371" y="1802"/>
                    </a:cubicBezTo>
                    <a:cubicBezTo>
                      <a:pt x="5371" y="801"/>
                      <a:pt x="4571" y="1"/>
                      <a:pt x="3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a:off x="7283013" y="2642425"/>
                <a:ext cx="421975" cy="54250"/>
              </a:xfrm>
              <a:custGeom>
                <a:avLst/>
                <a:gdLst/>
                <a:ahLst/>
                <a:cxnLst/>
                <a:rect l="l" t="t" r="r" b="b"/>
                <a:pathLst>
                  <a:path w="16879" h="2170" extrusionOk="0">
                    <a:moveTo>
                      <a:pt x="1034" y="1"/>
                    </a:moveTo>
                    <a:cubicBezTo>
                      <a:pt x="467" y="1"/>
                      <a:pt x="0" y="468"/>
                      <a:pt x="0" y="1035"/>
                    </a:cubicBezTo>
                    <a:lnTo>
                      <a:pt x="0" y="1135"/>
                    </a:lnTo>
                    <a:cubicBezTo>
                      <a:pt x="0" y="1702"/>
                      <a:pt x="467" y="2169"/>
                      <a:pt x="1034" y="2169"/>
                    </a:cubicBezTo>
                    <a:lnTo>
                      <a:pt x="15845" y="2169"/>
                    </a:lnTo>
                    <a:cubicBezTo>
                      <a:pt x="16412" y="2169"/>
                      <a:pt x="16879" y="1702"/>
                      <a:pt x="16879" y="1135"/>
                    </a:cubicBezTo>
                    <a:lnTo>
                      <a:pt x="16879" y="1035"/>
                    </a:lnTo>
                    <a:cubicBezTo>
                      <a:pt x="16879" y="468"/>
                      <a:pt x="16412" y="1"/>
                      <a:pt x="15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2"/>
              <p:cNvSpPr/>
              <p:nvPr/>
            </p:nvSpPr>
            <p:spPr>
              <a:xfrm>
                <a:off x="7537363" y="2642425"/>
                <a:ext cx="167625" cy="55075"/>
              </a:xfrm>
              <a:custGeom>
                <a:avLst/>
                <a:gdLst/>
                <a:ahLst/>
                <a:cxnLst/>
                <a:rect l="l" t="t" r="r" b="b"/>
                <a:pathLst>
                  <a:path w="6705" h="2203" extrusionOk="0">
                    <a:moveTo>
                      <a:pt x="0" y="1"/>
                    </a:moveTo>
                    <a:lnTo>
                      <a:pt x="0" y="2203"/>
                    </a:lnTo>
                    <a:lnTo>
                      <a:pt x="5638" y="2203"/>
                    </a:lnTo>
                    <a:cubicBezTo>
                      <a:pt x="6205" y="2169"/>
                      <a:pt x="6705" y="1669"/>
                      <a:pt x="6705" y="1102"/>
                    </a:cubicBezTo>
                    <a:cubicBezTo>
                      <a:pt x="6705" y="501"/>
                      <a:pt x="6205" y="1"/>
                      <a:pt x="56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2"/>
              <p:cNvSpPr/>
              <p:nvPr/>
            </p:nvSpPr>
            <p:spPr>
              <a:xfrm>
                <a:off x="7283013" y="2479825"/>
                <a:ext cx="37550" cy="1007400"/>
              </a:xfrm>
              <a:custGeom>
                <a:avLst/>
                <a:gdLst/>
                <a:ahLst/>
                <a:cxnLst/>
                <a:rect l="l" t="t" r="r" b="b"/>
                <a:pathLst>
                  <a:path w="1502" h="40296" extrusionOk="0">
                    <a:moveTo>
                      <a:pt x="701" y="0"/>
                    </a:moveTo>
                    <a:cubicBezTo>
                      <a:pt x="334" y="0"/>
                      <a:pt x="0" y="300"/>
                      <a:pt x="0" y="701"/>
                    </a:cubicBezTo>
                    <a:lnTo>
                      <a:pt x="0" y="39562"/>
                    </a:lnTo>
                    <a:cubicBezTo>
                      <a:pt x="0" y="39962"/>
                      <a:pt x="300" y="40296"/>
                      <a:pt x="701" y="40296"/>
                    </a:cubicBezTo>
                    <a:lnTo>
                      <a:pt x="801" y="40296"/>
                    </a:lnTo>
                    <a:cubicBezTo>
                      <a:pt x="1168" y="40296"/>
                      <a:pt x="1501" y="39962"/>
                      <a:pt x="1501" y="39562"/>
                    </a:cubicBezTo>
                    <a:lnTo>
                      <a:pt x="1501" y="701"/>
                    </a:lnTo>
                    <a:cubicBezTo>
                      <a:pt x="1501" y="334"/>
                      <a:pt x="1201" y="0"/>
                      <a:pt x="8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2"/>
              <p:cNvSpPr/>
              <p:nvPr/>
            </p:nvSpPr>
            <p:spPr>
              <a:xfrm>
                <a:off x="7184613" y="3466350"/>
                <a:ext cx="607950" cy="109275"/>
              </a:xfrm>
              <a:custGeom>
                <a:avLst/>
                <a:gdLst/>
                <a:ahLst/>
                <a:cxnLst/>
                <a:rect l="l" t="t" r="r" b="b"/>
                <a:pathLst>
                  <a:path w="24318" h="4371" extrusionOk="0">
                    <a:moveTo>
                      <a:pt x="2102" y="1"/>
                    </a:moveTo>
                    <a:cubicBezTo>
                      <a:pt x="934" y="1"/>
                      <a:pt x="0" y="935"/>
                      <a:pt x="0" y="2069"/>
                    </a:cubicBezTo>
                    <a:lnTo>
                      <a:pt x="0" y="2269"/>
                    </a:lnTo>
                    <a:cubicBezTo>
                      <a:pt x="0" y="3437"/>
                      <a:pt x="967" y="4371"/>
                      <a:pt x="2102" y="4371"/>
                    </a:cubicBezTo>
                    <a:lnTo>
                      <a:pt x="22249" y="4371"/>
                    </a:lnTo>
                    <a:cubicBezTo>
                      <a:pt x="23417" y="4371"/>
                      <a:pt x="24317" y="3437"/>
                      <a:pt x="24317" y="2269"/>
                    </a:cubicBezTo>
                    <a:lnTo>
                      <a:pt x="24317" y="2069"/>
                    </a:lnTo>
                    <a:cubicBezTo>
                      <a:pt x="24317" y="901"/>
                      <a:pt x="23350" y="1"/>
                      <a:pt x="22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2"/>
              <p:cNvSpPr/>
              <p:nvPr/>
            </p:nvSpPr>
            <p:spPr>
              <a:xfrm>
                <a:off x="5982088" y="2419775"/>
                <a:ext cx="1396000" cy="1403525"/>
              </a:xfrm>
              <a:custGeom>
                <a:avLst/>
                <a:gdLst/>
                <a:ahLst/>
                <a:cxnLst/>
                <a:rect l="l" t="t" r="r" b="b"/>
                <a:pathLst>
                  <a:path w="55840" h="56141" extrusionOk="0">
                    <a:moveTo>
                      <a:pt x="22750" y="1"/>
                    </a:moveTo>
                    <a:lnTo>
                      <a:pt x="22750" y="4070"/>
                    </a:lnTo>
                    <a:lnTo>
                      <a:pt x="1668" y="48369"/>
                    </a:lnTo>
                    <a:cubicBezTo>
                      <a:pt x="0" y="51804"/>
                      <a:pt x="2068" y="56141"/>
                      <a:pt x="5371" y="56141"/>
                    </a:cubicBezTo>
                    <a:lnTo>
                      <a:pt x="50436" y="56141"/>
                    </a:lnTo>
                    <a:cubicBezTo>
                      <a:pt x="53738" y="56141"/>
                      <a:pt x="55840" y="51804"/>
                      <a:pt x="54172" y="48369"/>
                    </a:cubicBezTo>
                    <a:lnTo>
                      <a:pt x="32824" y="3536"/>
                    </a:lnTo>
                    <a:lnTo>
                      <a:pt x="328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2"/>
              <p:cNvSpPr/>
              <p:nvPr/>
            </p:nvSpPr>
            <p:spPr>
              <a:xfrm>
                <a:off x="6036288" y="2992675"/>
                <a:ext cx="1287050" cy="790800"/>
              </a:xfrm>
              <a:custGeom>
                <a:avLst/>
                <a:gdLst/>
                <a:ahLst/>
                <a:cxnLst/>
                <a:rect l="l" t="t" r="r" b="b"/>
                <a:pathLst>
                  <a:path w="51482" h="31632" extrusionOk="0">
                    <a:moveTo>
                      <a:pt x="13777" y="1"/>
                    </a:moveTo>
                    <a:lnTo>
                      <a:pt x="2068" y="24552"/>
                    </a:lnTo>
                    <a:cubicBezTo>
                      <a:pt x="0" y="28154"/>
                      <a:pt x="1668" y="31624"/>
                      <a:pt x="5404" y="31624"/>
                    </a:cubicBezTo>
                    <a:lnTo>
                      <a:pt x="46100" y="31624"/>
                    </a:lnTo>
                    <a:cubicBezTo>
                      <a:pt x="46199" y="31629"/>
                      <a:pt x="46298" y="31632"/>
                      <a:pt x="46394" y="31632"/>
                    </a:cubicBezTo>
                    <a:cubicBezTo>
                      <a:pt x="49770" y="31632"/>
                      <a:pt x="51481" y="28281"/>
                      <a:pt x="49536" y="24552"/>
                    </a:cubicBezTo>
                    <a:lnTo>
                      <a:pt x="378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2"/>
              <p:cNvSpPr/>
              <p:nvPr/>
            </p:nvSpPr>
            <p:spPr>
              <a:xfrm>
                <a:off x="6469088" y="3051557"/>
                <a:ext cx="51725" cy="51725"/>
              </a:xfrm>
              <a:custGeom>
                <a:avLst/>
                <a:gdLst/>
                <a:ahLst/>
                <a:cxnLst/>
                <a:rect l="l" t="t" r="r" b="b"/>
                <a:pathLst>
                  <a:path w="2069" h="2069" extrusionOk="0">
                    <a:moveTo>
                      <a:pt x="1035" y="1"/>
                    </a:moveTo>
                    <a:cubicBezTo>
                      <a:pt x="434" y="1"/>
                      <a:pt x="1" y="434"/>
                      <a:pt x="1" y="1035"/>
                    </a:cubicBezTo>
                    <a:cubicBezTo>
                      <a:pt x="1" y="1602"/>
                      <a:pt x="434" y="2069"/>
                      <a:pt x="1035" y="2069"/>
                    </a:cubicBezTo>
                    <a:cubicBezTo>
                      <a:pt x="1602" y="2069"/>
                      <a:pt x="2069" y="1602"/>
                      <a:pt x="2069" y="1035"/>
                    </a:cubicBezTo>
                    <a:cubicBezTo>
                      <a:pt x="2069" y="434"/>
                      <a:pt x="1602" y="1"/>
                      <a:pt x="10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2"/>
              <p:cNvSpPr/>
              <p:nvPr/>
            </p:nvSpPr>
            <p:spPr>
              <a:xfrm>
                <a:off x="6558313" y="3243116"/>
                <a:ext cx="94275" cy="93425"/>
              </a:xfrm>
              <a:custGeom>
                <a:avLst/>
                <a:gdLst/>
                <a:ahLst/>
                <a:cxnLst/>
                <a:rect l="l" t="t" r="r" b="b"/>
                <a:pathLst>
                  <a:path w="3771" h="3737" extrusionOk="0">
                    <a:moveTo>
                      <a:pt x="1869" y="1"/>
                    </a:moveTo>
                    <a:cubicBezTo>
                      <a:pt x="835" y="1"/>
                      <a:pt x="1" y="834"/>
                      <a:pt x="1" y="1869"/>
                    </a:cubicBezTo>
                    <a:cubicBezTo>
                      <a:pt x="1" y="2903"/>
                      <a:pt x="835" y="3737"/>
                      <a:pt x="1869" y="3737"/>
                    </a:cubicBezTo>
                    <a:cubicBezTo>
                      <a:pt x="2936" y="3737"/>
                      <a:pt x="3770" y="2903"/>
                      <a:pt x="3770" y="1869"/>
                    </a:cubicBezTo>
                    <a:cubicBezTo>
                      <a:pt x="3770" y="868"/>
                      <a:pt x="2936" y="1"/>
                      <a:pt x="18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2"/>
              <p:cNvSpPr/>
              <p:nvPr/>
            </p:nvSpPr>
            <p:spPr>
              <a:xfrm>
                <a:off x="6283963" y="3372366"/>
                <a:ext cx="108425" cy="108450"/>
              </a:xfrm>
              <a:custGeom>
                <a:avLst/>
                <a:gdLst/>
                <a:ahLst/>
                <a:cxnLst/>
                <a:rect l="l" t="t" r="r" b="b"/>
                <a:pathLst>
                  <a:path w="4337" h="4338" extrusionOk="0">
                    <a:moveTo>
                      <a:pt x="2169" y="1"/>
                    </a:moveTo>
                    <a:cubicBezTo>
                      <a:pt x="968" y="1"/>
                      <a:pt x="0" y="935"/>
                      <a:pt x="0" y="2169"/>
                    </a:cubicBezTo>
                    <a:cubicBezTo>
                      <a:pt x="0" y="3370"/>
                      <a:pt x="968" y="4337"/>
                      <a:pt x="2169" y="4337"/>
                    </a:cubicBezTo>
                    <a:cubicBezTo>
                      <a:pt x="3369" y="4337"/>
                      <a:pt x="4337" y="3370"/>
                      <a:pt x="4337" y="2169"/>
                    </a:cubicBezTo>
                    <a:cubicBezTo>
                      <a:pt x="4337" y="1002"/>
                      <a:pt x="3369" y="1"/>
                      <a:pt x="2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2"/>
              <p:cNvSpPr/>
              <p:nvPr/>
            </p:nvSpPr>
            <p:spPr>
              <a:xfrm>
                <a:off x="6717028" y="3518266"/>
                <a:ext cx="53375" cy="53450"/>
              </a:xfrm>
              <a:custGeom>
                <a:avLst/>
                <a:gdLst/>
                <a:ahLst/>
                <a:cxnLst/>
                <a:rect l="l" t="t" r="r" b="b"/>
                <a:pathLst>
                  <a:path w="2135" h="2138" extrusionOk="0">
                    <a:moveTo>
                      <a:pt x="1091" y="1"/>
                    </a:moveTo>
                    <a:cubicBezTo>
                      <a:pt x="1072" y="1"/>
                      <a:pt x="1053" y="1"/>
                      <a:pt x="1034" y="2"/>
                    </a:cubicBezTo>
                    <a:cubicBezTo>
                      <a:pt x="467" y="2"/>
                      <a:pt x="0" y="503"/>
                      <a:pt x="0" y="1070"/>
                    </a:cubicBezTo>
                    <a:cubicBezTo>
                      <a:pt x="0" y="1670"/>
                      <a:pt x="501" y="2137"/>
                      <a:pt x="1068" y="2137"/>
                    </a:cubicBezTo>
                    <a:cubicBezTo>
                      <a:pt x="1668" y="2137"/>
                      <a:pt x="2135" y="1637"/>
                      <a:pt x="2135" y="1037"/>
                    </a:cubicBezTo>
                    <a:cubicBezTo>
                      <a:pt x="2070" y="487"/>
                      <a:pt x="1662" y="1"/>
                      <a:pt x="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2"/>
              <p:cNvSpPr/>
              <p:nvPr/>
            </p:nvSpPr>
            <p:spPr>
              <a:xfrm>
                <a:off x="6489938" y="3574675"/>
                <a:ext cx="125950" cy="111125"/>
              </a:xfrm>
              <a:custGeom>
                <a:avLst/>
                <a:gdLst/>
                <a:ahLst/>
                <a:cxnLst/>
                <a:rect l="l" t="t" r="r" b="b"/>
                <a:pathLst>
                  <a:path w="5038" h="4445" extrusionOk="0">
                    <a:moveTo>
                      <a:pt x="2494" y="0"/>
                    </a:moveTo>
                    <a:cubicBezTo>
                      <a:pt x="2265" y="0"/>
                      <a:pt x="2032" y="34"/>
                      <a:pt x="1802" y="104"/>
                    </a:cubicBezTo>
                    <a:cubicBezTo>
                      <a:pt x="634" y="505"/>
                      <a:pt x="1" y="1739"/>
                      <a:pt x="368" y="2906"/>
                    </a:cubicBezTo>
                    <a:cubicBezTo>
                      <a:pt x="664" y="3850"/>
                      <a:pt x="1570" y="4445"/>
                      <a:pt x="2523" y="4445"/>
                    </a:cubicBezTo>
                    <a:cubicBezTo>
                      <a:pt x="2750" y="4445"/>
                      <a:pt x="2979" y="4411"/>
                      <a:pt x="3203" y="4341"/>
                    </a:cubicBezTo>
                    <a:cubicBezTo>
                      <a:pt x="4370" y="3940"/>
                      <a:pt x="5038" y="2706"/>
                      <a:pt x="4671" y="1539"/>
                    </a:cubicBezTo>
                    <a:cubicBezTo>
                      <a:pt x="4347" y="595"/>
                      <a:pt x="3457" y="0"/>
                      <a:pt x="2494" y="0"/>
                    </a:cubicBezTo>
                    <a:close/>
                  </a:path>
                </a:pathLst>
              </a:custGeom>
              <a:solidFill>
                <a:srgbClr val="35B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2"/>
              <p:cNvSpPr/>
              <p:nvPr/>
            </p:nvSpPr>
            <p:spPr>
              <a:xfrm>
                <a:off x="6569988" y="3601425"/>
                <a:ext cx="30750" cy="71950"/>
              </a:xfrm>
              <a:custGeom>
                <a:avLst/>
                <a:gdLst/>
                <a:ahLst/>
                <a:cxnLst/>
                <a:rect l="l" t="t" r="r" b="b"/>
                <a:pathLst>
                  <a:path w="1230" h="2878" extrusionOk="0">
                    <a:moveTo>
                      <a:pt x="838" y="1"/>
                    </a:moveTo>
                    <a:cubicBezTo>
                      <a:pt x="837" y="1"/>
                      <a:pt x="836" y="1"/>
                      <a:pt x="835" y="2"/>
                    </a:cubicBezTo>
                    <a:cubicBezTo>
                      <a:pt x="735" y="2"/>
                      <a:pt x="835" y="535"/>
                      <a:pt x="568" y="1469"/>
                    </a:cubicBezTo>
                    <a:cubicBezTo>
                      <a:pt x="334" y="2370"/>
                      <a:pt x="1" y="2837"/>
                      <a:pt x="34" y="2870"/>
                    </a:cubicBezTo>
                    <a:cubicBezTo>
                      <a:pt x="41" y="2875"/>
                      <a:pt x="50" y="2877"/>
                      <a:pt x="60" y="2877"/>
                    </a:cubicBezTo>
                    <a:cubicBezTo>
                      <a:pt x="201" y="2877"/>
                      <a:pt x="651" y="2465"/>
                      <a:pt x="868" y="1936"/>
                    </a:cubicBezTo>
                    <a:cubicBezTo>
                      <a:pt x="1229" y="1017"/>
                      <a:pt x="912" y="1"/>
                      <a:pt x="838" y="1"/>
                    </a:cubicBezTo>
                    <a:close/>
                  </a:path>
                </a:pathLst>
              </a:custGeom>
              <a:solidFill>
                <a:srgbClr val="E6F8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6698413" y="2419775"/>
                <a:ext cx="679675" cy="1405200"/>
              </a:xfrm>
              <a:custGeom>
                <a:avLst/>
                <a:gdLst/>
                <a:ahLst/>
                <a:cxnLst/>
                <a:rect l="l" t="t" r="r" b="b"/>
                <a:pathLst>
                  <a:path w="27187" h="56208" extrusionOk="0">
                    <a:moveTo>
                      <a:pt x="1" y="1"/>
                    </a:moveTo>
                    <a:lnTo>
                      <a:pt x="9875" y="56207"/>
                    </a:lnTo>
                    <a:lnTo>
                      <a:pt x="21783" y="56207"/>
                    </a:lnTo>
                    <a:cubicBezTo>
                      <a:pt x="25085" y="56141"/>
                      <a:pt x="27187" y="51804"/>
                      <a:pt x="25519" y="48369"/>
                    </a:cubicBezTo>
                    <a:lnTo>
                      <a:pt x="4171" y="3536"/>
                    </a:lnTo>
                    <a:lnTo>
                      <a:pt x="4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2"/>
              <p:cNvSpPr/>
              <p:nvPr/>
            </p:nvSpPr>
            <p:spPr>
              <a:xfrm>
                <a:off x="6488263" y="2361400"/>
                <a:ext cx="382800" cy="76750"/>
              </a:xfrm>
              <a:custGeom>
                <a:avLst/>
                <a:gdLst/>
                <a:ahLst/>
                <a:cxnLst/>
                <a:rect l="l" t="t" r="r" b="b"/>
                <a:pathLst>
                  <a:path w="15312" h="3070" extrusionOk="0">
                    <a:moveTo>
                      <a:pt x="1569" y="1"/>
                    </a:moveTo>
                    <a:cubicBezTo>
                      <a:pt x="735" y="1"/>
                      <a:pt x="1" y="701"/>
                      <a:pt x="1" y="1535"/>
                    </a:cubicBezTo>
                    <a:cubicBezTo>
                      <a:pt x="1" y="2402"/>
                      <a:pt x="668" y="3069"/>
                      <a:pt x="1569" y="3069"/>
                    </a:cubicBezTo>
                    <a:lnTo>
                      <a:pt x="13777" y="3069"/>
                    </a:lnTo>
                    <a:cubicBezTo>
                      <a:pt x="14611" y="3069"/>
                      <a:pt x="15312" y="2369"/>
                      <a:pt x="15312" y="1535"/>
                    </a:cubicBezTo>
                    <a:cubicBezTo>
                      <a:pt x="15312" y="701"/>
                      <a:pt x="14611" y="1"/>
                      <a:pt x="13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2"/>
              <p:cNvSpPr/>
              <p:nvPr/>
            </p:nvSpPr>
            <p:spPr>
              <a:xfrm>
                <a:off x="6698413" y="2361400"/>
                <a:ext cx="172650" cy="76750"/>
              </a:xfrm>
              <a:custGeom>
                <a:avLst/>
                <a:gdLst/>
                <a:ahLst/>
                <a:cxnLst/>
                <a:rect l="l" t="t" r="r" b="b"/>
                <a:pathLst>
                  <a:path w="6906" h="3070" extrusionOk="0">
                    <a:moveTo>
                      <a:pt x="1" y="1"/>
                    </a:moveTo>
                    <a:lnTo>
                      <a:pt x="1" y="3069"/>
                    </a:lnTo>
                    <a:lnTo>
                      <a:pt x="5371" y="3069"/>
                    </a:lnTo>
                    <a:cubicBezTo>
                      <a:pt x="6239" y="3069"/>
                      <a:pt x="6906" y="2402"/>
                      <a:pt x="6906" y="1535"/>
                    </a:cubicBezTo>
                    <a:cubicBezTo>
                      <a:pt x="6906" y="701"/>
                      <a:pt x="6205" y="1"/>
                      <a:pt x="5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a:off x="7672463" y="2418100"/>
                <a:ext cx="898975" cy="1106650"/>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a:off x="7718313" y="3084425"/>
                <a:ext cx="807275" cy="403650"/>
              </a:xfrm>
              <a:custGeom>
                <a:avLst/>
                <a:gdLst/>
                <a:ahLst/>
                <a:cxnLst/>
                <a:rect l="l" t="t" r="r" b="b"/>
                <a:pathLst>
                  <a:path w="32291" h="16146" extrusionOk="0">
                    <a:moveTo>
                      <a:pt x="1" y="0"/>
                    </a:moveTo>
                    <a:cubicBezTo>
                      <a:pt x="1" y="8940"/>
                      <a:pt x="7239" y="16145"/>
                      <a:pt x="16146" y="16145"/>
                    </a:cubicBezTo>
                    <a:cubicBezTo>
                      <a:pt x="25085" y="16145"/>
                      <a:pt x="32290" y="8940"/>
                      <a:pt x="32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8042713" y="2418100"/>
                <a:ext cx="528725" cy="1106650"/>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7910113" y="2345550"/>
                <a:ext cx="414500" cy="82600"/>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8116113" y="2344725"/>
                <a:ext cx="208500" cy="83425"/>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7423113" y="3222025"/>
                <a:ext cx="1404350" cy="659650"/>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8086088" y="3420500"/>
                <a:ext cx="81750" cy="556250"/>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8212843" y="3222751"/>
                <a:ext cx="614625" cy="653832"/>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7423938" y="3581450"/>
                <a:ext cx="223525" cy="297800"/>
              </a:xfrm>
              <a:custGeom>
                <a:avLst/>
                <a:gdLst/>
                <a:ahLst/>
                <a:cxnLst/>
                <a:rect l="l" t="t" r="r" b="b"/>
                <a:pathLst>
                  <a:path w="8941" h="11912" extrusionOk="0">
                    <a:moveTo>
                      <a:pt x="8940" y="0"/>
                    </a:moveTo>
                    <a:lnTo>
                      <a:pt x="4070" y="2435"/>
                    </a:lnTo>
                    <a:lnTo>
                      <a:pt x="401" y="9507"/>
                    </a:lnTo>
                    <a:cubicBezTo>
                      <a:pt x="1" y="10341"/>
                      <a:pt x="301" y="11308"/>
                      <a:pt x="1101" y="11742"/>
                    </a:cubicBezTo>
                    <a:cubicBezTo>
                      <a:pt x="1332" y="11857"/>
                      <a:pt x="1579" y="11912"/>
                      <a:pt x="1822" y="11912"/>
                    </a:cubicBezTo>
                    <a:cubicBezTo>
                      <a:pt x="2425" y="11912"/>
                      <a:pt x="3008" y="11578"/>
                      <a:pt x="3270" y="11008"/>
                    </a:cubicBezTo>
                    <a:lnTo>
                      <a:pt x="89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6727613" y="2960175"/>
                <a:ext cx="995725" cy="1004075"/>
              </a:xfrm>
              <a:custGeom>
                <a:avLst/>
                <a:gdLst/>
                <a:ahLst/>
                <a:cxnLst/>
                <a:rect l="l" t="t" r="r" b="b"/>
                <a:pathLst>
                  <a:path w="39829" h="40163" extrusionOk="0">
                    <a:moveTo>
                      <a:pt x="16245" y="0"/>
                    </a:moveTo>
                    <a:lnTo>
                      <a:pt x="16245" y="2935"/>
                    </a:lnTo>
                    <a:lnTo>
                      <a:pt x="1168" y="34591"/>
                    </a:lnTo>
                    <a:cubicBezTo>
                      <a:pt x="0" y="37027"/>
                      <a:pt x="1435" y="40162"/>
                      <a:pt x="3836" y="40162"/>
                    </a:cubicBezTo>
                    <a:lnTo>
                      <a:pt x="36059" y="40162"/>
                    </a:lnTo>
                    <a:cubicBezTo>
                      <a:pt x="38394" y="40162"/>
                      <a:pt x="39829" y="37093"/>
                      <a:pt x="38695" y="34591"/>
                    </a:cubicBezTo>
                    <a:lnTo>
                      <a:pt x="23417" y="2569"/>
                    </a:lnTo>
                    <a:lnTo>
                      <a:pt x="234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6763463" y="3370450"/>
                <a:ext cx="922225" cy="564725"/>
              </a:xfrm>
              <a:custGeom>
                <a:avLst/>
                <a:gdLst/>
                <a:ahLst/>
                <a:cxnLst/>
                <a:rect l="l" t="t" r="r" b="b"/>
                <a:pathLst>
                  <a:path w="36889" h="22589" extrusionOk="0">
                    <a:moveTo>
                      <a:pt x="9908" y="1"/>
                    </a:moveTo>
                    <a:lnTo>
                      <a:pt x="1502" y="17547"/>
                    </a:lnTo>
                    <a:cubicBezTo>
                      <a:pt x="1" y="20082"/>
                      <a:pt x="1235" y="22584"/>
                      <a:pt x="3937" y="22584"/>
                    </a:cubicBezTo>
                    <a:lnTo>
                      <a:pt x="33024" y="22584"/>
                    </a:lnTo>
                    <a:cubicBezTo>
                      <a:pt x="33089" y="22587"/>
                      <a:pt x="33153" y="22589"/>
                      <a:pt x="33217" y="22589"/>
                    </a:cubicBezTo>
                    <a:cubicBezTo>
                      <a:pt x="35597" y="22589"/>
                      <a:pt x="36889" y="20178"/>
                      <a:pt x="35459" y="17547"/>
                    </a:cubicBezTo>
                    <a:lnTo>
                      <a:pt x="27087" y="1"/>
                    </a:ln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6938655" y="3600423"/>
                <a:ext cx="83804" cy="83804"/>
              </a:xfrm>
              <a:custGeom>
                <a:avLst/>
                <a:gdLst/>
                <a:ahLst/>
                <a:cxnLst/>
                <a:rect l="l" t="t" r="r" b="b"/>
                <a:pathLst>
                  <a:path w="3670" h="3670" extrusionOk="0">
                    <a:moveTo>
                      <a:pt x="1835" y="1"/>
                    </a:moveTo>
                    <a:cubicBezTo>
                      <a:pt x="834" y="1"/>
                      <a:pt x="0" y="835"/>
                      <a:pt x="0" y="1835"/>
                    </a:cubicBezTo>
                    <a:cubicBezTo>
                      <a:pt x="0" y="2836"/>
                      <a:pt x="834" y="3670"/>
                      <a:pt x="1835" y="3670"/>
                    </a:cubicBezTo>
                    <a:cubicBezTo>
                      <a:pt x="2836" y="3670"/>
                      <a:pt x="3670" y="2836"/>
                      <a:pt x="3670" y="1835"/>
                    </a:cubicBezTo>
                    <a:cubicBezTo>
                      <a:pt x="3670" y="801"/>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7138497" y="3450616"/>
                <a:ext cx="52550" cy="51875"/>
              </a:xfrm>
              <a:custGeom>
                <a:avLst/>
                <a:gdLst/>
                <a:ahLst/>
                <a:cxnLst/>
                <a:rect l="l" t="t" r="r" b="b"/>
                <a:pathLst>
                  <a:path w="2102" h="2075" extrusionOk="0">
                    <a:moveTo>
                      <a:pt x="1169" y="1"/>
                    </a:moveTo>
                    <a:cubicBezTo>
                      <a:pt x="1136" y="1"/>
                      <a:pt x="1102" y="2"/>
                      <a:pt x="1067" y="7"/>
                    </a:cubicBezTo>
                    <a:cubicBezTo>
                      <a:pt x="467" y="7"/>
                      <a:pt x="0" y="440"/>
                      <a:pt x="0" y="1041"/>
                    </a:cubicBezTo>
                    <a:cubicBezTo>
                      <a:pt x="0" y="1608"/>
                      <a:pt x="467" y="2075"/>
                      <a:pt x="1067" y="2075"/>
                    </a:cubicBezTo>
                    <a:cubicBezTo>
                      <a:pt x="1635" y="2075"/>
                      <a:pt x="2102" y="1608"/>
                      <a:pt x="2102" y="1041"/>
                    </a:cubicBezTo>
                    <a:cubicBezTo>
                      <a:pt x="2102" y="476"/>
                      <a:pt x="1689" y="1"/>
                      <a:pt x="1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a:off x="7173119" y="3648332"/>
                <a:ext cx="79710" cy="79710"/>
              </a:xfrm>
              <a:custGeom>
                <a:avLst/>
                <a:gdLst/>
                <a:ahLst/>
                <a:cxnLst/>
                <a:rect l="l" t="t" r="r" b="b"/>
                <a:pathLst>
                  <a:path w="3737" h="3737" extrusionOk="0">
                    <a:moveTo>
                      <a:pt x="1868" y="1"/>
                    </a:moveTo>
                    <a:cubicBezTo>
                      <a:pt x="834" y="1"/>
                      <a:pt x="0" y="835"/>
                      <a:pt x="0" y="1869"/>
                    </a:cubicBezTo>
                    <a:cubicBezTo>
                      <a:pt x="0" y="2903"/>
                      <a:pt x="834" y="3737"/>
                      <a:pt x="1868" y="3737"/>
                    </a:cubicBezTo>
                    <a:cubicBezTo>
                      <a:pt x="2902" y="3737"/>
                      <a:pt x="3736" y="2903"/>
                      <a:pt x="3736" y="1869"/>
                    </a:cubicBezTo>
                    <a:cubicBezTo>
                      <a:pt x="3736" y="868"/>
                      <a:pt x="2902" y="34"/>
                      <a:pt x="18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7237963" y="2960175"/>
                <a:ext cx="485375" cy="1004075"/>
              </a:xfrm>
              <a:custGeom>
                <a:avLst/>
                <a:gdLst/>
                <a:ahLst/>
                <a:cxnLst/>
                <a:rect l="l" t="t" r="r" b="b"/>
                <a:pathLst>
                  <a:path w="19415" h="40163" extrusionOk="0">
                    <a:moveTo>
                      <a:pt x="1" y="0"/>
                    </a:moveTo>
                    <a:lnTo>
                      <a:pt x="7106" y="40162"/>
                    </a:lnTo>
                    <a:lnTo>
                      <a:pt x="15612" y="40162"/>
                    </a:lnTo>
                    <a:cubicBezTo>
                      <a:pt x="17980" y="40162"/>
                      <a:pt x="19415" y="37093"/>
                      <a:pt x="18281" y="34591"/>
                    </a:cubicBezTo>
                    <a:lnTo>
                      <a:pt x="3003" y="2569"/>
                    </a:lnTo>
                    <a:lnTo>
                      <a:pt x="3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7087863" y="2920125"/>
                <a:ext cx="274400" cy="54250"/>
              </a:xfrm>
              <a:custGeom>
                <a:avLst/>
                <a:gdLst/>
                <a:ahLst/>
                <a:cxnLst/>
                <a:rect l="l" t="t" r="r" b="b"/>
                <a:pathLst>
                  <a:path w="10976" h="2170" extrusionOk="0">
                    <a:moveTo>
                      <a:pt x="1135" y="1"/>
                    </a:moveTo>
                    <a:cubicBezTo>
                      <a:pt x="501" y="1"/>
                      <a:pt x="34" y="501"/>
                      <a:pt x="34" y="1068"/>
                    </a:cubicBezTo>
                    <a:cubicBezTo>
                      <a:pt x="1" y="1669"/>
                      <a:pt x="501" y="2169"/>
                      <a:pt x="1135" y="2169"/>
                    </a:cubicBezTo>
                    <a:lnTo>
                      <a:pt x="9874" y="2169"/>
                    </a:lnTo>
                    <a:cubicBezTo>
                      <a:pt x="10508" y="2169"/>
                      <a:pt x="10975" y="1669"/>
                      <a:pt x="10975" y="1068"/>
                    </a:cubicBezTo>
                    <a:cubicBezTo>
                      <a:pt x="10975" y="435"/>
                      <a:pt x="10475" y="1"/>
                      <a:pt x="98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2"/>
              <p:cNvSpPr/>
              <p:nvPr/>
            </p:nvSpPr>
            <p:spPr>
              <a:xfrm>
                <a:off x="7238813" y="2920125"/>
                <a:ext cx="123450" cy="55075"/>
              </a:xfrm>
              <a:custGeom>
                <a:avLst/>
                <a:gdLst/>
                <a:ahLst/>
                <a:cxnLst/>
                <a:rect l="l" t="t" r="r" b="b"/>
                <a:pathLst>
                  <a:path w="4938" h="2203" extrusionOk="0">
                    <a:moveTo>
                      <a:pt x="0" y="1"/>
                    </a:moveTo>
                    <a:lnTo>
                      <a:pt x="0" y="2202"/>
                    </a:lnTo>
                    <a:lnTo>
                      <a:pt x="3836" y="2202"/>
                    </a:lnTo>
                    <a:cubicBezTo>
                      <a:pt x="4437" y="2169"/>
                      <a:pt x="4937" y="1669"/>
                      <a:pt x="4937" y="1068"/>
                    </a:cubicBezTo>
                    <a:cubicBezTo>
                      <a:pt x="4937" y="435"/>
                      <a:pt x="4437" y="1"/>
                      <a:pt x="3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6341513" y="3922925"/>
                <a:ext cx="624625" cy="349875"/>
              </a:xfrm>
              <a:custGeom>
                <a:avLst/>
                <a:gdLst/>
                <a:ahLst/>
                <a:cxnLst/>
                <a:rect l="l" t="t" r="r" b="b"/>
                <a:pathLst>
                  <a:path w="24985" h="13995" extrusionOk="0">
                    <a:moveTo>
                      <a:pt x="20685" y="0"/>
                    </a:moveTo>
                    <a:cubicBezTo>
                      <a:pt x="20210" y="0"/>
                      <a:pt x="19749" y="59"/>
                      <a:pt x="19347" y="184"/>
                    </a:cubicBezTo>
                    <a:cubicBezTo>
                      <a:pt x="15378" y="1285"/>
                      <a:pt x="13343" y="2619"/>
                      <a:pt x="7672" y="6456"/>
                    </a:cubicBezTo>
                    <a:cubicBezTo>
                      <a:pt x="2702" y="9791"/>
                      <a:pt x="1301" y="13194"/>
                      <a:pt x="367" y="13694"/>
                    </a:cubicBezTo>
                    <a:cubicBezTo>
                      <a:pt x="0" y="13928"/>
                      <a:pt x="1434" y="13961"/>
                      <a:pt x="4036" y="13994"/>
                    </a:cubicBezTo>
                    <a:cubicBezTo>
                      <a:pt x="7739" y="13994"/>
                      <a:pt x="8940" y="13494"/>
                      <a:pt x="10508" y="12860"/>
                    </a:cubicBezTo>
                    <a:cubicBezTo>
                      <a:pt x="15378" y="10925"/>
                      <a:pt x="20648" y="7623"/>
                      <a:pt x="21782" y="6489"/>
                    </a:cubicBezTo>
                    <a:cubicBezTo>
                      <a:pt x="23817" y="4454"/>
                      <a:pt x="24985" y="2786"/>
                      <a:pt x="24117" y="1319"/>
                    </a:cubicBezTo>
                    <a:cubicBezTo>
                      <a:pt x="23643" y="519"/>
                      <a:pt x="22102" y="0"/>
                      <a:pt x="20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6406538" y="3934650"/>
                <a:ext cx="625650" cy="308400"/>
              </a:xfrm>
              <a:custGeom>
                <a:avLst/>
                <a:gdLst/>
                <a:ahLst/>
                <a:cxnLst/>
                <a:rect l="l" t="t" r="r" b="b"/>
                <a:pathLst>
                  <a:path w="25026" h="12336" extrusionOk="0">
                    <a:moveTo>
                      <a:pt x="24711" y="0"/>
                    </a:moveTo>
                    <a:cubicBezTo>
                      <a:pt x="24684" y="0"/>
                      <a:pt x="24653" y="5"/>
                      <a:pt x="24618" y="16"/>
                    </a:cubicBezTo>
                    <a:cubicBezTo>
                      <a:pt x="23017" y="516"/>
                      <a:pt x="22750" y="383"/>
                      <a:pt x="8607" y="7688"/>
                    </a:cubicBezTo>
                    <a:cubicBezTo>
                      <a:pt x="7273" y="8355"/>
                      <a:pt x="1" y="12124"/>
                      <a:pt x="68" y="12324"/>
                    </a:cubicBezTo>
                    <a:cubicBezTo>
                      <a:pt x="70" y="12332"/>
                      <a:pt x="80" y="12335"/>
                      <a:pt x="97" y="12335"/>
                    </a:cubicBezTo>
                    <a:cubicBezTo>
                      <a:pt x="460" y="12335"/>
                      <a:pt x="4109" y="10587"/>
                      <a:pt x="8674" y="8288"/>
                    </a:cubicBezTo>
                    <a:cubicBezTo>
                      <a:pt x="17914" y="3518"/>
                      <a:pt x="21917" y="1517"/>
                      <a:pt x="24785" y="649"/>
                    </a:cubicBezTo>
                    <a:cubicBezTo>
                      <a:pt x="24877" y="649"/>
                      <a:pt x="25026" y="0"/>
                      <a:pt x="24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5751913" y="3562250"/>
                <a:ext cx="446175" cy="258125"/>
              </a:xfrm>
              <a:custGeom>
                <a:avLst/>
                <a:gdLst/>
                <a:ahLst/>
                <a:cxnLst/>
                <a:rect l="l" t="t" r="r" b="b"/>
                <a:pathLst>
                  <a:path w="17847" h="10325" extrusionOk="0">
                    <a:moveTo>
                      <a:pt x="3036" y="1"/>
                    </a:moveTo>
                    <a:cubicBezTo>
                      <a:pt x="1035" y="1"/>
                      <a:pt x="1" y="34"/>
                      <a:pt x="234" y="201"/>
                    </a:cubicBezTo>
                    <a:cubicBezTo>
                      <a:pt x="901" y="568"/>
                      <a:pt x="1668" y="3070"/>
                      <a:pt x="5104" y="5572"/>
                    </a:cubicBezTo>
                    <a:cubicBezTo>
                      <a:pt x="9040" y="8407"/>
                      <a:pt x="10441" y="9408"/>
                      <a:pt x="13377" y="10242"/>
                    </a:cubicBezTo>
                    <a:cubicBezTo>
                      <a:pt x="13622" y="10298"/>
                      <a:pt x="13899" y="10324"/>
                      <a:pt x="14190" y="10324"/>
                    </a:cubicBezTo>
                    <a:cubicBezTo>
                      <a:pt x="15285" y="10324"/>
                      <a:pt x="16572" y="9947"/>
                      <a:pt x="17046" y="9341"/>
                    </a:cubicBezTo>
                    <a:cubicBezTo>
                      <a:pt x="17847" y="8240"/>
                      <a:pt x="17079" y="7039"/>
                      <a:pt x="15712" y="5538"/>
                    </a:cubicBezTo>
                    <a:cubicBezTo>
                      <a:pt x="14945" y="4704"/>
                      <a:pt x="11275" y="2236"/>
                      <a:pt x="7773" y="835"/>
                    </a:cubicBezTo>
                    <a:cubicBezTo>
                      <a:pt x="6672" y="368"/>
                      <a:pt x="5838" y="1"/>
                      <a:pt x="30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5797788" y="3582875"/>
                <a:ext cx="444150" cy="228425"/>
              </a:xfrm>
              <a:custGeom>
                <a:avLst/>
                <a:gdLst/>
                <a:ahLst/>
                <a:cxnLst/>
                <a:rect l="l" t="t" r="r" b="b"/>
                <a:pathLst>
                  <a:path w="17766" h="9137" extrusionOk="0">
                    <a:moveTo>
                      <a:pt x="97" y="1"/>
                    </a:moveTo>
                    <a:cubicBezTo>
                      <a:pt x="82" y="1"/>
                      <a:pt x="71" y="4"/>
                      <a:pt x="67" y="10"/>
                    </a:cubicBezTo>
                    <a:cubicBezTo>
                      <a:pt x="0" y="110"/>
                      <a:pt x="5171" y="2912"/>
                      <a:pt x="6105" y="3412"/>
                    </a:cubicBezTo>
                    <a:cubicBezTo>
                      <a:pt x="16112" y="8883"/>
                      <a:pt x="16345" y="8749"/>
                      <a:pt x="17513" y="9116"/>
                    </a:cubicBezTo>
                    <a:cubicBezTo>
                      <a:pt x="17541" y="9130"/>
                      <a:pt x="17565" y="9137"/>
                      <a:pt x="17586" y="9137"/>
                    </a:cubicBezTo>
                    <a:cubicBezTo>
                      <a:pt x="17766" y="9137"/>
                      <a:pt x="17709" y="8683"/>
                      <a:pt x="17679" y="8683"/>
                    </a:cubicBezTo>
                    <a:cubicBezTo>
                      <a:pt x="15545" y="8016"/>
                      <a:pt x="12709" y="6548"/>
                      <a:pt x="6171" y="3012"/>
                    </a:cubicBezTo>
                    <a:cubicBezTo>
                      <a:pt x="2990" y="1294"/>
                      <a:pt x="415" y="1"/>
                      <a:pt x="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5775263" y="3659000"/>
                <a:ext cx="1652025" cy="328775"/>
              </a:xfrm>
              <a:custGeom>
                <a:avLst/>
                <a:gdLst/>
                <a:ahLst/>
                <a:cxnLst/>
                <a:rect l="l" t="t" r="r" b="b"/>
                <a:pathLst>
                  <a:path w="66081" h="13151" extrusionOk="0">
                    <a:moveTo>
                      <a:pt x="473" y="1"/>
                    </a:moveTo>
                    <a:cubicBezTo>
                      <a:pt x="376" y="1"/>
                      <a:pt x="318" y="20"/>
                      <a:pt x="301" y="61"/>
                    </a:cubicBezTo>
                    <a:cubicBezTo>
                      <a:pt x="1" y="728"/>
                      <a:pt x="12309" y="4597"/>
                      <a:pt x="24852" y="8100"/>
                    </a:cubicBezTo>
                    <a:cubicBezTo>
                      <a:pt x="29649" y="9417"/>
                      <a:pt x="52750" y="13151"/>
                      <a:pt x="62792" y="13151"/>
                    </a:cubicBezTo>
                    <a:cubicBezTo>
                      <a:pt x="63433" y="13151"/>
                      <a:pt x="64020" y="13135"/>
                      <a:pt x="64547" y="13103"/>
                    </a:cubicBezTo>
                    <a:cubicBezTo>
                      <a:pt x="66081" y="13003"/>
                      <a:pt x="65180" y="11569"/>
                      <a:pt x="64647" y="11502"/>
                    </a:cubicBezTo>
                    <a:cubicBezTo>
                      <a:pt x="57642" y="10735"/>
                      <a:pt x="45967" y="11502"/>
                      <a:pt x="25886" y="7233"/>
                    </a:cubicBezTo>
                    <a:cubicBezTo>
                      <a:pt x="11802" y="4172"/>
                      <a:pt x="1899" y="1"/>
                      <a:pt x="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6364863" y="3471975"/>
                <a:ext cx="618775" cy="432375"/>
              </a:xfrm>
              <a:custGeom>
                <a:avLst/>
                <a:gdLst/>
                <a:ahLst/>
                <a:cxnLst/>
                <a:rect l="l" t="t" r="r" b="b"/>
                <a:pathLst>
                  <a:path w="24751" h="17295" extrusionOk="0">
                    <a:moveTo>
                      <a:pt x="703" y="0"/>
                    </a:moveTo>
                    <a:cubicBezTo>
                      <a:pt x="556" y="0"/>
                      <a:pt x="445" y="36"/>
                      <a:pt x="367" y="109"/>
                    </a:cubicBezTo>
                    <a:cubicBezTo>
                      <a:pt x="0" y="443"/>
                      <a:pt x="600" y="1210"/>
                      <a:pt x="1835" y="3779"/>
                    </a:cubicBezTo>
                    <a:cubicBezTo>
                      <a:pt x="3569" y="7315"/>
                      <a:pt x="3402" y="7815"/>
                      <a:pt x="4203" y="9216"/>
                    </a:cubicBezTo>
                    <a:cubicBezTo>
                      <a:pt x="6872" y="13986"/>
                      <a:pt x="12876" y="15721"/>
                      <a:pt x="14510" y="16221"/>
                    </a:cubicBezTo>
                    <a:cubicBezTo>
                      <a:pt x="16300" y="16758"/>
                      <a:pt x="18954" y="17295"/>
                      <a:pt x="21033" y="17295"/>
                    </a:cubicBezTo>
                    <a:cubicBezTo>
                      <a:pt x="22442" y="17295"/>
                      <a:pt x="23586" y="17048"/>
                      <a:pt x="24017" y="16388"/>
                    </a:cubicBezTo>
                    <a:cubicBezTo>
                      <a:pt x="24751" y="15220"/>
                      <a:pt x="22916" y="13219"/>
                      <a:pt x="21716" y="11885"/>
                    </a:cubicBezTo>
                    <a:cubicBezTo>
                      <a:pt x="18747" y="8682"/>
                      <a:pt x="16078" y="7848"/>
                      <a:pt x="9540" y="4446"/>
                    </a:cubicBezTo>
                    <a:cubicBezTo>
                      <a:pt x="4566" y="1812"/>
                      <a:pt x="1747" y="0"/>
                      <a:pt x="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6421563" y="3532850"/>
                <a:ext cx="609750" cy="425650"/>
              </a:xfrm>
              <a:custGeom>
                <a:avLst/>
                <a:gdLst/>
                <a:ahLst/>
                <a:cxnLst/>
                <a:rect l="l" t="t" r="r" b="b"/>
                <a:pathLst>
                  <a:path w="24390" h="17026" extrusionOk="0">
                    <a:moveTo>
                      <a:pt x="160" y="1"/>
                    </a:moveTo>
                    <a:cubicBezTo>
                      <a:pt x="147" y="1"/>
                      <a:pt x="138" y="4"/>
                      <a:pt x="134" y="9"/>
                    </a:cubicBezTo>
                    <a:cubicBezTo>
                      <a:pt x="0" y="176"/>
                      <a:pt x="3503" y="2244"/>
                      <a:pt x="8240" y="5513"/>
                    </a:cubicBezTo>
                    <a:cubicBezTo>
                      <a:pt x="17413" y="11918"/>
                      <a:pt x="21282" y="14720"/>
                      <a:pt x="23517" y="17022"/>
                    </a:cubicBezTo>
                    <a:cubicBezTo>
                      <a:pt x="23523" y="17024"/>
                      <a:pt x="23534" y="17026"/>
                      <a:pt x="23549" y="17026"/>
                    </a:cubicBezTo>
                    <a:cubicBezTo>
                      <a:pt x="23715" y="17026"/>
                      <a:pt x="24390" y="16858"/>
                      <a:pt x="24084" y="16521"/>
                    </a:cubicBezTo>
                    <a:cubicBezTo>
                      <a:pt x="22783" y="15220"/>
                      <a:pt x="22817" y="14887"/>
                      <a:pt x="8807" y="5113"/>
                    </a:cubicBezTo>
                    <a:cubicBezTo>
                      <a:pt x="7506" y="4268"/>
                      <a:pt x="661"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6046288" y="3475825"/>
                <a:ext cx="452850" cy="356775"/>
              </a:xfrm>
              <a:custGeom>
                <a:avLst/>
                <a:gdLst/>
                <a:ahLst/>
                <a:cxnLst/>
                <a:rect l="l" t="t" r="r" b="b"/>
                <a:pathLst>
                  <a:path w="18114" h="14271" extrusionOk="0">
                    <a:moveTo>
                      <a:pt x="275" y="1"/>
                    </a:moveTo>
                    <a:cubicBezTo>
                      <a:pt x="145" y="1"/>
                      <a:pt x="91" y="18"/>
                      <a:pt x="134" y="55"/>
                    </a:cubicBezTo>
                    <a:cubicBezTo>
                      <a:pt x="701" y="656"/>
                      <a:pt x="1" y="3725"/>
                      <a:pt x="2703" y="7194"/>
                    </a:cubicBezTo>
                    <a:cubicBezTo>
                      <a:pt x="5838" y="11197"/>
                      <a:pt x="8373" y="11330"/>
                      <a:pt x="11609" y="13232"/>
                    </a:cubicBezTo>
                    <a:cubicBezTo>
                      <a:pt x="12603" y="13833"/>
                      <a:pt x="13802" y="14271"/>
                      <a:pt x="14901" y="14271"/>
                    </a:cubicBezTo>
                    <a:cubicBezTo>
                      <a:pt x="15203" y="14271"/>
                      <a:pt x="15498" y="14238"/>
                      <a:pt x="15779" y="14166"/>
                    </a:cubicBezTo>
                    <a:cubicBezTo>
                      <a:pt x="17580" y="13665"/>
                      <a:pt x="18114" y="12398"/>
                      <a:pt x="17413" y="10630"/>
                    </a:cubicBezTo>
                    <a:cubicBezTo>
                      <a:pt x="17013" y="9629"/>
                      <a:pt x="15678" y="7161"/>
                      <a:pt x="12143" y="4459"/>
                    </a:cubicBezTo>
                    <a:cubicBezTo>
                      <a:pt x="10975" y="3558"/>
                      <a:pt x="9641" y="2491"/>
                      <a:pt x="5972" y="1223"/>
                    </a:cubicBezTo>
                    <a:cubicBezTo>
                      <a:pt x="3784" y="494"/>
                      <a:pt x="961" y="1"/>
                      <a:pt x="2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6083813" y="3508050"/>
                <a:ext cx="436025" cy="360700"/>
              </a:xfrm>
              <a:custGeom>
                <a:avLst/>
                <a:gdLst/>
                <a:ahLst/>
                <a:cxnLst/>
                <a:rect l="l" t="t" r="r" b="b"/>
                <a:pathLst>
                  <a:path w="17441" h="14428" extrusionOk="0">
                    <a:moveTo>
                      <a:pt x="268" y="1"/>
                    </a:moveTo>
                    <a:cubicBezTo>
                      <a:pt x="1" y="67"/>
                      <a:pt x="5771" y="4237"/>
                      <a:pt x="6639" y="5071"/>
                    </a:cubicBezTo>
                    <a:cubicBezTo>
                      <a:pt x="15845" y="13777"/>
                      <a:pt x="15578" y="13544"/>
                      <a:pt x="16813" y="14378"/>
                    </a:cubicBezTo>
                    <a:cubicBezTo>
                      <a:pt x="16877" y="14413"/>
                      <a:pt x="16938" y="14427"/>
                      <a:pt x="16995" y="14427"/>
                    </a:cubicBezTo>
                    <a:cubicBezTo>
                      <a:pt x="17264" y="14427"/>
                      <a:pt x="17441" y="14105"/>
                      <a:pt x="17413" y="14077"/>
                    </a:cubicBezTo>
                    <a:cubicBezTo>
                      <a:pt x="15111" y="12610"/>
                      <a:pt x="13644" y="10575"/>
                      <a:pt x="7339" y="5104"/>
                    </a:cubicBezTo>
                    <a:cubicBezTo>
                      <a:pt x="4104" y="2336"/>
                      <a:pt x="268" y="1"/>
                      <a:pt x="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5957063" y="3852000"/>
                <a:ext cx="713025" cy="204800"/>
              </a:xfrm>
              <a:custGeom>
                <a:avLst/>
                <a:gdLst/>
                <a:ahLst/>
                <a:cxnLst/>
                <a:rect l="l" t="t" r="r" b="b"/>
                <a:pathLst>
                  <a:path w="28521" h="8192" extrusionOk="0">
                    <a:moveTo>
                      <a:pt x="22836" y="1"/>
                    </a:moveTo>
                    <a:cubicBezTo>
                      <a:pt x="21316" y="1"/>
                      <a:pt x="18830" y="281"/>
                      <a:pt x="14511" y="1253"/>
                    </a:cubicBezTo>
                    <a:cubicBezTo>
                      <a:pt x="10241" y="2154"/>
                      <a:pt x="7539" y="3021"/>
                      <a:pt x="5037" y="4089"/>
                    </a:cubicBezTo>
                    <a:cubicBezTo>
                      <a:pt x="3470" y="4689"/>
                      <a:pt x="0" y="6124"/>
                      <a:pt x="201" y="6924"/>
                    </a:cubicBezTo>
                    <a:cubicBezTo>
                      <a:pt x="267" y="7124"/>
                      <a:pt x="567" y="7291"/>
                      <a:pt x="4670" y="7625"/>
                    </a:cubicBezTo>
                    <a:cubicBezTo>
                      <a:pt x="7272" y="7825"/>
                      <a:pt x="9174" y="7925"/>
                      <a:pt x="9174" y="7925"/>
                    </a:cubicBezTo>
                    <a:cubicBezTo>
                      <a:pt x="12976" y="8125"/>
                      <a:pt x="14844" y="8192"/>
                      <a:pt x="14911" y="8192"/>
                    </a:cubicBezTo>
                    <a:cubicBezTo>
                      <a:pt x="18080" y="8192"/>
                      <a:pt x="21516" y="8192"/>
                      <a:pt x="24785" y="6591"/>
                    </a:cubicBezTo>
                    <a:cubicBezTo>
                      <a:pt x="25886" y="6024"/>
                      <a:pt x="28521" y="4756"/>
                      <a:pt x="28487" y="3121"/>
                    </a:cubicBezTo>
                    <a:cubicBezTo>
                      <a:pt x="28421" y="1454"/>
                      <a:pt x="25519" y="453"/>
                      <a:pt x="25052" y="319"/>
                    </a:cubicBezTo>
                    <a:cubicBezTo>
                      <a:pt x="24627" y="173"/>
                      <a:pt x="24028" y="1"/>
                      <a:pt x="228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6065338" y="3894125"/>
                <a:ext cx="661950" cy="108025"/>
              </a:xfrm>
              <a:custGeom>
                <a:avLst/>
                <a:gdLst/>
                <a:ahLst/>
                <a:cxnLst/>
                <a:rect l="l" t="t" r="r" b="b"/>
                <a:pathLst>
                  <a:path w="26478" h="4321" extrusionOk="0">
                    <a:moveTo>
                      <a:pt x="25998" y="1"/>
                    </a:moveTo>
                    <a:cubicBezTo>
                      <a:pt x="25995" y="1"/>
                      <a:pt x="25993" y="1"/>
                      <a:pt x="25991" y="2"/>
                    </a:cubicBezTo>
                    <a:cubicBezTo>
                      <a:pt x="23056" y="969"/>
                      <a:pt x="18753" y="1670"/>
                      <a:pt x="8745" y="3104"/>
                    </a:cubicBezTo>
                    <a:cubicBezTo>
                      <a:pt x="3642" y="3838"/>
                      <a:pt x="6" y="4105"/>
                      <a:pt x="6" y="4272"/>
                    </a:cubicBezTo>
                    <a:cubicBezTo>
                      <a:pt x="1" y="4306"/>
                      <a:pt x="155" y="4321"/>
                      <a:pt x="427" y="4321"/>
                    </a:cubicBezTo>
                    <a:cubicBezTo>
                      <a:pt x="2024" y="4321"/>
                      <a:pt x="7681" y="3804"/>
                      <a:pt x="8879" y="3605"/>
                    </a:cubicBezTo>
                    <a:cubicBezTo>
                      <a:pt x="24190" y="1470"/>
                      <a:pt x="24390" y="1170"/>
                      <a:pt x="26024" y="636"/>
                    </a:cubicBezTo>
                    <a:cubicBezTo>
                      <a:pt x="26477" y="506"/>
                      <a:pt x="26083" y="1"/>
                      <a:pt x="259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5677688" y="3709025"/>
                <a:ext cx="513725" cy="174025"/>
              </a:xfrm>
              <a:custGeom>
                <a:avLst/>
                <a:gdLst/>
                <a:ahLst/>
                <a:cxnLst/>
                <a:rect l="l" t="t" r="r" b="b"/>
                <a:pathLst>
                  <a:path w="20549" h="6961" extrusionOk="0">
                    <a:moveTo>
                      <a:pt x="11579" y="1"/>
                    </a:moveTo>
                    <a:cubicBezTo>
                      <a:pt x="10266" y="1"/>
                      <a:pt x="8764" y="248"/>
                      <a:pt x="7206" y="1002"/>
                    </a:cubicBezTo>
                    <a:cubicBezTo>
                      <a:pt x="6038" y="1569"/>
                      <a:pt x="5805" y="1969"/>
                      <a:pt x="2903" y="3503"/>
                    </a:cubicBezTo>
                    <a:cubicBezTo>
                      <a:pt x="868" y="4571"/>
                      <a:pt x="101" y="4871"/>
                      <a:pt x="67" y="5205"/>
                    </a:cubicBezTo>
                    <a:cubicBezTo>
                      <a:pt x="1" y="5872"/>
                      <a:pt x="2369" y="5805"/>
                      <a:pt x="6605" y="6239"/>
                    </a:cubicBezTo>
                    <a:cubicBezTo>
                      <a:pt x="9725" y="6599"/>
                      <a:pt x="11508" y="6960"/>
                      <a:pt x="13226" y="6960"/>
                    </a:cubicBezTo>
                    <a:cubicBezTo>
                      <a:pt x="14208" y="6960"/>
                      <a:pt x="15169" y="6842"/>
                      <a:pt x="16346" y="6539"/>
                    </a:cubicBezTo>
                    <a:cubicBezTo>
                      <a:pt x="17680" y="6239"/>
                      <a:pt x="19681" y="5738"/>
                      <a:pt x="20048" y="4671"/>
                    </a:cubicBezTo>
                    <a:cubicBezTo>
                      <a:pt x="20549" y="3203"/>
                      <a:pt x="17680" y="1535"/>
                      <a:pt x="15845" y="835"/>
                    </a:cubicBezTo>
                    <a:cubicBezTo>
                      <a:pt x="15234" y="611"/>
                      <a:pt x="13640" y="1"/>
                      <a:pt x="115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5736213" y="3795750"/>
                <a:ext cx="514400" cy="36325"/>
              </a:xfrm>
              <a:custGeom>
                <a:avLst/>
                <a:gdLst/>
                <a:ahLst/>
                <a:cxnLst/>
                <a:rect l="l" t="t" r="r" b="b"/>
                <a:pathLst>
                  <a:path w="20576" h="1453" extrusionOk="0">
                    <a:moveTo>
                      <a:pt x="20309" y="1"/>
                    </a:moveTo>
                    <a:lnTo>
                      <a:pt x="20309" y="1"/>
                    </a:lnTo>
                    <a:cubicBezTo>
                      <a:pt x="17974" y="535"/>
                      <a:pt x="14639" y="701"/>
                      <a:pt x="6833" y="1002"/>
                    </a:cubicBezTo>
                    <a:cubicBezTo>
                      <a:pt x="2830" y="1102"/>
                      <a:pt x="61" y="1035"/>
                      <a:pt x="28" y="1168"/>
                    </a:cubicBezTo>
                    <a:cubicBezTo>
                      <a:pt x="1" y="1333"/>
                      <a:pt x="3881" y="1453"/>
                      <a:pt x="5888" y="1453"/>
                    </a:cubicBezTo>
                    <a:cubicBezTo>
                      <a:pt x="6320" y="1453"/>
                      <a:pt x="6665" y="1447"/>
                      <a:pt x="6866" y="1435"/>
                    </a:cubicBezTo>
                    <a:cubicBezTo>
                      <a:pt x="18741" y="1035"/>
                      <a:pt x="18908" y="835"/>
                      <a:pt x="20243" y="535"/>
                    </a:cubicBezTo>
                    <a:cubicBezTo>
                      <a:pt x="20576" y="435"/>
                      <a:pt x="20343" y="1"/>
                      <a:pt x="20309" y="1"/>
                    </a:cubicBezTo>
                    <a:close/>
                  </a:path>
                </a:pathLst>
              </a:custGeom>
              <a:solidFill>
                <a:srgbClr val="8F92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5545088" y="3636475"/>
                <a:ext cx="274400" cy="101300"/>
              </a:xfrm>
              <a:custGeom>
                <a:avLst/>
                <a:gdLst/>
                <a:ahLst/>
                <a:cxnLst/>
                <a:rect l="l" t="t" r="r" b="b"/>
                <a:pathLst>
                  <a:path w="10976" h="4052" extrusionOk="0">
                    <a:moveTo>
                      <a:pt x="5526" y="0"/>
                    </a:moveTo>
                    <a:cubicBezTo>
                      <a:pt x="5099" y="0"/>
                      <a:pt x="4613" y="39"/>
                      <a:pt x="4037" y="134"/>
                    </a:cubicBezTo>
                    <a:cubicBezTo>
                      <a:pt x="1769" y="568"/>
                      <a:pt x="601" y="1869"/>
                      <a:pt x="168" y="1902"/>
                    </a:cubicBezTo>
                    <a:cubicBezTo>
                      <a:pt x="1" y="1902"/>
                      <a:pt x="1202" y="2769"/>
                      <a:pt x="2303" y="3270"/>
                    </a:cubicBezTo>
                    <a:cubicBezTo>
                      <a:pt x="3837" y="3937"/>
                      <a:pt x="4704" y="3970"/>
                      <a:pt x="5438" y="4037"/>
                    </a:cubicBezTo>
                    <a:cubicBezTo>
                      <a:pt x="5656" y="4047"/>
                      <a:pt x="5866" y="4052"/>
                      <a:pt x="6069" y="4052"/>
                    </a:cubicBezTo>
                    <a:cubicBezTo>
                      <a:pt x="7886" y="4052"/>
                      <a:pt x="9098" y="3677"/>
                      <a:pt x="9608" y="3437"/>
                    </a:cubicBezTo>
                    <a:cubicBezTo>
                      <a:pt x="10609" y="3036"/>
                      <a:pt x="10975" y="2402"/>
                      <a:pt x="10709" y="1702"/>
                    </a:cubicBezTo>
                    <a:cubicBezTo>
                      <a:pt x="10542" y="1135"/>
                      <a:pt x="9875" y="868"/>
                      <a:pt x="9174" y="735"/>
                    </a:cubicBezTo>
                    <a:cubicBezTo>
                      <a:pt x="7818" y="500"/>
                      <a:pt x="7054" y="0"/>
                      <a:pt x="5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5574188" y="3683900"/>
                <a:ext cx="278650" cy="10150"/>
              </a:xfrm>
              <a:custGeom>
                <a:avLst/>
                <a:gdLst/>
                <a:ahLst/>
                <a:cxnLst/>
                <a:rect l="l" t="t" r="r" b="b"/>
                <a:pathLst>
                  <a:path w="11146" h="406" extrusionOk="0">
                    <a:moveTo>
                      <a:pt x="10199" y="0"/>
                    </a:moveTo>
                    <a:cubicBezTo>
                      <a:pt x="9565" y="0"/>
                      <a:pt x="8203" y="53"/>
                      <a:pt x="4007" y="205"/>
                    </a:cubicBezTo>
                    <a:cubicBezTo>
                      <a:pt x="3972" y="207"/>
                      <a:pt x="3926" y="208"/>
                      <a:pt x="3872" y="208"/>
                    </a:cubicBezTo>
                    <a:cubicBezTo>
                      <a:pt x="3114" y="208"/>
                      <a:pt x="665" y="28"/>
                      <a:pt x="115" y="28"/>
                    </a:cubicBezTo>
                    <a:cubicBezTo>
                      <a:pt x="40" y="28"/>
                      <a:pt x="1" y="31"/>
                      <a:pt x="4" y="38"/>
                    </a:cubicBezTo>
                    <a:cubicBezTo>
                      <a:pt x="4" y="38"/>
                      <a:pt x="2106" y="405"/>
                      <a:pt x="4207" y="405"/>
                    </a:cubicBezTo>
                    <a:cubicBezTo>
                      <a:pt x="7240" y="405"/>
                      <a:pt x="8755" y="264"/>
                      <a:pt x="9856" y="264"/>
                    </a:cubicBezTo>
                    <a:cubicBezTo>
                      <a:pt x="10269" y="264"/>
                      <a:pt x="10624" y="284"/>
                      <a:pt x="10979" y="339"/>
                    </a:cubicBezTo>
                    <a:cubicBezTo>
                      <a:pt x="11012" y="339"/>
                      <a:pt x="11146" y="72"/>
                      <a:pt x="10912" y="38"/>
                    </a:cubicBezTo>
                    <a:cubicBezTo>
                      <a:pt x="10668" y="15"/>
                      <a:pt x="10538" y="0"/>
                      <a:pt x="10199" y="0"/>
                    </a:cubicBezTo>
                    <a:close/>
                  </a:path>
                </a:pathLst>
              </a:custGeom>
              <a:solidFill>
                <a:srgbClr val="8F92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5641013" y="3525275"/>
                <a:ext cx="190975" cy="151375"/>
              </a:xfrm>
              <a:custGeom>
                <a:avLst/>
                <a:gdLst/>
                <a:ahLst/>
                <a:cxnLst/>
                <a:rect l="l" t="t" r="r" b="b"/>
                <a:pathLst>
                  <a:path w="7639" h="6055" extrusionOk="0">
                    <a:moveTo>
                      <a:pt x="308" y="0"/>
                    </a:moveTo>
                    <a:cubicBezTo>
                      <a:pt x="285" y="0"/>
                      <a:pt x="273" y="6"/>
                      <a:pt x="267" y="12"/>
                    </a:cubicBezTo>
                    <a:cubicBezTo>
                      <a:pt x="0" y="179"/>
                      <a:pt x="634" y="1180"/>
                      <a:pt x="934" y="1580"/>
                    </a:cubicBezTo>
                    <a:cubicBezTo>
                      <a:pt x="1368" y="2314"/>
                      <a:pt x="1935" y="3014"/>
                      <a:pt x="2869" y="3982"/>
                    </a:cubicBezTo>
                    <a:cubicBezTo>
                      <a:pt x="4637" y="5716"/>
                      <a:pt x="5270" y="5916"/>
                      <a:pt x="5637" y="5983"/>
                    </a:cubicBezTo>
                    <a:cubicBezTo>
                      <a:pt x="5670" y="5999"/>
                      <a:pt x="5943" y="6054"/>
                      <a:pt x="6262" y="6054"/>
                    </a:cubicBezTo>
                    <a:cubicBezTo>
                      <a:pt x="6604" y="6054"/>
                      <a:pt x="6998" y="5991"/>
                      <a:pt x="7205" y="5750"/>
                    </a:cubicBezTo>
                    <a:cubicBezTo>
                      <a:pt x="7639" y="5316"/>
                      <a:pt x="7205" y="4515"/>
                      <a:pt x="7038" y="4182"/>
                    </a:cubicBezTo>
                    <a:cubicBezTo>
                      <a:pt x="6538" y="3181"/>
                      <a:pt x="5537" y="2581"/>
                      <a:pt x="4670" y="2080"/>
                    </a:cubicBezTo>
                    <a:cubicBezTo>
                      <a:pt x="4670" y="2080"/>
                      <a:pt x="4103" y="1814"/>
                      <a:pt x="3002" y="1213"/>
                    </a:cubicBezTo>
                    <a:cubicBezTo>
                      <a:pt x="3002" y="1213"/>
                      <a:pt x="2468" y="913"/>
                      <a:pt x="1668" y="546"/>
                    </a:cubicBezTo>
                    <a:cubicBezTo>
                      <a:pt x="701" y="90"/>
                      <a:pt x="405" y="0"/>
                      <a:pt x="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5668513" y="3548075"/>
                <a:ext cx="163475" cy="137625"/>
              </a:xfrm>
              <a:custGeom>
                <a:avLst/>
                <a:gdLst/>
                <a:ahLst/>
                <a:cxnLst/>
                <a:rect l="l" t="t" r="r" b="b"/>
                <a:pathLst>
                  <a:path w="6539" h="5505" extrusionOk="0">
                    <a:moveTo>
                      <a:pt x="36" y="0"/>
                    </a:moveTo>
                    <a:cubicBezTo>
                      <a:pt x="35" y="0"/>
                      <a:pt x="35" y="0"/>
                      <a:pt x="34" y="1"/>
                    </a:cubicBezTo>
                    <a:cubicBezTo>
                      <a:pt x="1" y="68"/>
                      <a:pt x="935" y="735"/>
                      <a:pt x="2202" y="1802"/>
                    </a:cubicBezTo>
                    <a:cubicBezTo>
                      <a:pt x="4637" y="3837"/>
                      <a:pt x="5705" y="4771"/>
                      <a:pt x="6272" y="5505"/>
                    </a:cubicBezTo>
                    <a:cubicBezTo>
                      <a:pt x="6272" y="5505"/>
                      <a:pt x="6539" y="5471"/>
                      <a:pt x="6439" y="5338"/>
                    </a:cubicBezTo>
                    <a:cubicBezTo>
                      <a:pt x="6105" y="4938"/>
                      <a:pt x="6172" y="4804"/>
                      <a:pt x="2369" y="1669"/>
                    </a:cubicBezTo>
                    <a:cubicBezTo>
                      <a:pt x="2039" y="1405"/>
                      <a:pt x="112" y="0"/>
                      <a:pt x="36" y="0"/>
                    </a:cubicBezTo>
                    <a:close/>
                  </a:path>
                </a:pathLst>
              </a:custGeom>
              <a:solidFill>
                <a:srgbClr val="8F92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6212238" y="3801800"/>
                <a:ext cx="627150" cy="211725"/>
              </a:xfrm>
              <a:custGeom>
                <a:avLst/>
                <a:gdLst/>
                <a:ahLst/>
                <a:cxnLst/>
                <a:rect l="l" t="t" r="r" b="b"/>
                <a:pathLst>
                  <a:path w="25086" h="8469" extrusionOk="0">
                    <a:moveTo>
                      <a:pt x="1151" y="1"/>
                    </a:moveTo>
                    <a:cubicBezTo>
                      <a:pt x="343" y="1"/>
                      <a:pt x="251" y="159"/>
                      <a:pt x="167" y="326"/>
                    </a:cubicBezTo>
                    <a:cubicBezTo>
                      <a:pt x="1" y="660"/>
                      <a:pt x="2436" y="860"/>
                      <a:pt x="7973" y="3328"/>
                    </a:cubicBezTo>
                    <a:cubicBezTo>
                      <a:pt x="14011" y="5997"/>
                      <a:pt x="15312" y="8165"/>
                      <a:pt x="20682" y="8465"/>
                    </a:cubicBezTo>
                    <a:cubicBezTo>
                      <a:pt x="20723" y="8467"/>
                      <a:pt x="20764" y="8468"/>
                      <a:pt x="20806" y="8468"/>
                    </a:cubicBezTo>
                    <a:cubicBezTo>
                      <a:pt x="22092" y="8468"/>
                      <a:pt x="24230" y="7508"/>
                      <a:pt x="24585" y="6797"/>
                    </a:cubicBezTo>
                    <a:cubicBezTo>
                      <a:pt x="25085" y="5830"/>
                      <a:pt x="23718" y="4095"/>
                      <a:pt x="21116" y="2861"/>
                    </a:cubicBezTo>
                    <a:cubicBezTo>
                      <a:pt x="17613" y="1227"/>
                      <a:pt x="13844" y="1760"/>
                      <a:pt x="6439" y="626"/>
                    </a:cubicBezTo>
                    <a:cubicBezTo>
                      <a:pt x="3486" y="159"/>
                      <a:pt x="1960" y="1"/>
                      <a:pt x="1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6328163" y="3837125"/>
                <a:ext cx="537700" cy="156775"/>
              </a:xfrm>
              <a:custGeom>
                <a:avLst/>
                <a:gdLst/>
                <a:ahLst/>
                <a:cxnLst/>
                <a:rect l="l" t="t" r="r" b="b"/>
                <a:pathLst>
                  <a:path w="21508" h="6271" extrusionOk="0">
                    <a:moveTo>
                      <a:pt x="167" y="0"/>
                    </a:moveTo>
                    <a:cubicBezTo>
                      <a:pt x="129" y="0"/>
                      <a:pt x="106" y="5"/>
                      <a:pt x="100" y="14"/>
                    </a:cubicBezTo>
                    <a:cubicBezTo>
                      <a:pt x="0" y="181"/>
                      <a:pt x="6438" y="1615"/>
                      <a:pt x="8707" y="2449"/>
                    </a:cubicBezTo>
                    <a:cubicBezTo>
                      <a:pt x="10374" y="3083"/>
                      <a:pt x="12042" y="3750"/>
                      <a:pt x="15778" y="4550"/>
                    </a:cubicBezTo>
                    <a:cubicBezTo>
                      <a:pt x="19481" y="5351"/>
                      <a:pt x="20215" y="6018"/>
                      <a:pt x="21015" y="6218"/>
                    </a:cubicBezTo>
                    <a:cubicBezTo>
                      <a:pt x="21097" y="6255"/>
                      <a:pt x="21171" y="6271"/>
                      <a:pt x="21232" y="6271"/>
                    </a:cubicBezTo>
                    <a:cubicBezTo>
                      <a:pt x="21445" y="6271"/>
                      <a:pt x="21508" y="6081"/>
                      <a:pt x="21249" y="5951"/>
                    </a:cubicBezTo>
                    <a:cubicBezTo>
                      <a:pt x="20382" y="5584"/>
                      <a:pt x="18847" y="4717"/>
                      <a:pt x="16145" y="4183"/>
                    </a:cubicBezTo>
                    <a:cubicBezTo>
                      <a:pt x="14744" y="3883"/>
                      <a:pt x="15245" y="4017"/>
                      <a:pt x="9340" y="2215"/>
                    </a:cubicBezTo>
                    <a:cubicBezTo>
                      <a:pt x="6437" y="1332"/>
                      <a:pt x="847" y="0"/>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6037113" y="3954350"/>
                <a:ext cx="1346500" cy="138025"/>
              </a:xfrm>
              <a:custGeom>
                <a:avLst/>
                <a:gdLst/>
                <a:ahLst/>
                <a:cxnLst/>
                <a:rect l="l" t="t" r="r" b="b"/>
                <a:pathLst>
                  <a:path w="53860" h="5521" extrusionOk="0">
                    <a:moveTo>
                      <a:pt x="51508" y="0"/>
                    </a:moveTo>
                    <a:cubicBezTo>
                      <a:pt x="49463" y="0"/>
                      <a:pt x="47114" y="448"/>
                      <a:pt x="43165" y="662"/>
                    </a:cubicBezTo>
                    <a:cubicBezTo>
                      <a:pt x="33992" y="1096"/>
                      <a:pt x="29088" y="1763"/>
                      <a:pt x="26119" y="2196"/>
                    </a:cubicBezTo>
                    <a:cubicBezTo>
                      <a:pt x="12843" y="4031"/>
                      <a:pt x="1" y="4832"/>
                      <a:pt x="101" y="5432"/>
                    </a:cubicBezTo>
                    <a:cubicBezTo>
                      <a:pt x="105" y="5493"/>
                      <a:pt x="337" y="5521"/>
                      <a:pt x="771" y="5521"/>
                    </a:cubicBezTo>
                    <a:cubicBezTo>
                      <a:pt x="3447" y="5521"/>
                      <a:pt x="13829" y="4455"/>
                      <a:pt x="26286" y="3364"/>
                    </a:cubicBezTo>
                    <a:cubicBezTo>
                      <a:pt x="33558" y="2730"/>
                      <a:pt x="38395" y="1796"/>
                      <a:pt x="43298" y="1563"/>
                    </a:cubicBezTo>
                    <a:cubicBezTo>
                      <a:pt x="46550" y="1415"/>
                      <a:pt x="48274" y="1267"/>
                      <a:pt x="50202" y="1267"/>
                    </a:cubicBezTo>
                    <a:cubicBezTo>
                      <a:pt x="50885" y="1267"/>
                      <a:pt x="51594" y="1286"/>
                      <a:pt x="52405" y="1329"/>
                    </a:cubicBezTo>
                    <a:cubicBezTo>
                      <a:pt x="52417" y="1330"/>
                      <a:pt x="52430" y="1330"/>
                      <a:pt x="52442" y="1330"/>
                    </a:cubicBezTo>
                    <a:cubicBezTo>
                      <a:pt x="53289" y="1330"/>
                      <a:pt x="53860" y="226"/>
                      <a:pt x="53005" y="95"/>
                    </a:cubicBezTo>
                    <a:cubicBezTo>
                      <a:pt x="52511" y="28"/>
                      <a:pt x="52019" y="0"/>
                      <a:pt x="51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5935388" y="3902825"/>
                <a:ext cx="526225" cy="145000"/>
              </a:xfrm>
              <a:custGeom>
                <a:avLst/>
                <a:gdLst/>
                <a:ahLst/>
                <a:cxnLst/>
                <a:rect l="l" t="t" r="r" b="b"/>
                <a:pathLst>
                  <a:path w="21049" h="5800" extrusionOk="0">
                    <a:moveTo>
                      <a:pt x="371" y="1"/>
                    </a:moveTo>
                    <a:cubicBezTo>
                      <a:pt x="250" y="1"/>
                      <a:pt x="183" y="17"/>
                      <a:pt x="167" y="54"/>
                    </a:cubicBezTo>
                    <a:cubicBezTo>
                      <a:pt x="0" y="288"/>
                      <a:pt x="2368" y="822"/>
                      <a:pt x="6538" y="2489"/>
                    </a:cubicBezTo>
                    <a:cubicBezTo>
                      <a:pt x="11075" y="4291"/>
                      <a:pt x="13343" y="5592"/>
                      <a:pt x="17513" y="5792"/>
                    </a:cubicBezTo>
                    <a:cubicBezTo>
                      <a:pt x="17779" y="5792"/>
                      <a:pt x="18117" y="5800"/>
                      <a:pt x="18471" y="5800"/>
                    </a:cubicBezTo>
                    <a:cubicBezTo>
                      <a:pt x="19356" y="5800"/>
                      <a:pt x="20343" y="5749"/>
                      <a:pt x="20581" y="5392"/>
                    </a:cubicBezTo>
                    <a:cubicBezTo>
                      <a:pt x="21048" y="4724"/>
                      <a:pt x="18847" y="3323"/>
                      <a:pt x="16879" y="2556"/>
                    </a:cubicBezTo>
                    <a:cubicBezTo>
                      <a:pt x="14244" y="1455"/>
                      <a:pt x="12676" y="1722"/>
                      <a:pt x="6938" y="955"/>
                    </a:cubicBezTo>
                    <a:cubicBezTo>
                      <a:pt x="3148" y="478"/>
                      <a:pt x="1012" y="1"/>
                      <a:pt x="3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6149688" y="3957950"/>
                <a:ext cx="334425" cy="88025"/>
              </a:xfrm>
              <a:custGeom>
                <a:avLst/>
                <a:gdLst/>
                <a:ahLst/>
                <a:cxnLst/>
                <a:rect l="l" t="t" r="r" b="b"/>
                <a:pathLst>
                  <a:path w="13377" h="3521" extrusionOk="0">
                    <a:moveTo>
                      <a:pt x="118" y="0"/>
                    </a:moveTo>
                    <a:cubicBezTo>
                      <a:pt x="93" y="0"/>
                      <a:pt x="76" y="6"/>
                      <a:pt x="68" y="18"/>
                    </a:cubicBezTo>
                    <a:cubicBezTo>
                      <a:pt x="1" y="118"/>
                      <a:pt x="1635" y="885"/>
                      <a:pt x="3303" y="1452"/>
                    </a:cubicBezTo>
                    <a:cubicBezTo>
                      <a:pt x="4537" y="1886"/>
                      <a:pt x="6005" y="2186"/>
                      <a:pt x="8841" y="2720"/>
                    </a:cubicBezTo>
                    <a:cubicBezTo>
                      <a:pt x="11643" y="3253"/>
                      <a:pt x="12310" y="3353"/>
                      <a:pt x="12910" y="3520"/>
                    </a:cubicBezTo>
                    <a:cubicBezTo>
                      <a:pt x="13177" y="3520"/>
                      <a:pt x="13377" y="3353"/>
                      <a:pt x="13144" y="3253"/>
                    </a:cubicBezTo>
                    <a:cubicBezTo>
                      <a:pt x="12476" y="3020"/>
                      <a:pt x="11209" y="2753"/>
                      <a:pt x="9141" y="2419"/>
                    </a:cubicBezTo>
                    <a:cubicBezTo>
                      <a:pt x="8073" y="2253"/>
                      <a:pt x="8040" y="2353"/>
                      <a:pt x="3570" y="1185"/>
                    </a:cubicBezTo>
                    <a:cubicBezTo>
                      <a:pt x="1500" y="607"/>
                      <a:pt x="374" y="0"/>
                      <a:pt x="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6546638" y="3662350"/>
                <a:ext cx="583775" cy="320550"/>
              </a:xfrm>
              <a:custGeom>
                <a:avLst/>
                <a:gdLst/>
                <a:ahLst/>
                <a:cxnLst/>
                <a:rect l="l" t="t" r="r" b="b"/>
                <a:pathLst>
                  <a:path w="23351" h="12822" extrusionOk="0">
                    <a:moveTo>
                      <a:pt x="277" y="0"/>
                    </a:moveTo>
                    <a:cubicBezTo>
                      <a:pt x="263" y="0"/>
                      <a:pt x="249" y="11"/>
                      <a:pt x="234" y="33"/>
                    </a:cubicBezTo>
                    <a:cubicBezTo>
                      <a:pt x="1" y="367"/>
                      <a:pt x="134" y="3102"/>
                      <a:pt x="5271" y="6171"/>
                    </a:cubicBezTo>
                    <a:cubicBezTo>
                      <a:pt x="10842" y="9440"/>
                      <a:pt x="13611" y="11708"/>
                      <a:pt x="18814" y="12575"/>
                    </a:cubicBezTo>
                    <a:cubicBezTo>
                      <a:pt x="19479" y="12668"/>
                      <a:pt x="20471" y="12821"/>
                      <a:pt x="21303" y="12821"/>
                    </a:cubicBezTo>
                    <a:cubicBezTo>
                      <a:pt x="21974" y="12821"/>
                      <a:pt x="22542" y="12721"/>
                      <a:pt x="22750" y="12409"/>
                    </a:cubicBezTo>
                    <a:cubicBezTo>
                      <a:pt x="23351" y="11508"/>
                      <a:pt x="21583" y="8372"/>
                      <a:pt x="19148" y="6871"/>
                    </a:cubicBezTo>
                    <a:cubicBezTo>
                      <a:pt x="15879" y="4903"/>
                      <a:pt x="13144" y="4903"/>
                      <a:pt x="6005" y="3035"/>
                    </a:cubicBezTo>
                    <a:cubicBezTo>
                      <a:pt x="758" y="1646"/>
                      <a:pt x="452"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6727613" y="3792025"/>
                <a:ext cx="428600" cy="194150"/>
              </a:xfrm>
              <a:custGeom>
                <a:avLst/>
                <a:gdLst/>
                <a:ahLst/>
                <a:cxnLst/>
                <a:rect l="l" t="t" r="r" b="b"/>
                <a:pathLst>
                  <a:path w="17144" h="7766" extrusionOk="0">
                    <a:moveTo>
                      <a:pt x="155" y="1"/>
                    </a:moveTo>
                    <a:cubicBezTo>
                      <a:pt x="125" y="1"/>
                      <a:pt x="107" y="6"/>
                      <a:pt x="100" y="17"/>
                    </a:cubicBezTo>
                    <a:cubicBezTo>
                      <a:pt x="0" y="183"/>
                      <a:pt x="3503" y="1384"/>
                      <a:pt x="5571" y="2485"/>
                    </a:cubicBezTo>
                    <a:cubicBezTo>
                      <a:pt x="7105" y="3252"/>
                      <a:pt x="7906" y="3919"/>
                      <a:pt x="11442" y="5154"/>
                    </a:cubicBezTo>
                    <a:cubicBezTo>
                      <a:pt x="14944" y="6321"/>
                      <a:pt x="15878" y="7388"/>
                      <a:pt x="16612" y="7722"/>
                    </a:cubicBezTo>
                    <a:cubicBezTo>
                      <a:pt x="16689" y="7753"/>
                      <a:pt x="16761" y="7766"/>
                      <a:pt x="16825" y="7766"/>
                    </a:cubicBezTo>
                    <a:cubicBezTo>
                      <a:pt x="17038" y="7766"/>
                      <a:pt x="17144" y="7617"/>
                      <a:pt x="16912" y="7489"/>
                    </a:cubicBezTo>
                    <a:cubicBezTo>
                      <a:pt x="16112" y="7022"/>
                      <a:pt x="14211" y="5487"/>
                      <a:pt x="11609" y="4653"/>
                    </a:cubicBezTo>
                    <a:cubicBezTo>
                      <a:pt x="10308" y="4220"/>
                      <a:pt x="11609" y="4653"/>
                      <a:pt x="6038" y="2218"/>
                    </a:cubicBezTo>
                    <a:cubicBezTo>
                      <a:pt x="3386" y="1095"/>
                      <a:pt x="587" y="1"/>
                      <a:pt x="1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5840313" y="4020700"/>
                <a:ext cx="429500" cy="95000"/>
              </a:xfrm>
              <a:custGeom>
                <a:avLst/>
                <a:gdLst/>
                <a:ahLst/>
                <a:cxnLst/>
                <a:rect l="l" t="t" r="r" b="b"/>
                <a:pathLst>
                  <a:path w="17180" h="3800" extrusionOk="0">
                    <a:moveTo>
                      <a:pt x="13305" y="1"/>
                    </a:moveTo>
                    <a:cubicBezTo>
                      <a:pt x="10812" y="1"/>
                      <a:pt x="8936" y="1387"/>
                      <a:pt x="4370" y="2344"/>
                    </a:cubicBezTo>
                    <a:cubicBezTo>
                      <a:pt x="567" y="3112"/>
                      <a:pt x="0" y="3545"/>
                      <a:pt x="34" y="3745"/>
                    </a:cubicBezTo>
                    <a:cubicBezTo>
                      <a:pt x="38" y="3778"/>
                      <a:pt x="69" y="3792"/>
                      <a:pt x="128" y="3792"/>
                    </a:cubicBezTo>
                    <a:cubicBezTo>
                      <a:pt x="514" y="3792"/>
                      <a:pt x="2091" y="3192"/>
                      <a:pt x="5164" y="3192"/>
                    </a:cubicBezTo>
                    <a:cubicBezTo>
                      <a:pt x="5474" y="3192"/>
                      <a:pt x="5798" y="3198"/>
                      <a:pt x="6138" y="3212"/>
                    </a:cubicBezTo>
                    <a:cubicBezTo>
                      <a:pt x="9146" y="3344"/>
                      <a:pt x="10849" y="3800"/>
                      <a:pt x="12608" y="3800"/>
                    </a:cubicBezTo>
                    <a:cubicBezTo>
                      <a:pt x="13502" y="3800"/>
                      <a:pt x="14410" y="3682"/>
                      <a:pt x="15511" y="3345"/>
                    </a:cubicBezTo>
                    <a:cubicBezTo>
                      <a:pt x="16212" y="3045"/>
                      <a:pt x="17179" y="1944"/>
                      <a:pt x="17146" y="1444"/>
                    </a:cubicBezTo>
                    <a:cubicBezTo>
                      <a:pt x="17079" y="777"/>
                      <a:pt x="15578" y="76"/>
                      <a:pt x="13643" y="9"/>
                    </a:cubicBezTo>
                    <a:cubicBezTo>
                      <a:pt x="13529" y="4"/>
                      <a:pt x="13416" y="1"/>
                      <a:pt x="133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5927038" y="4050475"/>
                <a:ext cx="371950" cy="40025"/>
              </a:xfrm>
              <a:custGeom>
                <a:avLst/>
                <a:gdLst/>
                <a:ahLst/>
                <a:cxnLst/>
                <a:rect l="l" t="t" r="r" b="b"/>
                <a:pathLst>
                  <a:path w="14878" h="1601" extrusionOk="0">
                    <a:moveTo>
                      <a:pt x="11951" y="0"/>
                    </a:moveTo>
                    <a:cubicBezTo>
                      <a:pt x="11585" y="0"/>
                      <a:pt x="11191" y="24"/>
                      <a:pt x="10775" y="86"/>
                    </a:cubicBezTo>
                    <a:cubicBezTo>
                      <a:pt x="9874" y="253"/>
                      <a:pt x="10441" y="186"/>
                      <a:pt x="6338" y="486"/>
                    </a:cubicBezTo>
                    <a:cubicBezTo>
                      <a:pt x="4204" y="653"/>
                      <a:pt x="1" y="1520"/>
                      <a:pt x="34" y="1587"/>
                    </a:cubicBezTo>
                    <a:cubicBezTo>
                      <a:pt x="34" y="1597"/>
                      <a:pt x="56" y="1601"/>
                      <a:pt x="98" y="1601"/>
                    </a:cubicBezTo>
                    <a:cubicBezTo>
                      <a:pt x="644" y="1601"/>
                      <a:pt x="4523" y="853"/>
                      <a:pt x="6072" y="853"/>
                    </a:cubicBezTo>
                    <a:cubicBezTo>
                      <a:pt x="7272" y="853"/>
                      <a:pt x="8407" y="753"/>
                      <a:pt x="10908" y="420"/>
                    </a:cubicBezTo>
                    <a:cubicBezTo>
                      <a:pt x="11577" y="320"/>
                      <a:pt x="12115" y="284"/>
                      <a:pt x="12556" y="284"/>
                    </a:cubicBezTo>
                    <a:cubicBezTo>
                      <a:pt x="13691" y="284"/>
                      <a:pt x="14178" y="521"/>
                      <a:pt x="14558" y="521"/>
                    </a:cubicBezTo>
                    <a:cubicBezTo>
                      <a:pt x="14576" y="521"/>
                      <a:pt x="14594" y="521"/>
                      <a:pt x="14611" y="520"/>
                    </a:cubicBezTo>
                    <a:cubicBezTo>
                      <a:pt x="14844" y="520"/>
                      <a:pt x="14878" y="319"/>
                      <a:pt x="14611" y="319"/>
                    </a:cubicBezTo>
                    <a:cubicBezTo>
                      <a:pt x="14098" y="268"/>
                      <a:pt x="13171" y="0"/>
                      <a:pt x="119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6099738" y="4000675"/>
                <a:ext cx="626225" cy="210450"/>
              </a:xfrm>
              <a:custGeom>
                <a:avLst/>
                <a:gdLst/>
                <a:ahLst/>
                <a:cxnLst/>
                <a:rect l="l" t="t" r="r" b="b"/>
                <a:pathLst>
                  <a:path w="25049" h="8418" extrusionOk="0">
                    <a:moveTo>
                      <a:pt x="20417" y="0"/>
                    </a:moveTo>
                    <a:cubicBezTo>
                      <a:pt x="20173" y="0"/>
                      <a:pt x="19956" y="14"/>
                      <a:pt x="19778" y="43"/>
                    </a:cubicBezTo>
                    <a:cubicBezTo>
                      <a:pt x="14641" y="810"/>
                      <a:pt x="14208" y="1911"/>
                      <a:pt x="8470" y="4480"/>
                    </a:cubicBezTo>
                    <a:cubicBezTo>
                      <a:pt x="3721" y="6584"/>
                      <a:pt x="0" y="8417"/>
                      <a:pt x="361" y="8417"/>
                    </a:cubicBezTo>
                    <a:cubicBezTo>
                      <a:pt x="401" y="8417"/>
                      <a:pt x="489" y="8395"/>
                      <a:pt x="631" y="8349"/>
                    </a:cubicBezTo>
                    <a:cubicBezTo>
                      <a:pt x="965" y="8216"/>
                      <a:pt x="1532" y="8382"/>
                      <a:pt x="7169" y="7148"/>
                    </a:cubicBezTo>
                    <a:cubicBezTo>
                      <a:pt x="14274" y="5547"/>
                      <a:pt x="19211" y="5814"/>
                      <a:pt x="22547" y="4313"/>
                    </a:cubicBezTo>
                    <a:cubicBezTo>
                      <a:pt x="25049" y="3179"/>
                      <a:pt x="24915" y="1511"/>
                      <a:pt x="24448" y="877"/>
                    </a:cubicBezTo>
                    <a:cubicBezTo>
                      <a:pt x="24079" y="451"/>
                      <a:pt x="21819" y="0"/>
                      <a:pt x="20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6233913" y="4010300"/>
                <a:ext cx="527350" cy="158350"/>
              </a:xfrm>
              <a:custGeom>
                <a:avLst/>
                <a:gdLst/>
                <a:ahLst/>
                <a:cxnLst/>
                <a:rect l="l" t="t" r="r" b="b"/>
                <a:pathLst>
                  <a:path w="21094" h="6334" extrusionOk="0">
                    <a:moveTo>
                      <a:pt x="20628" y="1"/>
                    </a:moveTo>
                    <a:cubicBezTo>
                      <a:pt x="20572" y="1"/>
                      <a:pt x="20511" y="8"/>
                      <a:pt x="20449" y="25"/>
                    </a:cubicBezTo>
                    <a:cubicBezTo>
                      <a:pt x="19682" y="292"/>
                      <a:pt x="19548" y="525"/>
                      <a:pt x="16079" y="1493"/>
                    </a:cubicBezTo>
                    <a:cubicBezTo>
                      <a:pt x="12477" y="2460"/>
                      <a:pt x="10975" y="3294"/>
                      <a:pt x="9474" y="3628"/>
                    </a:cubicBezTo>
                    <a:cubicBezTo>
                      <a:pt x="7139" y="4161"/>
                      <a:pt x="1" y="6196"/>
                      <a:pt x="134" y="6330"/>
                    </a:cubicBezTo>
                    <a:cubicBezTo>
                      <a:pt x="138" y="6333"/>
                      <a:pt x="147" y="6334"/>
                      <a:pt x="161" y="6334"/>
                    </a:cubicBezTo>
                    <a:cubicBezTo>
                      <a:pt x="624" y="6334"/>
                      <a:pt x="6558" y="4738"/>
                      <a:pt x="9441" y="3928"/>
                    </a:cubicBezTo>
                    <a:cubicBezTo>
                      <a:pt x="15279" y="2293"/>
                      <a:pt x="14778" y="2260"/>
                      <a:pt x="16079" y="1926"/>
                    </a:cubicBezTo>
                    <a:cubicBezTo>
                      <a:pt x="18681" y="1259"/>
                      <a:pt x="19982" y="659"/>
                      <a:pt x="20816" y="292"/>
                    </a:cubicBezTo>
                    <a:cubicBezTo>
                      <a:pt x="21093" y="181"/>
                      <a:pt x="20909" y="1"/>
                      <a:pt x="20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5808613" y="4044250"/>
                <a:ext cx="492050" cy="140200"/>
              </a:xfrm>
              <a:custGeom>
                <a:avLst/>
                <a:gdLst/>
                <a:ahLst/>
                <a:cxnLst/>
                <a:rect l="l" t="t" r="r" b="b"/>
                <a:pathLst>
                  <a:path w="19682" h="5608" extrusionOk="0">
                    <a:moveTo>
                      <a:pt x="16906" y="0"/>
                    </a:moveTo>
                    <a:cubicBezTo>
                      <a:pt x="16886" y="0"/>
                      <a:pt x="16866" y="1"/>
                      <a:pt x="16846" y="1"/>
                    </a:cubicBezTo>
                    <a:cubicBezTo>
                      <a:pt x="12743" y="135"/>
                      <a:pt x="11442" y="1603"/>
                      <a:pt x="6439" y="3404"/>
                    </a:cubicBezTo>
                    <a:cubicBezTo>
                      <a:pt x="1902" y="5005"/>
                      <a:pt x="1" y="5105"/>
                      <a:pt x="101" y="5339"/>
                    </a:cubicBezTo>
                    <a:cubicBezTo>
                      <a:pt x="119" y="5483"/>
                      <a:pt x="166" y="5607"/>
                      <a:pt x="921" y="5607"/>
                    </a:cubicBezTo>
                    <a:cubicBezTo>
                      <a:pt x="1564" y="5607"/>
                      <a:pt x="2719" y="5517"/>
                      <a:pt x="4804" y="5272"/>
                    </a:cubicBezTo>
                    <a:cubicBezTo>
                      <a:pt x="10575" y="4605"/>
                      <a:pt x="13277" y="5005"/>
                      <a:pt x="16179" y="3938"/>
                    </a:cubicBezTo>
                    <a:cubicBezTo>
                      <a:pt x="18347" y="3137"/>
                      <a:pt x="19682" y="1936"/>
                      <a:pt x="19481" y="1269"/>
                    </a:cubicBezTo>
                    <a:cubicBezTo>
                      <a:pt x="19318" y="747"/>
                      <a:pt x="17844" y="0"/>
                      <a:pt x="16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5899513" y="4060575"/>
                <a:ext cx="428325" cy="100800"/>
              </a:xfrm>
              <a:custGeom>
                <a:avLst/>
                <a:gdLst/>
                <a:ahLst/>
                <a:cxnLst/>
                <a:rect l="l" t="t" r="r" b="b"/>
                <a:pathLst>
                  <a:path w="17133" h="4032" extrusionOk="0">
                    <a:moveTo>
                      <a:pt x="16894" y="0"/>
                    </a:moveTo>
                    <a:cubicBezTo>
                      <a:pt x="16860" y="0"/>
                      <a:pt x="16821" y="5"/>
                      <a:pt x="16779" y="16"/>
                    </a:cubicBezTo>
                    <a:cubicBezTo>
                      <a:pt x="16112" y="149"/>
                      <a:pt x="15412" y="616"/>
                      <a:pt x="12543" y="1116"/>
                    </a:cubicBezTo>
                    <a:cubicBezTo>
                      <a:pt x="9574" y="1617"/>
                      <a:pt x="8207" y="2017"/>
                      <a:pt x="6872" y="2451"/>
                    </a:cubicBezTo>
                    <a:cubicBezTo>
                      <a:pt x="5038" y="3018"/>
                      <a:pt x="1" y="3918"/>
                      <a:pt x="34" y="4018"/>
                    </a:cubicBezTo>
                    <a:cubicBezTo>
                      <a:pt x="39" y="4027"/>
                      <a:pt x="65" y="4032"/>
                      <a:pt x="110" y="4032"/>
                    </a:cubicBezTo>
                    <a:cubicBezTo>
                      <a:pt x="742" y="4032"/>
                      <a:pt x="5100" y="3211"/>
                      <a:pt x="7339" y="2651"/>
                    </a:cubicBezTo>
                    <a:cubicBezTo>
                      <a:pt x="12076" y="1483"/>
                      <a:pt x="11676" y="1583"/>
                      <a:pt x="12777" y="1417"/>
                    </a:cubicBezTo>
                    <a:cubicBezTo>
                      <a:pt x="14878" y="1083"/>
                      <a:pt x="16179" y="483"/>
                      <a:pt x="16879" y="249"/>
                    </a:cubicBezTo>
                    <a:cubicBezTo>
                      <a:pt x="17133" y="137"/>
                      <a:pt x="17077" y="0"/>
                      <a:pt x="16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32"/>
            <p:cNvGrpSpPr/>
            <p:nvPr/>
          </p:nvGrpSpPr>
          <p:grpSpPr>
            <a:xfrm>
              <a:off x="5762879" y="3907947"/>
              <a:ext cx="1106259" cy="879557"/>
              <a:chOff x="5687517" y="3907947"/>
              <a:chExt cx="1106259" cy="879557"/>
            </a:xfrm>
          </p:grpSpPr>
          <p:sp>
            <p:nvSpPr>
              <p:cNvPr id="632" name="Google Shape;632;p32"/>
              <p:cNvSpPr/>
              <p:nvPr/>
            </p:nvSpPr>
            <p:spPr>
              <a:xfrm flipH="1">
                <a:off x="5710895" y="3907947"/>
                <a:ext cx="651752" cy="637258"/>
              </a:xfrm>
              <a:custGeom>
                <a:avLst/>
                <a:gdLst/>
                <a:ahLst/>
                <a:cxnLst/>
                <a:rect l="l" t="t" r="r" b="b"/>
                <a:pathLst>
                  <a:path w="19515" h="19081" extrusionOk="0">
                    <a:moveTo>
                      <a:pt x="17042" y="0"/>
                    </a:moveTo>
                    <a:cubicBezTo>
                      <a:pt x="16454" y="0"/>
                      <a:pt x="15862" y="217"/>
                      <a:pt x="15411" y="651"/>
                    </a:cubicBezTo>
                    <a:lnTo>
                      <a:pt x="868" y="15228"/>
                    </a:lnTo>
                    <a:cubicBezTo>
                      <a:pt x="0" y="16095"/>
                      <a:pt x="0" y="17563"/>
                      <a:pt x="868" y="18430"/>
                    </a:cubicBezTo>
                    <a:cubicBezTo>
                      <a:pt x="1335" y="18864"/>
                      <a:pt x="1918" y="19081"/>
                      <a:pt x="2498" y="19081"/>
                    </a:cubicBezTo>
                    <a:cubicBezTo>
                      <a:pt x="3078" y="19081"/>
                      <a:pt x="3653" y="18864"/>
                      <a:pt x="4103" y="18430"/>
                    </a:cubicBezTo>
                    <a:lnTo>
                      <a:pt x="18647" y="3887"/>
                    </a:lnTo>
                    <a:cubicBezTo>
                      <a:pt x="19514" y="2986"/>
                      <a:pt x="19514" y="1518"/>
                      <a:pt x="18647" y="651"/>
                    </a:cubicBezTo>
                    <a:cubicBezTo>
                      <a:pt x="18213" y="217"/>
                      <a:pt x="17630" y="0"/>
                      <a:pt x="170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flipH="1">
                <a:off x="5687517" y="4171420"/>
                <a:ext cx="1106259" cy="616084"/>
              </a:xfrm>
              <a:custGeom>
                <a:avLst/>
                <a:gdLst/>
                <a:ahLst/>
                <a:cxnLst/>
                <a:rect l="l" t="t" r="r" b="b"/>
                <a:pathLst>
                  <a:path w="33124" h="18447" extrusionOk="0">
                    <a:moveTo>
                      <a:pt x="1568" y="0"/>
                    </a:moveTo>
                    <a:cubicBezTo>
                      <a:pt x="701" y="0"/>
                      <a:pt x="0" y="701"/>
                      <a:pt x="0" y="1568"/>
                    </a:cubicBezTo>
                    <a:cubicBezTo>
                      <a:pt x="0" y="2369"/>
                      <a:pt x="567" y="3036"/>
                      <a:pt x="1334" y="3169"/>
                    </a:cubicBezTo>
                    <a:cubicBezTo>
                      <a:pt x="1435" y="8340"/>
                      <a:pt x="4170" y="12843"/>
                      <a:pt x="8239" y="15445"/>
                    </a:cubicBezTo>
                    <a:cubicBezTo>
                      <a:pt x="7706" y="15712"/>
                      <a:pt x="7339" y="16245"/>
                      <a:pt x="7339" y="16879"/>
                    </a:cubicBezTo>
                    <a:cubicBezTo>
                      <a:pt x="7339" y="17746"/>
                      <a:pt x="8039" y="18447"/>
                      <a:pt x="8907" y="18447"/>
                    </a:cubicBezTo>
                    <a:lnTo>
                      <a:pt x="24217" y="18447"/>
                    </a:lnTo>
                    <a:cubicBezTo>
                      <a:pt x="25085" y="18447"/>
                      <a:pt x="25785" y="17746"/>
                      <a:pt x="25785" y="16879"/>
                    </a:cubicBezTo>
                    <a:cubicBezTo>
                      <a:pt x="25785" y="16179"/>
                      <a:pt x="25285" y="15545"/>
                      <a:pt x="24618" y="15345"/>
                    </a:cubicBezTo>
                    <a:cubicBezTo>
                      <a:pt x="28621" y="12710"/>
                      <a:pt x="31289" y="8240"/>
                      <a:pt x="31423" y="3169"/>
                    </a:cubicBezTo>
                    <a:lnTo>
                      <a:pt x="31556" y="3169"/>
                    </a:lnTo>
                    <a:cubicBezTo>
                      <a:pt x="32423" y="3169"/>
                      <a:pt x="33124" y="2436"/>
                      <a:pt x="33124" y="1568"/>
                    </a:cubicBezTo>
                    <a:cubicBezTo>
                      <a:pt x="33124" y="701"/>
                      <a:pt x="32423" y="0"/>
                      <a:pt x="31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flipH="1">
                <a:off x="5687517" y="4171420"/>
                <a:ext cx="553697" cy="616084"/>
              </a:xfrm>
              <a:custGeom>
                <a:avLst/>
                <a:gdLst/>
                <a:ahLst/>
                <a:cxnLst/>
                <a:rect l="l" t="t" r="r" b="b"/>
                <a:pathLst>
                  <a:path w="16579" h="18447" extrusionOk="0">
                    <a:moveTo>
                      <a:pt x="7339" y="0"/>
                    </a:moveTo>
                    <a:cubicBezTo>
                      <a:pt x="8206" y="0"/>
                      <a:pt x="8907" y="701"/>
                      <a:pt x="8907" y="1568"/>
                    </a:cubicBezTo>
                    <a:cubicBezTo>
                      <a:pt x="8907" y="2436"/>
                      <a:pt x="8206" y="3169"/>
                      <a:pt x="7339" y="3169"/>
                    </a:cubicBezTo>
                    <a:lnTo>
                      <a:pt x="7205" y="3169"/>
                    </a:lnTo>
                    <a:cubicBezTo>
                      <a:pt x="7072" y="8240"/>
                      <a:pt x="4403" y="12710"/>
                      <a:pt x="401" y="15345"/>
                    </a:cubicBezTo>
                    <a:cubicBezTo>
                      <a:pt x="1068" y="15545"/>
                      <a:pt x="1568" y="16112"/>
                      <a:pt x="1568" y="16879"/>
                    </a:cubicBezTo>
                    <a:cubicBezTo>
                      <a:pt x="1568" y="17746"/>
                      <a:pt x="868" y="18447"/>
                      <a:pt x="0" y="18447"/>
                    </a:cubicBezTo>
                    <a:lnTo>
                      <a:pt x="7672" y="18447"/>
                    </a:lnTo>
                    <a:cubicBezTo>
                      <a:pt x="8540" y="18447"/>
                      <a:pt x="9240" y="17746"/>
                      <a:pt x="9240" y="16879"/>
                    </a:cubicBezTo>
                    <a:cubicBezTo>
                      <a:pt x="9240" y="16179"/>
                      <a:pt x="8740" y="15545"/>
                      <a:pt x="8073" y="15345"/>
                    </a:cubicBezTo>
                    <a:cubicBezTo>
                      <a:pt x="12076" y="12710"/>
                      <a:pt x="14744" y="8240"/>
                      <a:pt x="14878" y="3169"/>
                    </a:cubicBezTo>
                    <a:lnTo>
                      <a:pt x="15011" y="3169"/>
                    </a:lnTo>
                    <a:cubicBezTo>
                      <a:pt x="15878" y="3169"/>
                      <a:pt x="16579" y="2436"/>
                      <a:pt x="16579" y="1568"/>
                    </a:cubicBezTo>
                    <a:cubicBezTo>
                      <a:pt x="16579" y="701"/>
                      <a:pt x="15878" y="0"/>
                      <a:pt x="15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5" name="Google Shape;635;p32"/>
            <p:cNvSpPr/>
            <p:nvPr/>
          </p:nvSpPr>
          <p:spPr>
            <a:xfrm>
              <a:off x="5843719" y="3421307"/>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5416894" y="3403563"/>
              <a:ext cx="115101" cy="8724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2"/>
            <p:cNvSpPr/>
            <p:nvPr/>
          </p:nvSpPr>
          <p:spPr>
            <a:xfrm>
              <a:off x="5730286" y="3699645"/>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2"/>
            <p:cNvSpPr/>
            <p:nvPr/>
          </p:nvSpPr>
          <p:spPr>
            <a:xfrm>
              <a:off x="6293325" y="2267834"/>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2"/>
            <p:cNvSpPr/>
            <p:nvPr/>
          </p:nvSpPr>
          <p:spPr>
            <a:xfrm>
              <a:off x="7517425" y="273478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6372125" y="1888913"/>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41;p32"/>
          <p:cNvGrpSpPr/>
          <p:nvPr/>
        </p:nvGrpSpPr>
        <p:grpSpPr>
          <a:xfrm>
            <a:off x="780975" y="178425"/>
            <a:ext cx="5291575" cy="4713313"/>
            <a:chOff x="780975" y="178425"/>
            <a:chExt cx="5291575" cy="4713313"/>
          </a:xfrm>
        </p:grpSpPr>
        <p:sp>
          <p:nvSpPr>
            <p:cNvPr id="642" name="Google Shape;642;p32"/>
            <p:cNvSpPr/>
            <p:nvPr/>
          </p:nvSpPr>
          <p:spPr>
            <a:xfrm>
              <a:off x="1367175" y="178425"/>
              <a:ext cx="86169" cy="67325"/>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6005825" y="29893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5172100" y="87381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780975" y="4787488"/>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a:off x="1348000" y="414703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a:off x="4296350" y="4732475"/>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a:off x="4305525" y="52753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A36F1C4C-EECB-4C2D-9925-47FA1970378B}"/>
              </a:ext>
            </a:extLst>
          </p:cNvPr>
          <p:cNvSpPr>
            <a:spLocks noGrp="1"/>
          </p:cNvSpPr>
          <p:nvPr>
            <p:ph type="ctrTitle" idx="2"/>
          </p:nvPr>
        </p:nvSpPr>
        <p:spPr>
          <a:xfrm>
            <a:off x="643943" y="1128552"/>
            <a:ext cx="4326557" cy="2250045"/>
          </a:xfrm>
        </p:spPr>
        <p:txBody>
          <a:bodyPr/>
          <a:lstStyle/>
          <a:p>
            <a:r>
              <a:rPr lang="en-US" sz="5400" dirty="0"/>
              <a:t>Careers in Healthcare Overview</a:t>
            </a:r>
          </a:p>
        </p:txBody>
      </p:sp>
      <p:pic>
        <p:nvPicPr>
          <p:cNvPr id="106" name="Picture 105" descr="A picture containing drawing&#10;&#10;Description automatically generated">
            <a:extLst>
              <a:ext uri="{FF2B5EF4-FFF2-40B4-BE49-F238E27FC236}">
                <a16:creationId xmlns:a16="http://schemas.microsoft.com/office/drawing/2014/main" id="{0A4787C4-8C1D-4C4E-A4C3-DF542847A9EA}"/>
              </a:ext>
            </a:extLst>
          </p:cNvPr>
          <p:cNvPicPr>
            <a:picLocks noChangeAspect="1"/>
          </p:cNvPicPr>
          <p:nvPr/>
        </p:nvPicPr>
        <p:blipFill>
          <a:blip r:embed="rId3"/>
          <a:stretch>
            <a:fillRect/>
          </a:stretch>
        </p:blipFill>
        <p:spPr>
          <a:xfrm>
            <a:off x="693206" y="4442282"/>
            <a:ext cx="2775891" cy="6564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4"/>
        <p:cNvGrpSpPr/>
        <p:nvPr/>
      </p:nvGrpSpPr>
      <p:grpSpPr>
        <a:xfrm>
          <a:off x="0" y="0"/>
          <a:ext cx="0" cy="0"/>
          <a:chOff x="0" y="0"/>
          <a:chExt cx="0" cy="0"/>
        </a:xfrm>
      </p:grpSpPr>
      <p:sp>
        <p:nvSpPr>
          <p:cNvPr id="1015" name="Google Shape;1015;p39"/>
          <p:cNvSpPr txBox="1">
            <a:spLocks noGrp="1"/>
          </p:cNvSpPr>
          <p:nvPr>
            <p:ph type="title"/>
          </p:nvPr>
        </p:nvSpPr>
        <p:spPr>
          <a:xfrm>
            <a:off x="363416" y="3470960"/>
            <a:ext cx="2883876" cy="12895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Healthcare</a:t>
            </a:r>
            <a:br>
              <a:rPr lang="en-US" sz="3200" dirty="0"/>
            </a:br>
            <a:r>
              <a:rPr lang="en-US" sz="3200" dirty="0"/>
              <a:t>Pathways</a:t>
            </a:r>
            <a:endParaRPr sz="3200" dirty="0"/>
          </a:p>
        </p:txBody>
      </p:sp>
      <p:pic>
        <p:nvPicPr>
          <p:cNvPr id="3" name="Picture 2" descr="A picture containing sitting, bag&#10;&#10;Description automatically generated">
            <a:extLst>
              <a:ext uri="{FF2B5EF4-FFF2-40B4-BE49-F238E27FC236}">
                <a16:creationId xmlns:a16="http://schemas.microsoft.com/office/drawing/2014/main" id="{47505C4E-EFB8-40F2-A303-F778630B6B3C}"/>
              </a:ext>
            </a:extLst>
          </p:cNvPr>
          <p:cNvPicPr>
            <a:picLocks noChangeAspect="1"/>
          </p:cNvPicPr>
          <p:nvPr/>
        </p:nvPicPr>
        <p:blipFill rotWithShape="1">
          <a:blip r:embed="rId4"/>
          <a:srcRect t="-2967" r="15249" b="1"/>
          <a:stretch/>
        </p:blipFill>
        <p:spPr>
          <a:xfrm>
            <a:off x="3407118" y="855785"/>
            <a:ext cx="2219959" cy="1794792"/>
          </a:xfrm>
          <a:prstGeom prst="ellipse">
            <a:avLst/>
          </a:prstGeom>
          <a:ln>
            <a:noFill/>
          </a:ln>
          <a:effectLst>
            <a:softEdge rad="112500"/>
          </a:effectLst>
        </p:spPr>
      </p:pic>
      <p:sp>
        <p:nvSpPr>
          <p:cNvPr id="12" name="Flowchart: Connector 11">
            <a:extLst>
              <a:ext uri="{FF2B5EF4-FFF2-40B4-BE49-F238E27FC236}">
                <a16:creationId xmlns:a16="http://schemas.microsoft.com/office/drawing/2014/main" id="{08689372-F389-4D03-B6D9-3A0030D4CD76}"/>
              </a:ext>
            </a:extLst>
          </p:cNvPr>
          <p:cNvSpPr/>
          <p:nvPr/>
        </p:nvSpPr>
        <p:spPr>
          <a:xfrm>
            <a:off x="3278163" y="3078822"/>
            <a:ext cx="2025747" cy="1289539"/>
          </a:xfrm>
          <a:prstGeom prst="flowChartConnector">
            <a:avLst/>
          </a:prstGeom>
          <a:solidFill>
            <a:schemeClr val="tx2">
              <a:alpha val="68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lumMod val="50000"/>
                  </a:schemeClr>
                </a:solidFill>
              </a:rPr>
              <a:t>Diagnostic Services</a:t>
            </a:r>
          </a:p>
        </p:txBody>
      </p:sp>
      <p:sp>
        <p:nvSpPr>
          <p:cNvPr id="13" name="Flowchart: Connector 12">
            <a:extLst>
              <a:ext uri="{FF2B5EF4-FFF2-40B4-BE49-F238E27FC236}">
                <a16:creationId xmlns:a16="http://schemas.microsoft.com/office/drawing/2014/main" id="{2335A294-80F3-49FE-ADE2-B795EC73B7E8}"/>
              </a:ext>
            </a:extLst>
          </p:cNvPr>
          <p:cNvSpPr/>
          <p:nvPr/>
        </p:nvSpPr>
        <p:spPr>
          <a:xfrm>
            <a:off x="5791200" y="3400033"/>
            <a:ext cx="2025747" cy="1289539"/>
          </a:xfrm>
          <a:prstGeom prst="flowChartConnector">
            <a:avLst/>
          </a:prstGeom>
          <a:solidFill>
            <a:schemeClr val="tx2">
              <a:alpha val="68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lumMod val="50000"/>
                  </a:schemeClr>
                </a:solidFill>
              </a:rPr>
              <a:t>Health Informatics</a:t>
            </a:r>
          </a:p>
        </p:txBody>
      </p:sp>
      <p:sp>
        <p:nvSpPr>
          <p:cNvPr id="14" name="Flowchart: Connector 13">
            <a:extLst>
              <a:ext uri="{FF2B5EF4-FFF2-40B4-BE49-F238E27FC236}">
                <a16:creationId xmlns:a16="http://schemas.microsoft.com/office/drawing/2014/main" id="{4167B526-042B-4862-BCE6-ABB1E5CEBA08}"/>
              </a:ext>
            </a:extLst>
          </p:cNvPr>
          <p:cNvSpPr/>
          <p:nvPr/>
        </p:nvSpPr>
        <p:spPr>
          <a:xfrm>
            <a:off x="6670822" y="1926980"/>
            <a:ext cx="2025747" cy="1289539"/>
          </a:xfrm>
          <a:prstGeom prst="flowChartConnector">
            <a:avLst/>
          </a:prstGeom>
          <a:solidFill>
            <a:schemeClr val="tx2">
              <a:alpha val="68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lumMod val="50000"/>
                  </a:schemeClr>
                </a:solidFill>
              </a:rPr>
              <a:t>Support Services</a:t>
            </a:r>
          </a:p>
        </p:txBody>
      </p:sp>
      <p:sp>
        <p:nvSpPr>
          <p:cNvPr id="15" name="Flowchart: Connector 14">
            <a:extLst>
              <a:ext uri="{FF2B5EF4-FFF2-40B4-BE49-F238E27FC236}">
                <a16:creationId xmlns:a16="http://schemas.microsoft.com/office/drawing/2014/main" id="{C0177E90-BFB5-4A55-8CC4-9E4112F77C56}"/>
              </a:ext>
            </a:extLst>
          </p:cNvPr>
          <p:cNvSpPr/>
          <p:nvPr/>
        </p:nvSpPr>
        <p:spPr>
          <a:xfrm>
            <a:off x="6530146" y="211016"/>
            <a:ext cx="2025747" cy="1289539"/>
          </a:xfrm>
          <a:prstGeom prst="flowChartConnector">
            <a:avLst/>
          </a:prstGeom>
          <a:solidFill>
            <a:schemeClr val="tx2">
              <a:alpha val="68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lumMod val="50000"/>
                  </a:schemeClr>
                </a:solidFill>
              </a:rPr>
              <a:t>Biotech</a:t>
            </a:r>
          </a:p>
          <a:p>
            <a:pPr algn="ctr"/>
            <a:r>
              <a:rPr lang="en-US" sz="1800" dirty="0">
                <a:solidFill>
                  <a:schemeClr val="tx1">
                    <a:lumMod val="50000"/>
                  </a:schemeClr>
                </a:solidFill>
              </a:rPr>
              <a:t>R&amp;D</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64876249-7EDE-4428-91E0-A32076AF63C2}"/>
                  </a:ext>
                </a:extLst>
              </p:cNvPr>
              <p:cNvGraphicFramePr>
                <a:graphicFrameLocks noChangeAspect="1"/>
              </p:cNvGraphicFramePr>
              <p:nvPr>
                <p:extLst>
                  <p:ext uri="{D42A27DB-BD31-4B8C-83A1-F6EECF244321}">
                    <p14:modId xmlns:p14="http://schemas.microsoft.com/office/powerpoint/2010/main" val="1646498851"/>
                  </p:ext>
                </p:extLst>
              </p:nvPr>
            </p:nvGraphicFramePr>
            <p:xfrm>
              <a:off x="717459" y="641105"/>
              <a:ext cx="2006203" cy="1285875"/>
            </p:xfrm>
            <a:graphic>
              <a:graphicData uri="http://schemas.microsoft.com/office/powerpoint/2016/slidezoom">
                <pslz:sldZm>
                  <pslz:sldZmObj sldId="261" cId="0">
                    <pslz:zmPr id="{F8DA53C2-99AC-499F-9A4B-41D8FE491E58}" returnToParent="0" imageType="cover" transitionDur="1000">
                      <p166:blipFill xmlns:p166="http://schemas.microsoft.com/office/powerpoint/2016/6/main">
                        <a:blip r:embed="rId5"/>
                        <a:stretch>
                          <a:fillRect/>
                        </a:stretch>
                      </p166:blipFill>
                      <p166:spPr xmlns:p166="http://schemas.microsoft.com/office/powerpoint/2016/6/main">
                        <a:xfrm>
                          <a:off x="0" y="0"/>
                          <a:ext cx="2006203" cy="1285875"/>
                        </a:xfrm>
                        <a:prstGeom prst="rect">
                          <a:avLst/>
                        </a:prstGeom>
                        <a:ln w="3175">
                          <a:noFill/>
                        </a:ln>
                      </p166:spPr>
                    </pslz:zmPr>
                  </pslz:sldZmObj>
                </pslz:sldZm>
              </a:graphicData>
            </a:graphic>
          </p:graphicFrame>
        </mc:Choice>
        <mc:Fallback xmlns="">
          <p:pic>
            <p:nvPicPr>
              <p:cNvPr id="5" name="Slide Zoom 4">
                <a:hlinkClick r:id="rId6" action="ppaction://hlinksldjump"/>
                <a:extLst>
                  <a:ext uri="{FF2B5EF4-FFF2-40B4-BE49-F238E27FC236}">
                    <a16:creationId xmlns:a16="http://schemas.microsoft.com/office/drawing/2014/main" id="{64876249-7EDE-4428-91E0-A32076AF63C2}"/>
                  </a:ext>
                </a:extLst>
              </p:cNvPr>
              <p:cNvPicPr>
                <a:picLocks noGrp="1" noRot="1" noChangeAspect="1" noMove="1" noResize="1" noEditPoints="1" noAdjustHandles="1" noChangeArrowheads="1" noChangeShapeType="1"/>
              </p:cNvPicPr>
              <p:nvPr/>
            </p:nvPicPr>
            <p:blipFill>
              <a:blip r:embed="rId7"/>
              <a:stretch>
                <a:fillRect/>
              </a:stretch>
            </p:blipFill>
            <p:spPr>
              <a:xfrm>
                <a:off x="717459" y="641105"/>
                <a:ext cx="2006203" cy="1285875"/>
              </a:xfrm>
              <a:prstGeom prst="rect">
                <a:avLst/>
              </a:prstGeom>
              <a:ln w="3175">
                <a:noFill/>
              </a:ln>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174" name="Rectangle 5">
            <a:extLst>
              <a:ext uri="{FF2B5EF4-FFF2-40B4-BE49-F238E27FC236}">
                <a16:creationId xmlns:a16="http://schemas.microsoft.com/office/drawing/2014/main" id="{AEC5159C-231F-4B7D-A4F8-C9A15828B2E5}"/>
              </a:ext>
            </a:extLst>
          </p:cNvPr>
          <p:cNvSpPr txBox="1">
            <a:spLocks noChangeArrowheads="1"/>
          </p:cNvSpPr>
          <p:nvPr/>
        </p:nvSpPr>
        <p:spPr>
          <a:xfrm>
            <a:off x="3697940" y="1166971"/>
            <a:ext cx="4870909" cy="3647076"/>
          </a:xfrm>
          <a:prstGeom prst="rect">
            <a:avLst/>
          </a:prstGeom>
          <a:noFill/>
          <a:ln>
            <a:noFill/>
          </a:ln>
        </p:spPr>
        <p:txBody>
          <a:bodyPr spcFirstLastPara="1" wrap="square" lIns="91425" tIns="91425" rIns="91425" bIns="91425" anchor="t" anchorCtr="0">
            <a:normAutofit fontScale="92500"/>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Lato"/>
              <a:buChar char="●"/>
              <a:defRPr sz="1100" b="0" i="0" u="none" strike="noStrike" cap="none">
                <a:solidFill>
                  <a:schemeClr val="dk1"/>
                </a:solidFill>
                <a:latin typeface="Lato"/>
                <a:ea typeface="Lato"/>
                <a:cs typeface="Lato"/>
                <a:sym typeface="Lato"/>
              </a:defRPr>
            </a:lvl1pPr>
            <a:lvl2pPr marL="914400" marR="0" lvl="1" indent="-317500" algn="l"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1600"/>
              </a:spcBef>
              <a:spcAft>
                <a:spcPts val="160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pPr>
              <a:lnSpc>
                <a:spcPct val="90000"/>
              </a:lnSpc>
              <a:spcAft>
                <a:spcPts val="600"/>
              </a:spcAft>
              <a:buSzPts val="1200"/>
            </a:pPr>
            <a:r>
              <a:rPr lang="en-US" altLang="en-US" sz="2000" b="0" i="0" u="none" strike="noStrike" cap="none" dirty="0">
                <a:latin typeface="Lato"/>
                <a:ea typeface="Lato"/>
                <a:cs typeface="Lato"/>
                <a:sym typeface="Lato"/>
              </a:rPr>
              <a:t>Dental Careers</a:t>
            </a:r>
          </a:p>
          <a:p>
            <a:pPr>
              <a:lnSpc>
                <a:spcPct val="90000"/>
              </a:lnSpc>
              <a:spcAft>
                <a:spcPts val="600"/>
              </a:spcAft>
              <a:buSzPts val="1200"/>
            </a:pPr>
            <a:r>
              <a:rPr lang="en-US" altLang="en-US" sz="2000" b="0" i="0" u="none" strike="noStrike" cap="none" dirty="0">
                <a:latin typeface="Lato"/>
                <a:ea typeface="Lato"/>
                <a:cs typeface="Lato"/>
                <a:sym typeface="Lato"/>
              </a:rPr>
              <a:t>Emergency Medical Services Careers</a:t>
            </a:r>
          </a:p>
          <a:p>
            <a:pPr>
              <a:lnSpc>
                <a:spcPct val="90000"/>
              </a:lnSpc>
              <a:spcAft>
                <a:spcPts val="600"/>
              </a:spcAft>
              <a:buSzPts val="1200"/>
            </a:pPr>
            <a:r>
              <a:rPr lang="en-US" altLang="en-US" sz="2000" b="0" i="0" u="none" strike="noStrike" cap="none" dirty="0">
                <a:latin typeface="Lato"/>
                <a:ea typeface="Lato"/>
                <a:cs typeface="Lato"/>
                <a:sym typeface="Lato"/>
              </a:rPr>
              <a:t>Medical Careers</a:t>
            </a:r>
          </a:p>
          <a:p>
            <a:pPr>
              <a:lnSpc>
                <a:spcPct val="90000"/>
              </a:lnSpc>
              <a:spcAft>
                <a:spcPts val="600"/>
              </a:spcAft>
              <a:buSzPts val="1200"/>
            </a:pPr>
            <a:r>
              <a:rPr lang="en-US" altLang="en-US" sz="2000" b="0" i="0" u="none" strike="noStrike" cap="none" dirty="0">
                <a:latin typeface="Lato"/>
                <a:ea typeface="Lato"/>
                <a:cs typeface="Lato"/>
                <a:sym typeface="Lato"/>
              </a:rPr>
              <a:t>Mental and Social Services Careers</a:t>
            </a:r>
          </a:p>
          <a:p>
            <a:pPr>
              <a:lnSpc>
                <a:spcPct val="90000"/>
              </a:lnSpc>
              <a:spcAft>
                <a:spcPts val="600"/>
              </a:spcAft>
              <a:buSzPts val="1200"/>
            </a:pPr>
            <a:r>
              <a:rPr lang="en-US" altLang="en-US" sz="2000" b="0" i="0" u="none" strike="noStrike" cap="none" dirty="0">
                <a:latin typeface="Lato"/>
                <a:ea typeface="Lato"/>
                <a:cs typeface="Lato"/>
                <a:sym typeface="Lato"/>
              </a:rPr>
              <a:t>Mortuary Careers</a:t>
            </a:r>
          </a:p>
          <a:p>
            <a:pPr>
              <a:lnSpc>
                <a:spcPct val="90000"/>
              </a:lnSpc>
              <a:spcAft>
                <a:spcPts val="600"/>
              </a:spcAft>
              <a:buSzPts val="1200"/>
            </a:pPr>
            <a:r>
              <a:rPr lang="en-US" altLang="en-US" sz="2000" b="0" i="0" u="none" strike="noStrike" cap="none" dirty="0">
                <a:latin typeface="Lato"/>
                <a:ea typeface="Lato"/>
                <a:cs typeface="Lato"/>
                <a:sym typeface="Lato"/>
              </a:rPr>
              <a:t>Nursing Careers</a:t>
            </a:r>
          </a:p>
          <a:p>
            <a:pPr>
              <a:lnSpc>
                <a:spcPct val="90000"/>
              </a:lnSpc>
              <a:spcAft>
                <a:spcPts val="600"/>
              </a:spcAft>
              <a:buSzPts val="1200"/>
            </a:pPr>
            <a:r>
              <a:rPr lang="en-US" altLang="en-US" sz="2000" b="0" i="0" u="none" strike="noStrike" cap="none" dirty="0">
                <a:latin typeface="Lato"/>
                <a:ea typeface="Lato"/>
                <a:cs typeface="Lato"/>
                <a:sym typeface="Lato"/>
              </a:rPr>
              <a:t>Nutrition and Dietary Services Careers</a:t>
            </a:r>
          </a:p>
          <a:p>
            <a:pPr>
              <a:lnSpc>
                <a:spcPct val="90000"/>
              </a:lnSpc>
              <a:spcAft>
                <a:spcPts val="600"/>
              </a:spcAft>
              <a:buSzPts val="1200"/>
            </a:pPr>
            <a:r>
              <a:rPr lang="en-US" altLang="en-US" sz="2000" b="0" i="0" u="none" strike="noStrike" cap="none" dirty="0">
                <a:latin typeface="Lato"/>
                <a:ea typeface="Lato"/>
                <a:cs typeface="Lato"/>
                <a:sym typeface="Lato"/>
              </a:rPr>
              <a:t>Veterinary Careers</a:t>
            </a:r>
          </a:p>
          <a:p>
            <a:pPr>
              <a:lnSpc>
                <a:spcPct val="90000"/>
              </a:lnSpc>
              <a:spcAft>
                <a:spcPts val="600"/>
              </a:spcAft>
              <a:buSzPts val="1200"/>
            </a:pPr>
            <a:r>
              <a:rPr lang="en-US" altLang="en-US" sz="2000" b="0" i="0" u="none" strike="noStrike" cap="none" dirty="0">
                <a:latin typeface="Lato"/>
                <a:ea typeface="Lato"/>
                <a:cs typeface="Lato"/>
                <a:sym typeface="Lato"/>
              </a:rPr>
              <a:t>Vision Services Careers</a:t>
            </a:r>
          </a:p>
          <a:p>
            <a:pPr>
              <a:lnSpc>
                <a:spcPct val="90000"/>
              </a:lnSpc>
              <a:spcAft>
                <a:spcPts val="600"/>
              </a:spcAft>
              <a:buSzPts val="1200"/>
            </a:pPr>
            <a:r>
              <a:rPr lang="en-US" altLang="en-US" sz="2000" b="0" i="0" u="none" strike="noStrike" cap="none" dirty="0">
                <a:latin typeface="Lato"/>
                <a:ea typeface="Lato"/>
                <a:cs typeface="Lato"/>
                <a:sym typeface="Lato"/>
              </a:rPr>
              <a:t> </a:t>
            </a:r>
            <a:r>
              <a:rPr lang="en-US" sz="2000" b="0" i="0" u="none" strike="noStrike" cap="none" dirty="0">
                <a:latin typeface="Lato"/>
                <a:ea typeface="Lato"/>
                <a:cs typeface="Lato"/>
                <a:sym typeface="Lato"/>
              </a:rPr>
              <a:t>Other Therapeutic Services Careers</a:t>
            </a:r>
            <a:endParaRPr lang="en-US" altLang="en-US" sz="2000" b="0" i="0" u="none" strike="noStrike" cap="none" dirty="0">
              <a:latin typeface="Lato"/>
              <a:ea typeface="Lato"/>
              <a:cs typeface="Lato"/>
              <a:sym typeface="Lato"/>
            </a:endParaRPr>
          </a:p>
        </p:txBody>
      </p:sp>
      <p:sp>
        <p:nvSpPr>
          <p:cNvPr id="167" name="Rectangle 4">
            <a:extLst>
              <a:ext uri="{FF2B5EF4-FFF2-40B4-BE49-F238E27FC236}">
                <a16:creationId xmlns:a16="http://schemas.microsoft.com/office/drawing/2014/main" id="{4ADA212C-3398-4B6B-8679-16E534D56EAB}"/>
              </a:ext>
            </a:extLst>
          </p:cNvPr>
          <p:cNvSpPr>
            <a:spLocks noGrp="1" noChangeArrowheads="1"/>
          </p:cNvSpPr>
          <p:nvPr>
            <p:ph type="title"/>
          </p:nvPr>
        </p:nvSpPr>
        <p:spPr>
          <a:xfrm>
            <a:off x="3697940" y="329454"/>
            <a:ext cx="4719919" cy="837516"/>
          </a:xfrm>
        </p:spPr>
        <p:txBody>
          <a:bodyPr spcFirstLastPara="1" wrap="square" lIns="91425" tIns="91425" rIns="91425" bIns="91425" anchor="ctr" anchorCtr="0">
            <a:normAutofit/>
          </a:bodyPr>
          <a:lstStyle/>
          <a:p>
            <a:pPr>
              <a:lnSpc>
                <a:spcPct val="90000"/>
              </a:lnSpc>
            </a:pPr>
            <a:r>
              <a:rPr lang="en-US" altLang="en-US" sz="3200" b="1" i="0" u="none" strike="noStrike" cap="none" dirty="0">
                <a:latin typeface="Montserrat"/>
                <a:ea typeface="Montserrat"/>
                <a:cs typeface="Montserrat"/>
                <a:sym typeface="Montserrat"/>
              </a:rPr>
              <a:t>Therapeutic Services</a:t>
            </a:r>
          </a:p>
        </p:txBody>
      </p:sp>
      <p:pic>
        <p:nvPicPr>
          <p:cNvPr id="20" name="Picture 19" descr="A group of people posing for the camera&#10;&#10;Description automatically generated">
            <a:extLst>
              <a:ext uri="{FF2B5EF4-FFF2-40B4-BE49-F238E27FC236}">
                <a16:creationId xmlns:a16="http://schemas.microsoft.com/office/drawing/2014/main" id="{BFED9C65-3E00-434F-9FF7-D5CFB4BD2C80}"/>
              </a:ext>
            </a:extLst>
          </p:cNvPr>
          <p:cNvPicPr>
            <a:picLocks noChangeAspect="1"/>
          </p:cNvPicPr>
          <p:nvPr/>
        </p:nvPicPr>
        <p:blipFill>
          <a:blip r:embed="rId3"/>
          <a:stretch>
            <a:fillRect/>
          </a:stretch>
        </p:blipFill>
        <p:spPr>
          <a:xfrm>
            <a:off x="411780" y="1072680"/>
            <a:ext cx="3139855" cy="2998140"/>
          </a:xfrm>
          <a:prstGeom prst="ellipse">
            <a:avLst/>
          </a:prstGeom>
          <a:ln>
            <a:noFill/>
          </a:ln>
          <a:effectLst>
            <a:softEdge rad="112500"/>
          </a:effectLst>
        </p:spPr>
      </p:pic>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ED750D47-7F3F-4DFC-AC99-3235292AE2A0}"/>
                  </a:ext>
                </a:extLst>
              </p:cNvPr>
              <p:cNvGraphicFramePr>
                <a:graphicFrameLocks noChangeAspect="1"/>
              </p:cNvGraphicFramePr>
              <p:nvPr>
                <p:extLst>
                  <p:ext uri="{D42A27DB-BD31-4B8C-83A1-F6EECF244321}">
                    <p14:modId xmlns:p14="http://schemas.microsoft.com/office/powerpoint/2010/main" val="3639848335"/>
                  </p:ext>
                </p:extLst>
              </p:nvPr>
            </p:nvGraphicFramePr>
            <p:xfrm>
              <a:off x="1462384" y="4176803"/>
              <a:ext cx="1351397" cy="637244"/>
            </p:xfrm>
            <a:graphic>
              <a:graphicData uri="http://schemas.microsoft.com/office/powerpoint/2016/slidezoom">
                <pslz:sldZm>
                  <pslz:sldZmObj sldId="262" cId="0">
                    <pslz:zmPr id="{A9B8F042-4590-40AB-B603-A71CCEB762C6}" returnToParent="0" imageType="cover" transitionDur="1000">
                      <p166:blipFill xmlns:p166="http://schemas.microsoft.com/office/powerpoint/2016/6/main">
                        <a:blip r:embed="rId4"/>
                        <a:stretch>
                          <a:fillRect/>
                        </a:stretch>
                      </p166:blipFill>
                      <p166:spPr xmlns:p166="http://schemas.microsoft.com/office/powerpoint/2016/6/main">
                        <a:xfrm>
                          <a:off x="0" y="0"/>
                          <a:ext cx="1351397" cy="637244"/>
                        </a:xfrm>
                        <a:prstGeom prst="rect">
                          <a:avLst/>
                        </a:prstGeom>
                        <a:ln w="3175">
                          <a:noFill/>
                        </a:ln>
                      </p166:spPr>
                    </pslz:zmPr>
                  </pslz:sldZmObj>
                </pslz:sldZm>
              </a:graphicData>
            </a:graphic>
          </p:graphicFrame>
        </mc:Choice>
        <mc:Fallback xmlns="">
          <p:pic>
            <p:nvPicPr>
              <p:cNvPr id="3" name="Slide Zoom 2">
                <a:hlinkClick r:id="rId5" action="ppaction://hlinksldjump"/>
                <a:extLst>
                  <a:ext uri="{FF2B5EF4-FFF2-40B4-BE49-F238E27FC236}">
                    <a16:creationId xmlns:a16="http://schemas.microsoft.com/office/drawing/2014/main" id="{ED750D47-7F3F-4DFC-AC99-3235292AE2A0}"/>
                  </a:ext>
                </a:extLst>
              </p:cNvPr>
              <p:cNvPicPr>
                <a:picLocks noGrp="1" noRot="1" noChangeAspect="1" noMove="1" noResize="1" noEditPoints="1" noAdjustHandles="1" noChangeArrowheads="1" noChangeShapeType="1"/>
              </p:cNvPicPr>
              <p:nvPr/>
            </p:nvPicPr>
            <p:blipFill>
              <a:blip r:embed="rId6"/>
              <a:stretch>
                <a:fillRect/>
              </a:stretch>
            </p:blipFill>
            <p:spPr>
              <a:xfrm>
                <a:off x="1462384" y="4176803"/>
                <a:ext cx="1351397" cy="637244"/>
              </a:xfrm>
              <a:prstGeom prst="rect">
                <a:avLst/>
              </a:prstGeom>
              <a:ln w="3175">
                <a:noFill/>
              </a:ln>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grpSp>
        <p:nvGrpSpPr>
          <p:cNvPr id="65" name="Google Shape;553;p32">
            <a:extLst>
              <a:ext uri="{FF2B5EF4-FFF2-40B4-BE49-F238E27FC236}">
                <a16:creationId xmlns:a16="http://schemas.microsoft.com/office/drawing/2014/main" id="{C2A194FE-83BA-4FDE-A850-6B5866CCB07F}"/>
              </a:ext>
            </a:extLst>
          </p:cNvPr>
          <p:cNvGrpSpPr/>
          <p:nvPr/>
        </p:nvGrpSpPr>
        <p:grpSpPr>
          <a:xfrm>
            <a:off x="2377073" y="905026"/>
            <a:ext cx="4069655" cy="3895293"/>
            <a:chOff x="4615401" y="728607"/>
            <a:chExt cx="4384932" cy="4197062"/>
          </a:xfrm>
        </p:grpSpPr>
        <p:grpSp>
          <p:nvGrpSpPr>
            <p:cNvPr id="66" name="Google Shape;554;p32">
              <a:extLst>
                <a:ext uri="{FF2B5EF4-FFF2-40B4-BE49-F238E27FC236}">
                  <a16:creationId xmlns:a16="http://schemas.microsoft.com/office/drawing/2014/main" id="{3C7A6B9B-D1F2-4C66-B5A5-16E03D01A22A}"/>
                </a:ext>
              </a:extLst>
            </p:cNvPr>
            <p:cNvGrpSpPr/>
            <p:nvPr/>
          </p:nvGrpSpPr>
          <p:grpSpPr>
            <a:xfrm>
              <a:off x="6312263" y="728607"/>
              <a:ext cx="2477041" cy="2695862"/>
              <a:chOff x="-1993562" y="1443507"/>
              <a:chExt cx="2477041" cy="2695862"/>
            </a:xfrm>
          </p:grpSpPr>
          <p:sp>
            <p:nvSpPr>
              <p:cNvPr id="145" name="Google Shape;555;p32">
                <a:extLst>
                  <a:ext uri="{FF2B5EF4-FFF2-40B4-BE49-F238E27FC236}">
                    <a16:creationId xmlns:a16="http://schemas.microsoft.com/office/drawing/2014/main" id="{7438F5DF-912C-4AF4-89E4-7B9E6127E036}"/>
                  </a:ext>
                </a:extLst>
              </p:cNvPr>
              <p:cNvSpPr/>
              <p:nvPr/>
            </p:nvSpPr>
            <p:spPr>
              <a:xfrm flipH="1">
                <a:off x="-899302" y="2421185"/>
                <a:ext cx="370841" cy="382371"/>
              </a:xfrm>
              <a:custGeom>
                <a:avLst/>
                <a:gdLst/>
                <a:ahLst/>
                <a:cxnLst/>
                <a:rect l="l" t="t" r="r" b="b"/>
                <a:pathLst>
                  <a:path w="10742" h="11076" extrusionOk="0">
                    <a:moveTo>
                      <a:pt x="7073" y="1"/>
                    </a:moveTo>
                    <a:lnTo>
                      <a:pt x="1" y="4471"/>
                    </a:lnTo>
                    <a:lnTo>
                      <a:pt x="5238" y="11076"/>
                    </a:lnTo>
                    <a:lnTo>
                      <a:pt x="10742" y="7640"/>
                    </a:lnTo>
                    <a:lnTo>
                      <a:pt x="70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556;p32">
                <a:extLst>
                  <a:ext uri="{FF2B5EF4-FFF2-40B4-BE49-F238E27FC236}">
                    <a16:creationId xmlns:a16="http://schemas.microsoft.com/office/drawing/2014/main" id="{2FF7AC05-BB0C-4637-8FBC-B73F2E7737E3}"/>
                  </a:ext>
                </a:extLst>
              </p:cNvPr>
              <p:cNvGrpSpPr/>
              <p:nvPr/>
            </p:nvGrpSpPr>
            <p:grpSpPr>
              <a:xfrm flipH="1">
                <a:off x="-1993562" y="1443507"/>
                <a:ext cx="2477041" cy="2695862"/>
                <a:chOff x="5469213" y="1712600"/>
                <a:chExt cx="1793788" cy="1952250"/>
              </a:xfrm>
            </p:grpSpPr>
            <p:sp>
              <p:nvSpPr>
                <p:cNvPr id="147" name="Google Shape;557;p32">
                  <a:extLst>
                    <a:ext uri="{FF2B5EF4-FFF2-40B4-BE49-F238E27FC236}">
                      <a16:creationId xmlns:a16="http://schemas.microsoft.com/office/drawing/2014/main" id="{190365D4-ADF8-4D8D-A036-63997351744F}"/>
                    </a:ext>
                  </a:extLst>
                </p:cNvPr>
                <p:cNvSpPr/>
                <p:nvPr/>
              </p:nvSpPr>
              <p:spPr>
                <a:xfrm>
                  <a:off x="6323150" y="2993500"/>
                  <a:ext cx="939850" cy="124298"/>
                </a:xfrm>
                <a:custGeom>
                  <a:avLst/>
                  <a:gdLst/>
                  <a:ahLst/>
                  <a:cxnLst/>
                  <a:rect l="l" t="t" r="r" b="b"/>
                  <a:pathLst>
                    <a:path w="37594" h="4071" extrusionOk="0">
                      <a:moveTo>
                        <a:pt x="0" y="1"/>
                      </a:moveTo>
                      <a:lnTo>
                        <a:pt x="0" y="4071"/>
                      </a:lnTo>
                      <a:lnTo>
                        <a:pt x="37594" y="4071"/>
                      </a:lnTo>
                      <a:lnTo>
                        <a:pt x="375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58;p32">
                  <a:extLst>
                    <a:ext uri="{FF2B5EF4-FFF2-40B4-BE49-F238E27FC236}">
                      <a16:creationId xmlns:a16="http://schemas.microsoft.com/office/drawing/2014/main" id="{B9EBA561-501C-478B-8BDF-5B08B476DE04}"/>
                    </a:ext>
                  </a:extLst>
                </p:cNvPr>
                <p:cNvSpPr/>
                <p:nvPr/>
              </p:nvSpPr>
              <p:spPr>
                <a:xfrm>
                  <a:off x="6391538" y="3041900"/>
                  <a:ext cx="803100" cy="101750"/>
                </a:xfrm>
                <a:custGeom>
                  <a:avLst/>
                  <a:gdLst/>
                  <a:ahLst/>
                  <a:cxnLst/>
                  <a:rect l="l" t="t" r="r" b="b"/>
                  <a:pathLst>
                    <a:path w="32124" h="4070" extrusionOk="0">
                      <a:moveTo>
                        <a:pt x="0" y="0"/>
                      </a:moveTo>
                      <a:lnTo>
                        <a:pt x="0" y="4070"/>
                      </a:lnTo>
                      <a:lnTo>
                        <a:pt x="32123" y="4070"/>
                      </a:lnTo>
                      <a:lnTo>
                        <a:pt x="32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59;p32">
                  <a:extLst>
                    <a:ext uri="{FF2B5EF4-FFF2-40B4-BE49-F238E27FC236}">
                      <a16:creationId xmlns:a16="http://schemas.microsoft.com/office/drawing/2014/main" id="{4FE6726E-B2C0-465A-B917-81647A0DD489}"/>
                    </a:ext>
                  </a:extLst>
                </p:cNvPr>
                <p:cNvSpPr/>
                <p:nvPr/>
              </p:nvSpPr>
              <p:spPr>
                <a:xfrm>
                  <a:off x="5555938" y="3147800"/>
                  <a:ext cx="1335975" cy="517050"/>
                </a:xfrm>
                <a:custGeom>
                  <a:avLst/>
                  <a:gdLst/>
                  <a:ahLst/>
                  <a:cxnLst/>
                  <a:rect l="l" t="t" r="r" b="b"/>
                  <a:pathLst>
                    <a:path w="53439" h="20682" extrusionOk="0">
                      <a:moveTo>
                        <a:pt x="3703" y="0"/>
                      </a:moveTo>
                      <a:lnTo>
                        <a:pt x="1" y="2969"/>
                      </a:lnTo>
                      <a:cubicBezTo>
                        <a:pt x="2469" y="7773"/>
                        <a:pt x="6005" y="11909"/>
                        <a:pt x="10275" y="14844"/>
                      </a:cubicBezTo>
                      <a:lnTo>
                        <a:pt x="10208" y="14844"/>
                      </a:lnTo>
                      <a:lnTo>
                        <a:pt x="10208" y="20682"/>
                      </a:lnTo>
                      <a:lnTo>
                        <a:pt x="40263" y="20682"/>
                      </a:lnTo>
                      <a:lnTo>
                        <a:pt x="40263" y="16079"/>
                      </a:lnTo>
                      <a:cubicBezTo>
                        <a:pt x="43565" y="14144"/>
                        <a:pt x="46467" y="11575"/>
                        <a:pt x="48869" y="8473"/>
                      </a:cubicBezTo>
                      <a:cubicBezTo>
                        <a:pt x="50737" y="6071"/>
                        <a:pt x="52271" y="3336"/>
                        <a:pt x="53439" y="401"/>
                      </a:cubicBezTo>
                      <a:lnTo>
                        <a:pt x="42865" y="401"/>
                      </a:lnTo>
                      <a:lnTo>
                        <a:pt x="42865" y="8106"/>
                      </a:lnTo>
                      <a:cubicBezTo>
                        <a:pt x="38962" y="11842"/>
                        <a:pt x="33958" y="14311"/>
                        <a:pt x="28454" y="14844"/>
                      </a:cubicBezTo>
                      <a:lnTo>
                        <a:pt x="23784" y="14844"/>
                      </a:lnTo>
                      <a:cubicBezTo>
                        <a:pt x="15011" y="13977"/>
                        <a:pt x="7506" y="8140"/>
                        <a:pt x="37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60;p32">
                  <a:extLst>
                    <a:ext uri="{FF2B5EF4-FFF2-40B4-BE49-F238E27FC236}">
                      <a16:creationId xmlns:a16="http://schemas.microsoft.com/office/drawing/2014/main" id="{B8F15D86-F1E9-4634-9D69-9D9510B1EEEC}"/>
                    </a:ext>
                  </a:extLst>
                </p:cNvPr>
                <p:cNvSpPr/>
                <p:nvPr/>
              </p:nvSpPr>
              <p:spPr>
                <a:xfrm>
                  <a:off x="5469213" y="2097050"/>
                  <a:ext cx="1438550" cy="1566975"/>
                </a:xfrm>
                <a:custGeom>
                  <a:avLst/>
                  <a:gdLst/>
                  <a:ahLst/>
                  <a:cxnLst/>
                  <a:rect l="l" t="t" r="r" b="b"/>
                  <a:pathLst>
                    <a:path w="57542" h="62679" extrusionOk="0">
                      <a:moveTo>
                        <a:pt x="18547" y="0"/>
                      </a:moveTo>
                      <a:cubicBezTo>
                        <a:pt x="7673" y="4770"/>
                        <a:pt x="0" y="16312"/>
                        <a:pt x="0" y="29788"/>
                      </a:cubicBezTo>
                      <a:cubicBezTo>
                        <a:pt x="0" y="41163"/>
                        <a:pt x="5471" y="51170"/>
                        <a:pt x="13710" y="56841"/>
                      </a:cubicBezTo>
                      <a:lnTo>
                        <a:pt x="13644" y="56841"/>
                      </a:lnTo>
                      <a:lnTo>
                        <a:pt x="13644" y="62679"/>
                      </a:lnTo>
                      <a:lnTo>
                        <a:pt x="43698" y="62679"/>
                      </a:lnTo>
                      <a:lnTo>
                        <a:pt x="43698" y="58042"/>
                      </a:lnTo>
                      <a:cubicBezTo>
                        <a:pt x="47034" y="56141"/>
                        <a:pt x="49936" y="53539"/>
                        <a:pt x="52371" y="50470"/>
                      </a:cubicBezTo>
                      <a:cubicBezTo>
                        <a:pt x="54573" y="47634"/>
                        <a:pt x="56341" y="44332"/>
                        <a:pt x="57542" y="40796"/>
                      </a:cubicBezTo>
                      <a:cubicBezTo>
                        <a:pt x="55940" y="40663"/>
                        <a:pt x="54306" y="40796"/>
                        <a:pt x="52738" y="40629"/>
                      </a:cubicBezTo>
                      <a:cubicBezTo>
                        <a:pt x="52605" y="40930"/>
                        <a:pt x="52471" y="41196"/>
                        <a:pt x="52371" y="41463"/>
                      </a:cubicBezTo>
                      <a:lnTo>
                        <a:pt x="52371" y="40830"/>
                      </a:lnTo>
                      <a:lnTo>
                        <a:pt x="46367" y="40830"/>
                      </a:lnTo>
                      <a:lnTo>
                        <a:pt x="46367" y="50103"/>
                      </a:lnTo>
                      <a:cubicBezTo>
                        <a:pt x="42497" y="53839"/>
                        <a:pt x="37494" y="56307"/>
                        <a:pt x="31990" y="56841"/>
                      </a:cubicBezTo>
                      <a:lnTo>
                        <a:pt x="27320" y="56841"/>
                      </a:lnTo>
                      <a:cubicBezTo>
                        <a:pt x="14544" y="55540"/>
                        <a:pt x="4537" y="43932"/>
                        <a:pt x="4537" y="29788"/>
                      </a:cubicBezTo>
                      <a:cubicBezTo>
                        <a:pt x="4537" y="19081"/>
                        <a:pt x="10241" y="9807"/>
                        <a:pt x="18547" y="5404"/>
                      </a:cubicBezTo>
                      <a:lnTo>
                        <a:pt x="1854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61;p32">
                  <a:extLst>
                    <a:ext uri="{FF2B5EF4-FFF2-40B4-BE49-F238E27FC236}">
                      <a16:creationId xmlns:a16="http://schemas.microsoft.com/office/drawing/2014/main" id="{75342569-1E38-468B-AA5A-A35B073B93EB}"/>
                    </a:ext>
                  </a:extLst>
                </p:cNvPr>
                <p:cNvSpPr/>
                <p:nvPr/>
              </p:nvSpPr>
              <p:spPr>
                <a:xfrm>
                  <a:off x="5721888" y="1728450"/>
                  <a:ext cx="755575" cy="872325"/>
                </a:xfrm>
                <a:custGeom>
                  <a:avLst/>
                  <a:gdLst/>
                  <a:ahLst/>
                  <a:cxnLst/>
                  <a:rect l="l" t="t" r="r" b="b"/>
                  <a:pathLst>
                    <a:path w="30223" h="34893" extrusionOk="0">
                      <a:moveTo>
                        <a:pt x="13677" y="0"/>
                      </a:moveTo>
                      <a:lnTo>
                        <a:pt x="1" y="8573"/>
                      </a:lnTo>
                      <a:lnTo>
                        <a:pt x="16546" y="34892"/>
                      </a:lnTo>
                      <a:lnTo>
                        <a:pt x="30222" y="26286"/>
                      </a:lnTo>
                      <a:lnTo>
                        <a:pt x="136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62;p32">
                  <a:extLst>
                    <a:ext uri="{FF2B5EF4-FFF2-40B4-BE49-F238E27FC236}">
                      <a16:creationId xmlns:a16="http://schemas.microsoft.com/office/drawing/2014/main" id="{F1AC853F-5E01-4FE1-BD86-6CFB78EC329F}"/>
                    </a:ext>
                  </a:extLst>
                </p:cNvPr>
                <p:cNvSpPr/>
                <p:nvPr/>
              </p:nvSpPr>
              <p:spPr>
                <a:xfrm>
                  <a:off x="5761088" y="1712600"/>
                  <a:ext cx="246875" cy="194325"/>
                </a:xfrm>
                <a:custGeom>
                  <a:avLst/>
                  <a:gdLst/>
                  <a:ahLst/>
                  <a:cxnLst/>
                  <a:rect l="l" t="t" r="r" b="b"/>
                  <a:pathLst>
                    <a:path w="9875" h="7773" extrusionOk="0">
                      <a:moveTo>
                        <a:pt x="8240" y="1"/>
                      </a:moveTo>
                      <a:lnTo>
                        <a:pt x="0" y="5204"/>
                      </a:lnTo>
                      <a:lnTo>
                        <a:pt x="1602" y="7773"/>
                      </a:lnTo>
                      <a:lnTo>
                        <a:pt x="9874" y="2603"/>
                      </a:lnTo>
                      <a:lnTo>
                        <a:pt x="8240" y="1"/>
                      </a:lnTo>
                      <a:close/>
                    </a:path>
                  </a:pathLst>
                </a:custGeom>
                <a:solidFill>
                  <a:srgbClr val="8C5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 name="Google Shape;563;p32">
              <a:extLst>
                <a:ext uri="{FF2B5EF4-FFF2-40B4-BE49-F238E27FC236}">
                  <a16:creationId xmlns:a16="http://schemas.microsoft.com/office/drawing/2014/main" id="{AD99F738-FBD3-474A-8044-9BD6B29DF03D}"/>
                </a:ext>
              </a:extLst>
            </p:cNvPr>
            <p:cNvGrpSpPr/>
            <p:nvPr/>
          </p:nvGrpSpPr>
          <p:grpSpPr>
            <a:xfrm flipH="1">
              <a:off x="4615401" y="2349954"/>
              <a:ext cx="4384932" cy="2575715"/>
              <a:chOff x="5545088" y="2344725"/>
              <a:chExt cx="3282380" cy="1928075"/>
            </a:xfrm>
          </p:grpSpPr>
          <p:sp>
            <p:nvSpPr>
              <p:cNvPr id="78" name="Google Shape;564;p32">
                <a:extLst>
                  <a:ext uri="{FF2B5EF4-FFF2-40B4-BE49-F238E27FC236}">
                    <a16:creationId xmlns:a16="http://schemas.microsoft.com/office/drawing/2014/main" id="{8980901E-E088-43FF-8C5B-C3B674C3E415}"/>
                  </a:ext>
                </a:extLst>
              </p:cNvPr>
              <p:cNvSpPr/>
              <p:nvPr/>
            </p:nvSpPr>
            <p:spPr>
              <a:xfrm>
                <a:off x="7430613" y="2533200"/>
                <a:ext cx="200175" cy="823100"/>
              </a:xfrm>
              <a:custGeom>
                <a:avLst/>
                <a:gdLst/>
                <a:ahLst/>
                <a:cxnLst/>
                <a:rect l="l" t="t" r="r" b="b"/>
                <a:pathLst>
                  <a:path w="8007" h="32924" extrusionOk="0">
                    <a:moveTo>
                      <a:pt x="0" y="0"/>
                    </a:moveTo>
                    <a:lnTo>
                      <a:pt x="0" y="28921"/>
                    </a:lnTo>
                    <a:cubicBezTo>
                      <a:pt x="0" y="31156"/>
                      <a:pt x="1802" y="32924"/>
                      <a:pt x="4003" y="32924"/>
                    </a:cubicBezTo>
                    <a:cubicBezTo>
                      <a:pt x="6238" y="32924"/>
                      <a:pt x="8006" y="31156"/>
                      <a:pt x="8006" y="28921"/>
                    </a:cubicBezTo>
                    <a:lnTo>
                      <a:pt x="80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65;p32">
                <a:extLst>
                  <a:ext uri="{FF2B5EF4-FFF2-40B4-BE49-F238E27FC236}">
                    <a16:creationId xmlns:a16="http://schemas.microsoft.com/office/drawing/2014/main" id="{371B631A-428A-42BA-A668-A613CF3E98AB}"/>
                  </a:ext>
                </a:extLst>
              </p:cNvPr>
              <p:cNvSpPr/>
              <p:nvPr/>
            </p:nvSpPr>
            <p:spPr>
              <a:xfrm>
                <a:off x="7463963" y="2668300"/>
                <a:ext cx="133450" cy="653800"/>
              </a:xfrm>
              <a:custGeom>
                <a:avLst/>
                <a:gdLst/>
                <a:ahLst/>
                <a:cxnLst/>
                <a:rect l="l" t="t" r="r" b="b"/>
                <a:pathLst>
                  <a:path w="5338" h="26152" extrusionOk="0">
                    <a:moveTo>
                      <a:pt x="1" y="0"/>
                    </a:moveTo>
                    <a:lnTo>
                      <a:pt x="1" y="22983"/>
                    </a:lnTo>
                    <a:cubicBezTo>
                      <a:pt x="1" y="24751"/>
                      <a:pt x="1202" y="26152"/>
                      <a:pt x="2669" y="26152"/>
                    </a:cubicBezTo>
                    <a:cubicBezTo>
                      <a:pt x="4137" y="26152"/>
                      <a:pt x="5338" y="24718"/>
                      <a:pt x="5338" y="22983"/>
                    </a:cubicBezTo>
                    <a:lnTo>
                      <a:pt x="53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66;p32">
                <a:extLst>
                  <a:ext uri="{FF2B5EF4-FFF2-40B4-BE49-F238E27FC236}">
                    <a16:creationId xmlns:a16="http://schemas.microsoft.com/office/drawing/2014/main" id="{8D3C4AA2-EFFD-495C-A130-274E417B5106}"/>
                  </a:ext>
                </a:extLst>
              </p:cNvPr>
              <p:cNvSpPr/>
              <p:nvPr/>
            </p:nvSpPr>
            <p:spPr>
              <a:xfrm>
                <a:off x="7546538" y="2533200"/>
                <a:ext cx="84250" cy="822275"/>
              </a:xfrm>
              <a:custGeom>
                <a:avLst/>
                <a:gdLst/>
                <a:ahLst/>
                <a:cxnLst/>
                <a:rect l="l" t="t" r="r" b="b"/>
                <a:pathLst>
                  <a:path w="3370" h="32891" extrusionOk="0">
                    <a:moveTo>
                      <a:pt x="0" y="0"/>
                    </a:moveTo>
                    <a:lnTo>
                      <a:pt x="0" y="32890"/>
                    </a:lnTo>
                    <a:cubicBezTo>
                      <a:pt x="1935" y="32590"/>
                      <a:pt x="3369" y="30922"/>
                      <a:pt x="3369" y="28921"/>
                    </a:cubicBezTo>
                    <a:lnTo>
                      <a:pt x="33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67;p32">
                <a:extLst>
                  <a:ext uri="{FF2B5EF4-FFF2-40B4-BE49-F238E27FC236}">
                    <a16:creationId xmlns:a16="http://schemas.microsoft.com/office/drawing/2014/main" id="{431780D3-84BF-4138-BE3F-D448E63CD45F}"/>
                  </a:ext>
                </a:extLst>
              </p:cNvPr>
              <p:cNvSpPr/>
              <p:nvPr/>
            </p:nvSpPr>
            <p:spPr>
              <a:xfrm>
                <a:off x="7381413" y="2455625"/>
                <a:ext cx="299400" cy="90100"/>
              </a:xfrm>
              <a:custGeom>
                <a:avLst/>
                <a:gdLst/>
                <a:ahLst/>
                <a:cxnLst/>
                <a:rect l="l" t="t" r="r" b="b"/>
                <a:pathLst>
                  <a:path w="11976" h="3604" extrusionOk="0">
                    <a:moveTo>
                      <a:pt x="1735" y="1"/>
                    </a:moveTo>
                    <a:cubicBezTo>
                      <a:pt x="768" y="1"/>
                      <a:pt x="0" y="801"/>
                      <a:pt x="0" y="1735"/>
                    </a:cubicBezTo>
                    <a:lnTo>
                      <a:pt x="0" y="1902"/>
                    </a:lnTo>
                    <a:cubicBezTo>
                      <a:pt x="0" y="2836"/>
                      <a:pt x="801" y="3603"/>
                      <a:pt x="1735" y="3603"/>
                    </a:cubicBezTo>
                    <a:lnTo>
                      <a:pt x="10274" y="3603"/>
                    </a:lnTo>
                    <a:cubicBezTo>
                      <a:pt x="11175" y="3603"/>
                      <a:pt x="11942" y="2803"/>
                      <a:pt x="11976" y="1902"/>
                    </a:cubicBezTo>
                    <a:lnTo>
                      <a:pt x="11976" y="1735"/>
                    </a:lnTo>
                    <a:cubicBezTo>
                      <a:pt x="11976" y="768"/>
                      <a:pt x="11175" y="1"/>
                      <a:pt x="10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68;p32">
                <a:extLst>
                  <a:ext uri="{FF2B5EF4-FFF2-40B4-BE49-F238E27FC236}">
                    <a16:creationId xmlns:a16="http://schemas.microsoft.com/office/drawing/2014/main" id="{3E23388E-A494-49C4-85E8-553AFC5910C5}"/>
                  </a:ext>
                </a:extLst>
              </p:cNvPr>
              <p:cNvSpPr/>
              <p:nvPr/>
            </p:nvSpPr>
            <p:spPr>
              <a:xfrm>
                <a:off x="7545688" y="2455625"/>
                <a:ext cx="134300" cy="89300"/>
              </a:xfrm>
              <a:custGeom>
                <a:avLst/>
                <a:gdLst/>
                <a:ahLst/>
                <a:cxnLst/>
                <a:rect l="l" t="t" r="r" b="b"/>
                <a:pathLst>
                  <a:path w="5372" h="3572" extrusionOk="0">
                    <a:moveTo>
                      <a:pt x="1" y="1"/>
                    </a:moveTo>
                    <a:lnTo>
                      <a:pt x="1" y="3570"/>
                    </a:lnTo>
                    <a:lnTo>
                      <a:pt x="3570" y="3570"/>
                    </a:lnTo>
                    <a:cubicBezTo>
                      <a:pt x="3590" y="3571"/>
                      <a:pt x="3610" y="3571"/>
                      <a:pt x="3630" y="3571"/>
                    </a:cubicBezTo>
                    <a:cubicBezTo>
                      <a:pt x="4603" y="3571"/>
                      <a:pt x="5371" y="2783"/>
                      <a:pt x="5371" y="1802"/>
                    </a:cubicBezTo>
                    <a:cubicBezTo>
                      <a:pt x="5371" y="801"/>
                      <a:pt x="4571" y="1"/>
                      <a:pt x="3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69;p32">
                <a:extLst>
                  <a:ext uri="{FF2B5EF4-FFF2-40B4-BE49-F238E27FC236}">
                    <a16:creationId xmlns:a16="http://schemas.microsoft.com/office/drawing/2014/main" id="{EE7194A1-7CB0-4EBB-A598-BEE793DE7EBB}"/>
                  </a:ext>
                </a:extLst>
              </p:cNvPr>
              <p:cNvSpPr/>
              <p:nvPr/>
            </p:nvSpPr>
            <p:spPr>
              <a:xfrm>
                <a:off x="7283013" y="2642425"/>
                <a:ext cx="421975" cy="54250"/>
              </a:xfrm>
              <a:custGeom>
                <a:avLst/>
                <a:gdLst/>
                <a:ahLst/>
                <a:cxnLst/>
                <a:rect l="l" t="t" r="r" b="b"/>
                <a:pathLst>
                  <a:path w="16879" h="2170" extrusionOk="0">
                    <a:moveTo>
                      <a:pt x="1034" y="1"/>
                    </a:moveTo>
                    <a:cubicBezTo>
                      <a:pt x="467" y="1"/>
                      <a:pt x="0" y="468"/>
                      <a:pt x="0" y="1035"/>
                    </a:cubicBezTo>
                    <a:lnTo>
                      <a:pt x="0" y="1135"/>
                    </a:lnTo>
                    <a:cubicBezTo>
                      <a:pt x="0" y="1702"/>
                      <a:pt x="467" y="2169"/>
                      <a:pt x="1034" y="2169"/>
                    </a:cubicBezTo>
                    <a:lnTo>
                      <a:pt x="15845" y="2169"/>
                    </a:lnTo>
                    <a:cubicBezTo>
                      <a:pt x="16412" y="2169"/>
                      <a:pt x="16879" y="1702"/>
                      <a:pt x="16879" y="1135"/>
                    </a:cubicBezTo>
                    <a:lnTo>
                      <a:pt x="16879" y="1035"/>
                    </a:lnTo>
                    <a:cubicBezTo>
                      <a:pt x="16879" y="468"/>
                      <a:pt x="16412" y="1"/>
                      <a:pt x="15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70;p32">
                <a:extLst>
                  <a:ext uri="{FF2B5EF4-FFF2-40B4-BE49-F238E27FC236}">
                    <a16:creationId xmlns:a16="http://schemas.microsoft.com/office/drawing/2014/main" id="{98A4EFF8-07F3-45CE-A61A-1FD29E7C3FA2}"/>
                  </a:ext>
                </a:extLst>
              </p:cNvPr>
              <p:cNvSpPr/>
              <p:nvPr/>
            </p:nvSpPr>
            <p:spPr>
              <a:xfrm>
                <a:off x="7537363" y="2642425"/>
                <a:ext cx="167625" cy="55075"/>
              </a:xfrm>
              <a:custGeom>
                <a:avLst/>
                <a:gdLst/>
                <a:ahLst/>
                <a:cxnLst/>
                <a:rect l="l" t="t" r="r" b="b"/>
                <a:pathLst>
                  <a:path w="6705" h="2203" extrusionOk="0">
                    <a:moveTo>
                      <a:pt x="0" y="1"/>
                    </a:moveTo>
                    <a:lnTo>
                      <a:pt x="0" y="2203"/>
                    </a:lnTo>
                    <a:lnTo>
                      <a:pt x="5638" y="2203"/>
                    </a:lnTo>
                    <a:cubicBezTo>
                      <a:pt x="6205" y="2169"/>
                      <a:pt x="6705" y="1669"/>
                      <a:pt x="6705" y="1102"/>
                    </a:cubicBezTo>
                    <a:cubicBezTo>
                      <a:pt x="6705" y="501"/>
                      <a:pt x="6205" y="1"/>
                      <a:pt x="56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71;p32">
                <a:extLst>
                  <a:ext uri="{FF2B5EF4-FFF2-40B4-BE49-F238E27FC236}">
                    <a16:creationId xmlns:a16="http://schemas.microsoft.com/office/drawing/2014/main" id="{7B276C1B-C1BC-4FF5-B513-D1F99E2540AF}"/>
                  </a:ext>
                </a:extLst>
              </p:cNvPr>
              <p:cNvSpPr/>
              <p:nvPr/>
            </p:nvSpPr>
            <p:spPr>
              <a:xfrm>
                <a:off x="7283013" y="2479825"/>
                <a:ext cx="37550" cy="1007400"/>
              </a:xfrm>
              <a:custGeom>
                <a:avLst/>
                <a:gdLst/>
                <a:ahLst/>
                <a:cxnLst/>
                <a:rect l="l" t="t" r="r" b="b"/>
                <a:pathLst>
                  <a:path w="1502" h="40296" extrusionOk="0">
                    <a:moveTo>
                      <a:pt x="701" y="0"/>
                    </a:moveTo>
                    <a:cubicBezTo>
                      <a:pt x="334" y="0"/>
                      <a:pt x="0" y="300"/>
                      <a:pt x="0" y="701"/>
                    </a:cubicBezTo>
                    <a:lnTo>
                      <a:pt x="0" y="39562"/>
                    </a:lnTo>
                    <a:cubicBezTo>
                      <a:pt x="0" y="39962"/>
                      <a:pt x="300" y="40296"/>
                      <a:pt x="701" y="40296"/>
                    </a:cubicBezTo>
                    <a:lnTo>
                      <a:pt x="801" y="40296"/>
                    </a:lnTo>
                    <a:cubicBezTo>
                      <a:pt x="1168" y="40296"/>
                      <a:pt x="1501" y="39962"/>
                      <a:pt x="1501" y="39562"/>
                    </a:cubicBezTo>
                    <a:lnTo>
                      <a:pt x="1501" y="701"/>
                    </a:lnTo>
                    <a:cubicBezTo>
                      <a:pt x="1501" y="334"/>
                      <a:pt x="1201" y="0"/>
                      <a:pt x="8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72;p32">
                <a:extLst>
                  <a:ext uri="{FF2B5EF4-FFF2-40B4-BE49-F238E27FC236}">
                    <a16:creationId xmlns:a16="http://schemas.microsoft.com/office/drawing/2014/main" id="{9EAE86B7-F28B-4248-9DA1-C494ACE95837}"/>
                  </a:ext>
                </a:extLst>
              </p:cNvPr>
              <p:cNvSpPr/>
              <p:nvPr/>
            </p:nvSpPr>
            <p:spPr>
              <a:xfrm>
                <a:off x="7184613" y="3466350"/>
                <a:ext cx="607950" cy="109275"/>
              </a:xfrm>
              <a:custGeom>
                <a:avLst/>
                <a:gdLst/>
                <a:ahLst/>
                <a:cxnLst/>
                <a:rect l="l" t="t" r="r" b="b"/>
                <a:pathLst>
                  <a:path w="24318" h="4371" extrusionOk="0">
                    <a:moveTo>
                      <a:pt x="2102" y="1"/>
                    </a:moveTo>
                    <a:cubicBezTo>
                      <a:pt x="934" y="1"/>
                      <a:pt x="0" y="935"/>
                      <a:pt x="0" y="2069"/>
                    </a:cubicBezTo>
                    <a:lnTo>
                      <a:pt x="0" y="2269"/>
                    </a:lnTo>
                    <a:cubicBezTo>
                      <a:pt x="0" y="3437"/>
                      <a:pt x="967" y="4371"/>
                      <a:pt x="2102" y="4371"/>
                    </a:cubicBezTo>
                    <a:lnTo>
                      <a:pt x="22249" y="4371"/>
                    </a:lnTo>
                    <a:cubicBezTo>
                      <a:pt x="23417" y="4371"/>
                      <a:pt x="24317" y="3437"/>
                      <a:pt x="24317" y="2269"/>
                    </a:cubicBezTo>
                    <a:lnTo>
                      <a:pt x="24317" y="2069"/>
                    </a:lnTo>
                    <a:cubicBezTo>
                      <a:pt x="24317" y="901"/>
                      <a:pt x="23350" y="1"/>
                      <a:pt x="22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73;p32">
                <a:extLst>
                  <a:ext uri="{FF2B5EF4-FFF2-40B4-BE49-F238E27FC236}">
                    <a16:creationId xmlns:a16="http://schemas.microsoft.com/office/drawing/2014/main" id="{BC14618C-52C8-408A-A1EE-1F0E6FC6663A}"/>
                  </a:ext>
                </a:extLst>
              </p:cNvPr>
              <p:cNvSpPr/>
              <p:nvPr/>
            </p:nvSpPr>
            <p:spPr>
              <a:xfrm>
                <a:off x="5982088" y="2419775"/>
                <a:ext cx="1396000" cy="1403525"/>
              </a:xfrm>
              <a:custGeom>
                <a:avLst/>
                <a:gdLst/>
                <a:ahLst/>
                <a:cxnLst/>
                <a:rect l="l" t="t" r="r" b="b"/>
                <a:pathLst>
                  <a:path w="55840" h="56141" extrusionOk="0">
                    <a:moveTo>
                      <a:pt x="22750" y="1"/>
                    </a:moveTo>
                    <a:lnTo>
                      <a:pt x="22750" y="4070"/>
                    </a:lnTo>
                    <a:lnTo>
                      <a:pt x="1668" y="48369"/>
                    </a:lnTo>
                    <a:cubicBezTo>
                      <a:pt x="0" y="51804"/>
                      <a:pt x="2068" y="56141"/>
                      <a:pt x="5371" y="56141"/>
                    </a:cubicBezTo>
                    <a:lnTo>
                      <a:pt x="50436" y="56141"/>
                    </a:lnTo>
                    <a:cubicBezTo>
                      <a:pt x="53738" y="56141"/>
                      <a:pt x="55840" y="51804"/>
                      <a:pt x="54172" y="48369"/>
                    </a:cubicBezTo>
                    <a:lnTo>
                      <a:pt x="32824" y="3536"/>
                    </a:lnTo>
                    <a:lnTo>
                      <a:pt x="328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74;p32">
                <a:extLst>
                  <a:ext uri="{FF2B5EF4-FFF2-40B4-BE49-F238E27FC236}">
                    <a16:creationId xmlns:a16="http://schemas.microsoft.com/office/drawing/2014/main" id="{C6784D9B-EC49-4E95-8B4C-617E1F212FDF}"/>
                  </a:ext>
                </a:extLst>
              </p:cNvPr>
              <p:cNvSpPr/>
              <p:nvPr/>
            </p:nvSpPr>
            <p:spPr>
              <a:xfrm>
                <a:off x="6036288" y="2992675"/>
                <a:ext cx="1287050" cy="790800"/>
              </a:xfrm>
              <a:custGeom>
                <a:avLst/>
                <a:gdLst/>
                <a:ahLst/>
                <a:cxnLst/>
                <a:rect l="l" t="t" r="r" b="b"/>
                <a:pathLst>
                  <a:path w="51482" h="31632" extrusionOk="0">
                    <a:moveTo>
                      <a:pt x="13777" y="1"/>
                    </a:moveTo>
                    <a:lnTo>
                      <a:pt x="2068" y="24552"/>
                    </a:lnTo>
                    <a:cubicBezTo>
                      <a:pt x="0" y="28154"/>
                      <a:pt x="1668" y="31624"/>
                      <a:pt x="5404" y="31624"/>
                    </a:cubicBezTo>
                    <a:lnTo>
                      <a:pt x="46100" y="31624"/>
                    </a:lnTo>
                    <a:cubicBezTo>
                      <a:pt x="46199" y="31629"/>
                      <a:pt x="46298" y="31632"/>
                      <a:pt x="46394" y="31632"/>
                    </a:cubicBezTo>
                    <a:cubicBezTo>
                      <a:pt x="49770" y="31632"/>
                      <a:pt x="51481" y="28281"/>
                      <a:pt x="49536" y="24552"/>
                    </a:cubicBezTo>
                    <a:lnTo>
                      <a:pt x="378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75;p32">
                <a:extLst>
                  <a:ext uri="{FF2B5EF4-FFF2-40B4-BE49-F238E27FC236}">
                    <a16:creationId xmlns:a16="http://schemas.microsoft.com/office/drawing/2014/main" id="{D53C6D61-A923-4EF8-B389-AE0D4AF9D0BC}"/>
                  </a:ext>
                </a:extLst>
              </p:cNvPr>
              <p:cNvSpPr/>
              <p:nvPr/>
            </p:nvSpPr>
            <p:spPr>
              <a:xfrm>
                <a:off x="6469088" y="3051557"/>
                <a:ext cx="51725" cy="51725"/>
              </a:xfrm>
              <a:custGeom>
                <a:avLst/>
                <a:gdLst/>
                <a:ahLst/>
                <a:cxnLst/>
                <a:rect l="l" t="t" r="r" b="b"/>
                <a:pathLst>
                  <a:path w="2069" h="2069" extrusionOk="0">
                    <a:moveTo>
                      <a:pt x="1035" y="1"/>
                    </a:moveTo>
                    <a:cubicBezTo>
                      <a:pt x="434" y="1"/>
                      <a:pt x="1" y="434"/>
                      <a:pt x="1" y="1035"/>
                    </a:cubicBezTo>
                    <a:cubicBezTo>
                      <a:pt x="1" y="1602"/>
                      <a:pt x="434" y="2069"/>
                      <a:pt x="1035" y="2069"/>
                    </a:cubicBezTo>
                    <a:cubicBezTo>
                      <a:pt x="1602" y="2069"/>
                      <a:pt x="2069" y="1602"/>
                      <a:pt x="2069" y="1035"/>
                    </a:cubicBezTo>
                    <a:cubicBezTo>
                      <a:pt x="2069" y="434"/>
                      <a:pt x="1602" y="1"/>
                      <a:pt x="10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76;p32">
                <a:extLst>
                  <a:ext uri="{FF2B5EF4-FFF2-40B4-BE49-F238E27FC236}">
                    <a16:creationId xmlns:a16="http://schemas.microsoft.com/office/drawing/2014/main" id="{E1DDCBF9-B4DA-45AE-AC3F-5738859D8F4B}"/>
                  </a:ext>
                </a:extLst>
              </p:cNvPr>
              <p:cNvSpPr/>
              <p:nvPr/>
            </p:nvSpPr>
            <p:spPr>
              <a:xfrm>
                <a:off x="6558313" y="3243116"/>
                <a:ext cx="94275" cy="93425"/>
              </a:xfrm>
              <a:custGeom>
                <a:avLst/>
                <a:gdLst/>
                <a:ahLst/>
                <a:cxnLst/>
                <a:rect l="l" t="t" r="r" b="b"/>
                <a:pathLst>
                  <a:path w="3771" h="3737" extrusionOk="0">
                    <a:moveTo>
                      <a:pt x="1869" y="1"/>
                    </a:moveTo>
                    <a:cubicBezTo>
                      <a:pt x="835" y="1"/>
                      <a:pt x="1" y="834"/>
                      <a:pt x="1" y="1869"/>
                    </a:cubicBezTo>
                    <a:cubicBezTo>
                      <a:pt x="1" y="2903"/>
                      <a:pt x="835" y="3737"/>
                      <a:pt x="1869" y="3737"/>
                    </a:cubicBezTo>
                    <a:cubicBezTo>
                      <a:pt x="2936" y="3737"/>
                      <a:pt x="3770" y="2903"/>
                      <a:pt x="3770" y="1869"/>
                    </a:cubicBezTo>
                    <a:cubicBezTo>
                      <a:pt x="3770" y="868"/>
                      <a:pt x="2936" y="1"/>
                      <a:pt x="18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77;p32">
                <a:extLst>
                  <a:ext uri="{FF2B5EF4-FFF2-40B4-BE49-F238E27FC236}">
                    <a16:creationId xmlns:a16="http://schemas.microsoft.com/office/drawing/2014/main" id="{8713F36A-D83A-4188-8A2B-42F976AA723A}"/>
                  </a:ext>
                </a:extLst>
              </p:cNvPr>
              <p:cNvSpPr/>
              <p:nvPr/>
            </p:nvSpPr>
            <p:spPr>
              <a:xfrm>
                <a:off x="6283963" y="3372366"/>
                <a:ext cx="108425" cy="108450"/>
              </a:xfrm>
              <a:custGeom>
                <a:avLst/>
                <a:gdLst/>
                <a:ahLst/>
                <a:cxnLst/>
                <a:rect l="l" t="t" r="r" b="b"/>
                <a:pathLst>
                  <a:path w="4337" h="4338" extrusionOk="0">
                    <a:moveTo>
                      <a:pt x="2169" y="1"/>
                    </a:moveTo>
                    <a:cubicBezTo>
                      <a:pt x="968" y="1"/>
                      <a:pt x="0" y="935"/>
                      <a:pt x="0" y="2169"/>
                    </a:cubicBezTo>
                    <a:cubicBezTo>
                      <a:pt x="0" y="3370"/>
                      <a:pt x="968" y="4337"/>
                      <a:pt x="2169" y="4337"/>
                    </a:cubicBezTo>
                    <a:cubicBezTo>
                      <a:pt x="3369" y="4337"/>
                      <a:pt x="4337" y="3370"/>
                      <a:pt x="4337" y="2169"/>
                    </a:cubicBezTo>
                    <a:cubicBezTo>
                      <a:pt x="4337" y="1002"/>
                      <a:pt x="3369" y="1"/>
                      <a:pt x="2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78;p32">
                <a:extLst>
                  <a:ext uri="{FF2B5EF4-FFF2-40B4-BE49-F238E27FC236}">
                    <a16:creationId xmlns:a16="http://schemas.microsoft.com/office/drawing/2014/main" id="{03ABE852-2BB1-487F-949F-364D2E0083F3}"/>
                  </a:ext>
                </a:extLst>
              </p:cNvPr>
              <p:cNvSpPr/>
              <p:nvPr/>
            </p:nvSpPr>
            <p:spPr>
              <a:xfrm>
                <a:off x="6717028" y="3518266"/>
                <a:ext cx="53375" cy="53450"/>
              </a:xfrm>
              <a:custGeom>
                <a:avLst/>
                <a:gdLst/>
                <a:ahLst/>
                <a:cxnLst/>
                <a:rect l="l" t="t" r="r" b="b"/>
                <a:pathLst>
                  <a:path w="2135" h="2138" extrusionOk="0">
                    <a:moveTo>
                      <a:pt x="1091" y="1"/>
                    </a:moveTo>
                    <a:cubicBezTo>
                      <a:pt x="1072" y="1"/>
                      <a:pt x="1053" y="1"/>
                      <a:pt x="1034" y="2"/>
                    </a:cubicBezTo>
                    <a:cubicBezTo>
                      <a:pt x="467" y="2"/>
                      <a:pt x="0" y="503"/>
                      <a:pt x="0" y="1070"/>
                    </a:cubicBezTo>
                    <a:cubicBezTo>
                      <a:pt x="0" y="1670"/>
                      <a:pt x="501" y="2137"/>
                      <a:pt x="1068" y="2137"/>
                    </a:cubicBezTo>
                    <a:cubicBezTo>
                      <a:pt x="1668" y="2137"/>
                      <a:pt x="2135" y="1637"/>
                      <a:pt x="2135" y="1037"/>
                    </a:cubicBezTo>
                    <a:cubicBezTo>
                      <a:pt x="2070" y="487"/>
                      <a:pt x="1662" y="1"/>
                      <a:pt x="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79;p32">
                <a:extLst>
                  <a:ext uri="{FF2B5EF4-FFF2-40B4-BE49-F238E27FC236}">
                    <a16:creationId xmlns:a16="http://schemas.microsoft.com/office/drawing/2014/main" id="{4FD69605-E997-4CA3-9606-467506543C43}"/>
                  </a:ext>
                </a:extLst>
              </p:cNvPr>
              <p:cNvSpPr/>
              <p:nvPr/>
            </p:nvSpPr>
            <p:spPr>
              <a:xfrm>
                <a:off x="6489938" y="3574675"/>
                <a:ext cx="125950" cy="111125"/>
              </a:xfrm>
              <a:custGeom>
                <a:avLst/>
                <a:gdLst/>
                <a:ahLst/>
                <a:cxnLst/>
                <a:rect l="l" t="t" r="r" b="b"/>
                <a:pathLst>
                  <a:path w="5038" h="4445" extrusionOk="0">
                    <a:moveTo>
                      <a:pt x="2494" y="0"/>
                    </a:moveTo>
                    <a:cubicBezTo>
                      <a:pt x="2265" y="0"/>
                      <a:pt x="2032" y="34"/>
                      <a:pt x="1802" y="104"/>
                    </a:cubicBezTo>
                    <a:cubicBezTo>
                      <a:pt x="634" y="505"/>
                      <a:pt x="1" y="1739"/>
                      <a:pt x="368" y="2906"/>
                    </a:cubicBezTo>
                    <a:cubicBezTo>
                      <a:pt x="664" y="3850"/>
                      <a:pt x="1570" y="4445"/>
                      <a:pt x="2523" y="4445"/>
                    </a:cubicBezTo>
                    <a:cubicBezTo>
                      <a:pt x="2750" y="4445"/>
                      <a:pt x="2979" y="4411"/>
                      <a:pt x="3203" y="4341"/>
                    </a:cubicBezTo>
                    <a:cubicBezTo>
                      <a:pt x="4370" y="3940"/>
                      <a:pt x="5038" y="2706"/>
                      <a:pt x="4671" y="1539"/>
                    </a:cubicBezTo>
                    <a:cubicBezTo>
                      <a:pt x="4347" y="595"/>
                      <a:pt x="3457" y="0"/>
                      <a:pt x="2494" y="0"/>
                    </a:cubicBezTo>
                    <a:close/>
                  </a:path>
                </a:pathLst>
              </a:custGeom>
              <a:solidFill>
                <a:srgbClr val="35B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80;p32">
                <a:extLst>
                  <a:ext uri="{FF2B5EF4-FFF2-40B4-BE49-F238E27FC236}">
                    <a16:creationId xmlns:a16="http://schemas.microsoft.com/office/drawing/2014/main" id="{502E4D91-CA64-4951-8D1A-8DF51DEAB0FE}"/>
                  </a:ext>
                </a:extLst>
              </p:cNvPr>
              <p:cNvSpPr/>
              <p:nvPr/>
            </p:nvSpPr>
            <p:spPr>
              <a:xfrm>
                <a:off x="6569988" y="3601425"/>
                <a:ext cx="30750" cy="71950"/>
              </a:xfrm>
              <a:custGeom>
                <a:avLst/>
                <a:gdLst/>
                <a:ahLst/>
                <a:cxnLst/>
                <a:rect l="l" t="t" r="r" b="b"/>
                <a:pathLst>
                  <a:path w="1230" h="2878" extrusionOk="0">
                    <a:moveTo>
                      <a:pt x="838" y="1"/>
                    </a:moveTo>
                    <a:cubicBezTo>
                      <a:pt x="837" y="1"/>
                      <a:pt x="836" y="1"/>
                      <a:pt x="835" y="2"/>
                    </a:cubicBezTo>
                    <a:cubicBezTo>
                      <a:pt x="735" y="2"/>
                      <a:pt x="835" y="535"/>
                      <a:pt x="568" y="1469"/>
                    </a:cubicBezTo>
                    <a:cubicBezTo>
                      <a:pt x="334" y="2370"/>
                      <a:pt x="1" y="2837"/>
                      <a:pt x="34" y="2870"/>
                    </a:cubicBezTo>
                    <a:cubicBezTo>
                      <a:pt x="41" y="2875"/>
                      <a:pt x="50" y="2877"/>
                      <a:pt x="60" y="2877"/>
                    </a:cubicBezTo>
                    <a:cubicBezTo>
                      <a:pt x="201" y="2877"/>
                      <a:pt x="651" y="2465"/>
                      <a:pt x="868" y="1936"/>
                    </a:cubicBezTo>
                    <a:cubicBezTo>
                      <a:pt x="1229" y="1017"/>
                      <a:pt x="912" y="1"/>
                      <a:pt x="838" y="1"/>
                    </a:cubicBezTo>
                    <a:close/>
                  </a:path>
                </a:pathLst>
              </a:custGeom>
              <a:solidFill>
                <a:srgbClr val="E6F8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81;p32">
                <a:extLst>
                  <a:ext uri="{FF2B5EF4-FFF2-40B4-BE49-F238E27FC236}">
                    <a16:creationId xmlns:a16="http://schemas.microsoft.com/office/drawing/2014/main" id="{37D19828-EDE7-4792-AE4C-82A23005BA13}"/>
                  </a:ext>
                </a:extLst>
              </p:cNvPr>
              <p:cNvSpPr/>
              <p:nvPr/>
            </p:nvSpPr>
            <p:spPr>
              <a:xfrm>
                <a:off x="6698413" y="2419775"/>
                <a:ext cx="679675" cy="1405200"/>
              </a:xfrm>
              <a:custGeom>
                <a:avLst/>
                <a:gdLst/>
                <a:ahLst/>
                <a:cxnLst/>
                <a:rect l="l" t="t" r="r" b="b"/>
                <a:pathLst>
                  <a:path w="27187" h="56208" extrusionOk="0">
                    <a:moveTo>
                      <a:pt x="1" y="1"/>
                    </a:moveTo>
                    <a:lnTo>
                      <a:pt x="9875" y="56207"/>
                    </a:lnTo>
                    <a:lnTo>
                      <a:pt x="21783" y="56207"/>
                    </a:lnTo>
                    <a:cubicBezTo>
                      <a:pt x="25085" y="56141"/>
                      <a:pt x="27187" y="51804"/>
                      <a:pt x="25519" y="48369"/>
                    </a:cubicBezTo>
                    <a:lnTo>
                      <a:pt x="4171" y="3536"/>
                    </a:lnTo>
                    <a:lnTo>
                      <a:pt x="4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82;p32">
                <a:extLst>
                  <a:ext uri="{FF2B5EF4-FFF2-40B4-BE49-F238E27FC236}">
                    <a16:creationId xmlns:a16="http://schemas.microsoft.com/office/drawing/2014/main" id="{2B3632AE-B128-4EC7-BB71-1474BD14C2D5}"/>
                  </a:ext>
                </a:extLst>
              </p:cNvPr>
              <p:cNvSpPr/>
              <p:nvPr/>
            </p:nvSpPr>
            <p:spPr>
              <a:xfrm>
                <a:off x="6488263" y="2361400"/>
                <a:ext cx="382800" cy="76750"/>
              </a:xfrm>
              <a:custGeom>
                <a:avLst/>
                <a:gdLst/>
                <a:ahLst/>
                <a:cxnLst/>
                <a:rect l="l" t="t" r="r" b="b"/>
                <a:pathLst>
                  <a:path w="15312" h="3070" extrusionOk="0">
                    <a:moveTo>
                      <a:pt x="1569" y="1"/>
                    </a:moveTo>
                    <a:cubicBezTo>
                      <a:pt x="735" y="1"/>
                      <a:pt x="1" y="701"/>
                      <a:pt x="1" y="1535"/>
                    </a:cubicBezTo>
                    <a:cubicBezTo>
                      <a:pt x="1" y="2402"/>
                      <a:pt x="668" y="3069"/>
                      <a:pt x="1569" y="3069"/>
                    </a:cubicBezTo>
                    <a:lnTo>
                      <a:pt x="13777" y="3069"/>
                    </a:lnTo>
                    <a:cubicBezTo>
                      <a:pt x="14611" y="3069"/>
                      <a:pt x="15312" y="2369"/>
                      <a:pt x="15312" y="1535"/>
                    </a:cubicBezTo>
                    <a:cubicBezTo>
                      <a:pt x="15312" y="701"/>
                      <a:pt x="14611" y="1"/>
                      <a:pt x="13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83;p32">
                <a:extLst>
                  <a:ext uri="{FF2B5EF4-FFF2-40B4-BE49-F238E27FC236}">
                    <a16:creationId xmlns:a16="http://schemas.microsoft.com/office/drawing/2014/main" id="{D70B3429-0EBB-47DE-A5FC-C2BE104A5E87}"/>
                  </a:ext>
                </a:extLst>
              </p:cNvPr>
              <p:cNvSpPr/>
              <p:nvPr/>
            </p:nvSpPr>
            <p:spPr>
              <a:xfrm>
                <a:off x="6698413" y="2361400"/>
                <a:ext cx="172650" cy="76750"/>
              </a:xfrm>
              <a:custGeom>
                <a:avLst/>
                <a:gdLst/>
                <a:ahLst/>
                <a:cxnLst/>
                <a:rect l="l" t="t" r="r" b="b"/>
                <a:pathLst>
                  <a:path w="6906" h="3070" extrusionOk="0">
                    <a:moveTo>
                      <a:pt x="1" y="1"/>
                    </a:moveTo>
                    <a:lnTo>
                      <a:pt x="1" y="3069"/>
                    </a:lnTo>
                    <a:lnTo>
                      <a:pt x="5371" y="3069"/>
                    </a:lnTo>
                    <a:cubicBezTo>
                      <a:pt x="6239" y="3069"/>
                      <a:pt x="6906" y="2402"/>
                      <a:pt x="6906" y="1535"/>
                    </a:cubicBezTo>
                    <a:cubicBezTo>
                      <a:pt x="6906" y="701"/>
                      <a:pt x="6205" y="1"/>
                      <a:pt x="5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84;p32">
                <a:extLst>
                  <a:ext uri="{FF2B5EF4-FFF2-40B4-BE49-F238E27FC236}">
                    <a16:creationId xmlns:a16="http://schemas.microsoft.com/office/drawing/2014/main" id="{9D12100A-9399-4E01-A3CC-0796F3FCB8F7}"/>
                  </a:ext>
                </a:extLst>
              </p:cNvPr>
              <p:cNvSpPr/>
              <p:nvPr/>
            </p:nvSpPr>
            <p:spPr>
              <a:xfrm>
                <a:off x="7672463" y="2418100"/>
                <a:ext cx="898975" cy="1106650"/>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85;p32">
                <a:extLst>
                  <a:ext uri="{FF2B5EF4-FFF2-40B4-BE49-F238E27FC236}">
                    <a16:creationId xmlns:a16="http://schemas.microsoft.com/office/drawing/2014/main" id="{D4CD4766-9A6E-42D6-B685-77B34F356BDA}"/>
                  </a:ext>
                </a:extLst>
              </p:cNvPr>
              <p:cNvSpPr/>
              <p:nvPr/>
            </p:nvSpPr>
            <p:spPr>
              <a:xfrm>
                <a:off x="7718313" y="3084425"/>
                <a:ext cx="807275" cy="403650"/>
              </a:xfrm>
              <a:custGeom>
                <a:avLst/>
                <a:gdLst/>
                <a:ahLst/>
                <a:cxnLst/>
                <a:rect l="l" t="t" r="r" b="b"/>
                <a:pathLst>
                  <a:path w="32291" h="16146" extrusionOk="0">
                    <a:moveTo>
                      <a:pt x="1" y="0"/>
                    </a:moveTo>
                    <a:cubicBezTo>
                      <a:pt x="1" y="8940"/>
                      <a:pt x="7239" y="16145"/>
                      <a:pt x="16146" y="16145"/>
                    </a:cubicBezTo>
                    <a:cubicBezTo>
                      <a:pt x="25085" y="16145"/>
                      <a:pt x="32290" y="8940"/>
                      <a:pt x="32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86;p32">
                <a:extLst>
                  <a:ext uri="{FF2B5EF4-FFF2-40B4-BE49-F238E27FC236}">
                    <a16:creationId xmlns:a16="http://schemas.microsoft.com/office/drawing/2014/main" id="{E9F730A8-4680-4BFF-9C70-A6C14440597B}"/>
                  </a:ext>
                </a:extLst>
              </p:cNvPr>
              <p:cNvSpPr/>
              <p:nvPr/>
            </p:nvSpPr>
            <p:spPr>
              <a:xfrm>
                <a:off x="8042713" y="2418100"/>
                <a:ext cx="528725" cy="1106650"/>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87;p32">
                <a:extLst>
                  <a:ext uri="{FF2B5EF4-FFF2-40B4-BE49-F238E27FC236}">
                    <a16:creationId xmlns:a16="http://schemas.microsoft.com/office/drawing/2014/main" id="{D97BDA2C-E9A6-4A72-A150-79CAB3AA39D7}"/>
                  </a:ext>
                </a:extLst>
              </p:cNvPr>
              <p:cNvSpPr/>
              <p:nvPr/>
            </p:nvSpPr>
            <p:spPr>
              <a:xfrm>
                <a:off x="7910113" y="2345550"/>
                <a:ext cx="414500" cy="82600"/>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88;p32">
                <a:extLst>
                  <a:ext uri="{FF2B5EF4-FFF2-40B4-BE49-F238E27FC236}">
                    <a16:creationId xmlns:a16="http://schemas.microsoft.com/office/drawing/2014/main" id="{307A269C-85B9-4AE7-8BC0-B300CB47DD53}"/>
                  </a:ext>
                </a:extLst>
              </p:cNvPr>
              <p:cNvSpPr/>
              <p:nvPr/>
            </p:nvSpPr>
            <p:spPr>
              <a:xfrm>
                <a:off x="8116113" y="2344725"/>
                <a:ext cx="208500" cy="83425"/>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89;p32">
                <a:extLst>
                  <a:ext uri="{FF2B5EF4-FFF2-40B4-BE49-F238E27FC236}">
                    <a16:creationId xmlns:a16="http://schemas.microsoft.com/office/drawing/2014/main" id="{2D559F1B-CD20-4F4C-875C-A550C6125FD5}"/>
                  </a:ext>
                </a:extLst>
              </p:cNvPr>
              <p:cNvSpPr/>
              <p:nvPr/>
            </p:nvSpPr>
            <p:spPr>
              <a:xfrm>
                <a:off x="7423113" y="3222025"/>
                <a:ext cx="1404350" cy="659650"/>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90;p32">
                <a:extLst>
                  <a:ext uri="{FF2B5EF4-FFF2-40B4-BE49-F238E27FC236}">
                    <a16:creationId xmlns:a16="http://schemas.microsoft.com/office/drawing/2014/main" id="{78390A7C-979C-4BCE-9800-9EF428341524}"/>
                  </a:ext>
                </a:extLst>
              </p:cNvPr>
              <p:cNvSpPr/>
              <p:nvPr/>
            </p:nvSpPr>
            <p:spPr>
              <a:xfrm>
                <a:off x="8086088" y="3420500"/>
                <a:ext cx="81750" cy="556250"/>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91;p32">
                <a:extLst>
                  <a:ext uri="{FF2B5EF4-FFF2-40B4-BE49-F238E27FC236}">
                    <a16:creationId xmlns:a16="http://schemas.microsoft.com/office/drawing/2014/main" id="{9B7B043D-30F5-4519-9E20-D331B58452EF}"/>
                  </a:ext>
                </a:extLst>
              </p:cNvPr>
              <p:cNvSpPr/>
              <p:nvPr/>
            </p:nvSpPr>
            <p:spPr>
              <a:xfrm>
                <a:off x="8212843" y="3222751"/>
                <a:ext cx="614625" cy="653832"/>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92;p32">
                <a:extLst>
                  <a:ext uri="{FF2B5EF4-FFF2-40B4-BE49-F238E27FC236}">
                    <a16:creationId xmlns:a16="http://schemas.microsoft.com/office/drawing/2014/main" id="{966B557E-15F5-4635-B1FF-7CF62E631647}"/>
                  </a:ext>
                </a:extLst>
              </p:cNvPr>
              <p:cNvSpPr/>
              <p:nvPr/>
            </p:nvSpPr>
            <p:spPr>
              <a:xfrm>
                <a:off x="7423938" y="3581450"/>
                <a:ext cx="223525" cy="297800"/>
              </a:xfrm>
              <a:custGeom>
                <a:avLst/>
                <a:gdLst/>
                <a:ahLst/>
                <a:cxnLst/>
                <a:rect l="l" t="t" r="r" b="b"/>
                <a:pathLst>
                  <a:path w="8941" h="11912" extrusionOk="0">
                    <a:moveTo>
                      <a:pt x="8940" y="0"/>
                    </a:moveTo>
                    <a:lnTo>
                      <a:pt x="4070" y="2435"/>
                    </a:lnTo>
                    <a:lnTo>
                      <a:pt x="401" y="9507"/>
                    </a:lnTo>
                    <a:cubicBezTo>
                      <a:pt x="1" y="10341"/>
                      <a:pt x="301" y="11308"/>
                      <a:pt x="1101" y="11742"/>
                    </a:cubicBezTo>
                    <a:cubicBezTo>
                      <a:pt x="1332" y="11857"/>
                      <a:pt x="1579" y="11912"/>
                      <a:pt x="1822" y="11912"/>
                    </a:cubicBezTo>
                    <a:cubicBezTo>
                      <a:pt x="2425" y="11912"/>
                      <a:pt x="3008" y="11578"/>
                      <a:pt x="3270" y="11008"/>
                    </a:cubicBezTo>
                    <a:lnTo>
                      <a:pt x="89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93;p32">
                <a:extLst>
                  <a:ext uri="{FF2B5EF4-FFF2-40B4-BE49-F238E27FC236}">
                    <a16:creationId xmlns:a16="http://schemas.microsoft.com/office/drawing/2014/main" id="{54C7C3AF-4F12-4DEF-AC32-6293D6B48AA4}"/>
                  </a:ext>
                </a:extLst>
              </p:cNvPr>
              <p:cNvSpPr/>
              <p:nvPr/>
            </p:nvSpPr>
            <p:spPr>
              <a:xfrm>
                <a:off x="6727613" y="2960175"/>
                <a:ext cx="995725" cy="1004075"/>
              </a:xfrm>
              <a:custGeom>
                <a:avLst/>
                <a:gdLst/>
                <a:ahLst/>
                <a:cxnLst/>
                <a:rect l="l" t="t" r="r" b="b"/>
                <a:pathLst>
                  <a:path w="39829" h="40163" extrusionOk="0">
                    <a:moveTo>
                      <a:pt x="16245" y="0"/>
                    </a:moveTo>
                    <a:lnTo>
                      <a:pt x="16245" y="2935"/>
                    </a:lnTo>
                    <a:lnTo>
                      <a:pt x="1168" y="34591"/>
                    </a:lnTo>
                    <a:cubicBezTo>
                      <a:pt x="0" y="37027"/>
                      <a:pt x="1435" y="40162"/>
                      <a:pt x="3836" y="40162"/>
                    </a:cubicBezTo>
                    <a:lnTo>
                      <a:pt x="36059" y="40162"/>
                    </a:lnTo>
                    <a:cubicBezTo>
                      <a:pt x="38394" y="40162"/>
                      <a:pt x="39829" y="37093"/>
                      <a:pt x="38695" y="34591"/>
                    </a:cubicBezTo>
                    <a:lnTo>
                      <a:pt x="23417" y="2569"/>
                    </a:lnTo>
                    <a:lnTo>
                      <a:pt x="234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94;p32">
                <a:extLst>
                  <a:ext uri="{FF2B5EF4-FFF2-40B4-BE49-F238E27FC236}">
                    <a16:creationId xmlns:a16="http://schemas.microsoft.com/office/drawing/2014/main" id="{76D0BCDA-3EAF-463F-8549-6C7EE02B00FD}"/>
                  </a:ext>
                </a:extLst>
              </p:cNvPr>
              <p:cNvSpPr/>
              <p:nvPr/>
            </p:nvSpPr>
            <p:spPr>
              <a:xfrm>
                <a:off x="6763463" y="3370450"/>
                <a:ext cx="922225" cy="564725"/>
              </a:xfrm>
              <a:custGeom>
                <a:avLst/>
                <a:gdLst/>
                <a:ahLst/>
                <a:cxnLst/>
                <a:rect l="l" t="t" r="r" b="b"/>
                <a:pathLst>
                  <a:path w="36889" h="22589" extrusionOk="0">
                    <a:moveTo>
                      <a:pt x="9908" y="1"/>
                    </a:moveTo>
                    <a:lnTo>
                      <a:pt x="1502" y="17547"/>
                    </a:lnTo>
                    <a:cubicBezTo>
                      <a:pt x="1" y="20082"/>
                      <a:pt x="1235" y="22584"/>
                      <a:pt x="3937" y="22584"/>
                    </a:cubicBezTo>
                    <a:lnTo>
                      <a:pt x="33024" y="22584"/>
                    </a:lnTo>
                    <a:cubicBezTo>
                      <a:pt x="33089" y="22587"/>
                      <a:pt x="33153" y="22589"/>
                      <a:pt x="33217" y="22589"/>
                    </a:cubicBezTo>
                    <a:cubicBezTo>
                      <a:pt x="35597" y="22589"/>
                      <a:pt x="36889" y="20178"/>
                      <a:pt x="35459" y="17547"/>
                    </a:cubicBezTo>
                    <a:lnTo>
                      <a:pt x="27087" y="1"/>
                    </a:lnTo>
                    <a:close/>
                  </a:path>
                </a:pathLst>
              </a:custGeom>
              <a:solidFill>
                <a:srgbClr val="8ECB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95;p32">
                <a:extLst>
                  <a:ext uri="{FF2B5EF4-FFF2-40B4-BE49-F238E27FC236}">
                    <a16:creationId xmlns:a16="http://schemas.microsoft.com/office/drawing/2014/main" id="{47911409-A89B-47E7-98E1-40CBE9C17E57}"/>
                  </a:ext>
                </a:extLst>
              </p:cNvPr>
              <p:cNvSpPr/>
              <p:nvPr/>
            </p:nvSpPr>
            <p:spPr>
              <a:xfrm>
                <a:off x="6938655" y="3600423"/>
                <a:ext cx="83804" cy="83804"/>
              </a:xfrm>
              <a:custGeom>
                <a:avLst/>
                <a:gdLst/>
                <a:ahLst/>
                <a:cxnLst/>
                <a:rect l="l" t="t" r="r" b="b"/>
                <a:pathLst>
                  <a:path w="3670" h="3670" extrusionOk="0">
                    <a:moveTo>
                      <a:pt x="1835" y="1"/>
                    </a:moveTo>
                    <a:cubicBezTo>
                      <a:pt x="834" y="1"/>
                      <a:pt x="0" y="835"/>
                      <a:pt x="0" y="1835"/>
                    </a:cubicBezTo>
                    <a:cubicBezTo>
                      <a:pt x="0" y="2836"/>
                      <a:pt x="834" y="3670"/>
                      <a:pt x="1835" y="3670"/>
                    </a:cubicBezTo>
                    <a:cubicBezTo>
                      <a:pt x="2836" y="3670"/>
                      <a:pt x="3670" y="2836"/>
                      <a:pt x="3670" y="1835"/>
                    </a:cubicBezTo>
                    <a:cubicBezTo>
                      <a:pt x="3670" y="801"/>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96;p32">
                <a:extLst>
                  <a:ext uri="{FF2B5EF4-FFF2-40B4-BE49-F238E27FC236}">
                    <a16:creationId xmlns:a16="http://schemas.microsoft.com/office/drawing/2014/main" id="{415C7ECE-E05D-40D3-9C63-2D09EB40D130}"/>
                  </a:ext>
                </a:extLst>
              </p:cNvPr>
              <p:cNvSpPr/>
              <p:nvPr/>
            </p:nvSpPr>
            <p:spPr>
              <a:xfrm>
                <a:off x="7138497" y="3450616"/>
                <a:ext cx="52550" cy="51875"/>
              </a:xfrm>
              <a:custGeom>
                <a:avLst/>
                <a:gdLst/>
                <a:ahLst/>
                <a:cxnLst/>
                <a:rect l="l" t="t" r="r" b="b"/>
                <a:pathLst>
                  <a:path w="2102" h="2075" extrusionOk="0">
                    <a:moveTo>
                      <a:pt x="1169" y="1"/>
                    </a:moveTo>
                    <a:cubicBezTo>
                      <a:pt x="1136" y="1"/>
                      <a:pt x="1102" y="2"/>
                      <a:pt x="1067" y="7"/>
                    </a:cubicBezTo>
                    <a:cubicBezTo>
                      <a:pt x="467" y="7"/>
                      <a:pt x="0" y="440"/>
                      <a:pt x="0" y="1041"/>
                    </a:cubicBezTo>
                    <a:cubicBezTo>
                      <a:pt x="0" y="1608"/>
                      <a:pt x="467" y="2075"/>
                      <a:pt x="1067" y="2075"/>
                    </a:cubicBezTo>
                    <a:cubicBezTo>
                      <a:pt x="1635" y="2075"/>
                      <a:pt x="2102" y="1608"/>
                      <a:pt x="2102" y="1041"/>
                    </a:cubicBezTo>
                    <a:cubicBezTo>
                      <a:pt x="2102" y="476"/>
                      <a:pt x="1689" y="1"/>
                      <a:pt x="1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97;p32">
                <a:extLst>
                  <a:ext uri="{FF2B5EF4-FFF2-40B4-BE49-F238E27FC236}">
                    <a16:creationId xmlns:a16="http://schemas.microsoft.com/office/drawing/2014/main" id="{D6A7C5C4-771F-4792-B879-999A400E0FCE}"/>
                  </a:ext>
                </a:extLst>
              </p:cNvPr>
              <p:cNvSpPr/>
              <p:nvPr/>
            </p:nvSpPr>
            <p:spPr>
              <a:xfrm>
                <a:off x="7173119" y="3648332"/>
                <a:ext cx="79710" cy="79710"/>
              </a:xfrm>
              <a:custGeom>
                <a:avLst/>
                <a:gdLst/>
                <a:ahLst/>
                <a:cxnLst/>
                <a:rect l="l" t="t" r="r" b="b"/>
                <a:pathLst>
                  <a:path w="3737" h="3737" extrusionOk="0">
                    <a:moveTo>
                      <a:pt x="1868" y="1"/>
                    </a:moveTo>
                    <a:cubicBezTo>
                      <a:pt x="834" y="1"/>
                      <a:pt x="0" y="835"/>
                      <a:pt x="0" y="1869"/>
                    </a:cubicBezTo>
                    <a:cubicBezTo>
                      <a:pt x="0" y="2903"/>
                      <a:pt x="834" y="3737"/>
                      <a:pt x="1868" y="3737"/>
                    </a:cubicBezTo>
                    <a:cubicBezTo>
                      <a:pt x="2902" y="3737"/>
                      <a:pt x="3736" y="2903"/>
                      <a:pt x="3736" y="1869"/>
                    </a:cubicBezTo>
                    <a:cubicBezTo>
                      <a:pt x="3736" y="868"/>
                      <a:pt x="2902" y="34"/>
                      <a:pt x="18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98;p32">
                <a:extLst>
                  <a:ext uri="{FF2B5EF4-FFF2-40B4-BE49-F238E27FC236}">
                    <a16:creationId xmlns:a16="http://schemas.microsoft.com/office/drawing/2014/main" id="{3E158A94-955D-48F9-A9E1-304882FE0AE1}"/>
                  </a:ext>
                </a:extLst>
              </p:cNvPr>
              <p:cNvSpPr/>
              <p:nvPr/>
            </p:nvSpPr>
            <p:spPr>
              <a:xfrm>
                <a:off x="7237963" y="2960175"/>
                <a:ext cx="485375" cy="1004075"/>
              </a:xfrm>
              <a:custGeom>
                <a:avLst/>
                <a:gdLst/>
                <a:ahLst/>
                <a:cxnLst/>
                <a:rect l="l" t="t" r="r" b="b"/>
                <a:pathLst>
                  <a:path w="19415" h="40163" extrusionOk="0">
                    <a:moveTo>
                      <a:pt x="1" y="0"/>
                    </a:moveTo>
                    <a:lnTo>
                      <a:pt x="7106" y="40162"/>
                    </a:lnTo>
                    <a:lnTo>
                      <a:pt x="15612" y="40162"/>
                    </a:lnTo>
                    <a:cubicBezTo>
                      <a:pt x="17980" y="40162"/>
                      <a:pt x="19415" y="37093"/>
                      <a:pt x="18281" y="34591"/>
                    </a:cubicBezTo>
                    <a:lnTo>
                      <a:pt x="3003" y="2569"/>
                    </a:lnTo>
                    <a:lnTo>
                      <a:pt x="3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99;p32">
                <a:extLst>
                  <a:ext uri="{FF2B5EF4-FFF2-40B4-BE49-F238E27FC236}">
                    <a16:creationId xmlns:a16="http://schemas.microsoft.com/office/drawing/2014/main" id="{DF30945C-0E3F-46F0-A559-808E93179232}"/>
                  </a:ext>
                </a:extLst>
              </p:cNvPr>
              <p:cNvSpPr/>
              <p:nvPr/>
            </p:nvSpPr>
            <p:spPr>
              <a:xfrm>
                <a:off x="7087863" y="2920125"/>
                <a:ext cx="274400" cy="54250"/>
              </a:xfrm>
              <a:custGeom>
                <a:avLst/>
                <a:gdLst/>
                <a:ahLst/>
                <a:cxnLst/>
                <a:rect l="l" t="t" r="r" b="b"/>
                <a:pathLst>
                  <a:path w="10976" h="2170" extrusionOk="0">
                    <a:moveTo>
                      <a:pt x="1135" y="1"/>
                    </a:moveTo>
                    <a:cubicBezTo>
                      <a:pt x="501" y="1"/>
                      <a:pt x="34" y="501"/>
                      <a:pt x="34" y="1068"/>
                    </a:cubicBezTo>
                    <a:cubicBezTo>
                      <a:pt x="1" y="1669"/>
                      <a:pt x="501" y="2169"/>
                      <a:pt x="1135" y="2169"/>
                    </a:cubicBezTo>
                    <a:lnTo>
                      <a:pt x="9874" y="2169"/>
                    </a:lnTo>
                    <a:cubicBezTo>
                      <a:pt x="10508" y="2169"/>
                      <a:pt x="10975" y="1669"/>
                      <a:pt x="10975" y="1068"/>
                    </a:cubicBezTo>
                    <a:cubicBezTo>
                      <a:pt x="10975" y="435"/>
                      <a:pt x="10475" y="1"/>
                      <a:pt x="98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00;p32">
                <a:extLst>
                  <a:ext uri="{FF2B5EF4-FFF2-40B4-BE49-F238E27FC236}">
                    <a16:creationId xmlns:a16="http://schemas.microsoft.com/office/drawing/2014/main" id="{D378A15C-0EB0-4087-A03B-6E653A4E4729}"/>
                  </a:ext>
                </a:extLst>
              </p:cNvPr>
              <p:cNvSpPr/>
              <p:nvPr/>
            </p:nvSpPr>
            <p:spPr>
              <a:xfrm>
                <a:off x="7238813" y="2920125"/>
                <a:ext cx="123450" cy="55075"/>
              </a:xfrm>
              <a:custGeom>
                <a:avLst/>
                <a:gdLst/>
                <a:ahLst/>
                <a:cxnLst/>
                <a:rect l="l" t="t" r="r" b="b"/>
                <a:pathLst>
                  <a:path w="4938" h="2203" extrusionOk="0">
                    <a:moveTo>
                      <a:pt x="0" y="1"/>
                    </a:moveTo>
                    <a:lnTo>
                      <a:pt x="0" y="2202"/>
                    </a:lnTo>
                    <a:lnTo>
                      <a:pt x="3836" y="2202"/>
                    </a:lnTo>
                    <a:cubicBezTo>
                      <a:pt x="4437" y="2169"/>
                      <a:pt x="4937" y="1669"/>
                      <a:pt x="4937" y="1068"/>
                    </a:cubicBezTo>
                    <a:cubicBezTo>
                      <a:pt x="4937" y="435"/>
                      <a:pt x="4437" y="1"/>
                      <a:pt x="3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01;p32">
                <a:extLst>
                  <a:ext uri="{FF2B5EF4-FFF2-40B4-BE49-F238E27FC236}">
                    <a16:creationId xmlns:a16="http://schemas.microsoft.com/office/drawing/2014/main" id="{9393F4BF-6222-40FF-B457-6EB40ABD48AE}"/>
                  </a:ext>
                </a:extLst>
              </p:cNvPr>
              <p:cNvSpPr/>
              <p:nvPr/>
            </p:nvSpPr>
            <p:spPr>
              <a:xfrm>
                <a:off x="6341513" y="3922925"/>
                <a:ext cx="624625" cy="349875"/>
              </a:xfrm>
              <a:custGeom>
                <a:avLst/>
                <a:gdLst/>
                <a:ahLst/>
                <a:cxnLst/>
                <a:rect l="l" t="t" r="r" b="b"/>
                <a:pathLst>
                  <a:path w="24985" h="13995" extrusionOk="0">
                    <a:moveTo>
                      <a:pt x="20685" y="0"/>
                    </a:moveTo>
                    <a:cubicBezTo>
                      <a:pt x="20210" y="0"/>
                      <a:pt x="19749" y="59"/>
                      <a:pt x="19347" y="184"/>
                    </a:cubicBezTo>
                    <a:cubicBezTo>
                      <a:pt x="15378" y="1285"/>
                      <a:pt x="13343" y="2619"/>
                      <a:pt x="7672" y="6456"/>
                    </a:cubicBezTo>
                    <a:cubicBezTo>
                      <a:pt x="2702" y="9791"/>
                      <a:pt x="1301" y="13194"/>
                      <a:pt x="367" y="13694"/>
                    </a:cubicBezTo>
                    <a:cubicBezTo>
                      <a:pt x="0" y="13928"/>
                      <a:pt x="1434" y="13961"/>
                      <a:pt x="4036" y="13994"/>
                    </a:cubicBezTo>
                    <a:cubicBezTo>
                      <a:pt x="7739" y="13994"/>
                      <a:pt x="8940" y="13494"/>
                      <a:pt x="10508" y="12860"/>
                    </a:cubicBezTo>
                    <a:cubicBezTo>
                      <a:pt x="15378" y="10925"/>
                      <a:pt x="20648" y="7623"/>
                      <a:pt x="21782" y="6489"/>
                    </a:cubicBezTo>
                    <a:cubicBezTo>
                      <a:pt x="23817" y="4454"/>
                      <a:pt x="24985" y="2786"/>
                      <a:pt x="24117" y="1319"/>
                    </a:cubicBezTo>
                    <a:cubicBezTo>
                      <a:pt x="23643" y="519"/>
                      <a:pt x="22102" y="0"/>
                      <a:pt x="20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02;p32">
                <a:extLst>
                  <a:ext uri="{FF2B5EF4-FFF2-40B4-BE49-F238E27FC236}">
                    <a16:creationId xmlns:a16="http://schemas.microsoft.com/office/drawing/2014/main" id="{F6094125-0274-47E4-B1F5-DA63E4A84DFA}"/>
                  </a:ext>
                </a:extLst>
              </p:cNvPr>
              <p:cNvSpPr/>
              <p:nvPr/>
            </p:nvSpPr>
            <p:spPr>
              <a:xfrm>
                <a:off x="6406538" y="3934650"/>
                <a:ext cx="625650" cy="308400"/>
              </a:xfrm>
              <a:custGeom>
                <a:avLst/>
                <a:gdLst/>
                <a:ahLst/>
                <a:cxnLst/>
                <a:rect l="l" t="t" r="r" b="b"/>
                <a:pathLst>
                  <a:path w="25026" h="12336" extrusionOk="0">
                    <a:moveTo>
                      <a:pt x="24711" y="0"/>
                    </a:moveTo>
                    <a:cubicBezTo>
                      <a:pt x="24684" y="0"/>
                      <a:pt x="24653" y="5"/>
                      <a:pt x="24618" y="16"/>
                    </a:cubicBezTo>
                    <a:cubicBezTo>
                      <a:pt x="23017" y="516"/>
                      <a:pt x="22750" y="383"/>
                      <a:pt x="8607" y="7688"/>
                    </a:cubicBezTo>
                    <a:cubicBezTo>
                      <a:pt x="7273" y="8355"/>
                      <a:pt x="1" y="12124"/>
                      <a:pt x="68" y="12324"/>
                    </a:cubicBezTo>
                    <a:cubicBezTo>
                      <a:pt x="70" y="12332"/>
                      <a:pt x="80" y="12335"/>
                      <a:pt x="97" y="12335"/>
                    </a:cubicBezTo>
                    <a:cubicBezTo>
                      <a:pt x="460" y="12335"/>
                      <a:pt x="4109" y="10587"/>
                      <a:pt x="8674" y="8288"/>
                    </a:cubicBezTo>
                    <a:cubicBezTo>
                      <a:pt x="17914" y="3518"/>
                      <a:pt x="21917" y="1517"/>
                      <a:pt x="24785" y="649"/>
                    </a:cubicBezTo>
                    <a:cubicBezTo>
                      <a:pt x="24877" y="649"/>
                      <a:pt x="25026" y="0"/>
                      <a:pt x="24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03;p32">
                <a:extLst>
                  <a:ext uri="{FF2B5EF4-FFF2-40B4-BE49-F238E27FC236}">
                    <a16:creationId xmlns:a16="http://schemas.microsoft.com/office/drawing/2014/main" id="{41F9046E-ECE7-40CE-A496-9FCE34AF84E8}"/>
                  </a:ext>
                </a:extLst>
              </p:cNvPr>
              <p:cNvSpPr/>
              <p:nvPr/>
            </p:nvSpPr>
            <p:spPr>
              <a:xfrm>
                <a:off x="5751913" y="3562250"/>
                <a:ext cx="446175" cy="258125"/>
              </a:xfrm>
              <a:custGeom>
                <a:avLst/>
                <a:gdLst/>
                <a:ahLst/>
                <a:cxnLst/>
                <a:rect l="l" t="t" r="r" b="b"/>
                <a:pathLst>
                  <a:path w="17847" h="10325" extrusionOk="0">
                    <a:moveTo>
                      <a:pt x="3036" y="1"/>
                    </a:moveTo>
                    <a:cubicBezTo>
                      <a:pt x="1035" y="1"/>
                      <a:pt x="1" y="34"/>
                      <a:pt x="234" y="201"/>
                    </a:cubicBezTo>
                    <a:cubicBezTo>
                      <a:pt x="901" y="568"/>
                      <a:pt x="1668" y="3070"/>
                      <a:pt x="5104" y="5572"/>
                    </a:cubicBezTo>
                    <a:cubicBezTo>
                      <a:pt x="9040" y="8407"/>
                      <a:pt x="10441" y="9408"/>
                      <a:pt x="13377" y="10242"/>
                    </a:cubicBezTo>
                    <a:cubicBezTo>
                      <a:pt x="13622" y="10298"/>
                      <a:pt x="13899" y="10324"/>
                      <a:pt x="14190" y="10324"/>
                    </a:cubicBezTo>
                    <a:cubicBezTo>
                      <a:pt x="15285" y="10324"/>
                      <a:pt x="16572" y="9947"/>
                      <a:pt x="17046" y="9341"/>
                    </a:cubicBezTo>
                    <a:cubicBezTo>
                      <a:pt x="17847" y="8240"/>
                      <a:pt x="17079" y="7039"/>
                      <a:pt x="15712" y="5538"/>
                    </a:cubicBezTo>
                    <a:cubicBezTo>
                      <a:pt x="14945" y="4704"/>
                      <a:pt x="11275" y="2236"/>
                      <a:pt x="7773" y="835"/>
                    </a:cubicBezTo>
                    <a:cubicBezTo>
                      <a:pt x="6672" y="368"/>
                      <a:pt x="5838" y="1"/>
                      <a:pt x="30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04;p32">
                <a:extLst>
                  <a:ext uri="{FF2B5EF4-FFF2-40B4-BE49-F238E27FC236}">
                    <a16:creationId xmlns:a16="http://schemas.microsoft.com/office/drawing/2014/main" id="{96697F3E-D9AD-41A7-B968-D4C3CF30EE99}"/>
                  </a:ext>
                </a:extLst>
              </p:cNvPr>
              <p:cNvSpPr/>
              <p:nvPr/>
            </p:nvSpPr>
            <p:spPr>
              <a:xfrm>
                <a:off x="5797788" y="3582875"/>
                <a:ext cx="444150" cy="228425"/>
              </a:xfrm>
              <a:custGeom>
                <a:avLst/>
                <a:gdLst/>
                <a:ahLst/>
                <a:cxnLst/>
                <a:rect l="l" t="t" r="r" b="b"/>
                <a:pathLst>
                  <a:path w="17766" h="9137" extrusionOk="0">
                    <a:moveTo>
                      <a:pt x="97" y="1"/>
                    </a:moveTo>
                    <a:cubicBezTo>
                      <a:pt x="82" y="1"/>
                      <a:pt x="71" y="4"/>
                      <a:pt x="67" y="10"/>
                    </a:cubicBezTo>
                    <a:cubicBezTo>
                      <a:pt x="0" y="110"/>
                      <a:pt x="5171" y="2912"/>
                      <a:pt x="6105" y="3412"/>
                    </a:cubicBezTo>
                    <a:cubicBezTo>
                      <a:pt x="16112" y="8883"/>
                      <a:pt x="16345" y="8749"/>
                      <a:pt x="17513" y="9116"/>
                    </a:cubicBezTo>
                    <a:cubicBezTo>
                      <a:pt x="17541" y="9130"/>
                      <a:pt x="17565" y="9137"/>
                      <a:pt x="17586" y="9137"/>
                    </a:cubicBezTo>
                    <a:cubicBezTo>
                      <a:pt x="17766" y="9137"/>
                      <a:pt x="17709" y="8683"/>
                      <a:pt x="17679" y="8683"/>
                    </a:cubicBezTo>
                    <a:cubicBezTo>
                      <a:pt x="15545" y="8016"/>
                      <a:pt x="12709" y="6548"/>
                      <a:pt x="6171" y="3012"/>
                    </a:cubicBezTo>
                    <a:cubicBezTo>
                      <a:pt x="2990" y="1294"/>
                      <a:pt x="415" y="1"/>
                      <a:pt x="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05;p32">
                <a:extLst>
                  <a:ext uri="{FF2B5EF4-FFF2-40B4-BE49-F238E27FC236}">
                    <a16:creationId xmlns:a16="http://schemas.microsoft.com/office/drawing/2014/main" id="{14B4B09E-FDED-4E38-AB11-228ADA497F0E}"/>
                  </a:ext>
                </a:extLst>
              </p:cNvPr>
              <p:cNvSpPr/>
              <p:nvPr/>
            </p:nvSpPr>
            <p:spPr>
              <a:xfrm>
                <a:off x="5775263" y="3659000"/>
                <a:ext cx="1652025" cy="328775"/>
              </a:xfrm>
              <a:custGeom>
                <a:avLst/>
                <a:gdLst/>
                <a:ahLst/>
                <a:cxnLst/>
                <a:rect l="l" t="t" r="r" b="b"/>
                <a:pathLst>
                  <a:path w="66081" h="13151" extrusionOk="0">
                    <a:moveTo>
                      <a:pt x="473" y="1"/>
                    </a:moveTo>
                    <a:cubicBezTo>
                      <a:pt x="376" y="1"/>
                      <a:pt x="318" y="20"/>
                      <a:pt x="301" y="61"/>
                    </a:cubicBezTo>
                    <a:cubicBezTo>
                      <a:pt x="1" y="728"/>
                      <a:pt x="12309" y="4597"/>
                      <a:pt x="24852" y="8100"/>
                    </a:cubicBezTo>
                    <a:cubicBezTo>
                      <a:pt x="29649" y="9417"/>
                      <a:pt x="52750" y="13151"/>
                      <a:pt x="62792" y="13151"/>
                    </a:cubicBezTo>
                    <a:cubicBezTo>
                      <a:pt x="63433" y="13151"/>
                      <a:pt x="64020" y="13135"/>
                      <a:pt x="64547" y="13103"/>
                    </a:cubicBezTo>
                    <a:cubicBezTo>
                      <a:pt x="66081" y="13003"/>
                      <a:pt x="65180" y="11569"/>
                      <a:pt x="64647" y="11502"/>
                    </a:cubicBezTo>
                    <a:cubicBezTo>
                      <a:pt x="57642" y="10735"/>
                      <a:pt x="45967" y="11502"/>
                      <a:pt x="25886" y="7233"/>
                    </a:cubicBezTo>
                    <a:cubicBezTo>
                      <a:pt x="11802" y="4172"/>
                      <a:pt x="1899" y="1"/>
                      <a:pt x="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06;p32">
                <a:extLst>
                  <a:ext uri="{FF2B5EF4-FFF2-40B4-BE49-F238E27FC236}">
                    <a16:creationId xmlns:a16="http://schemas.microsoft.com/office/drawing/2014/main" id="{7C7FA2D4-7409-4FB8-8CEC-36DCECAEFBDC}"/>
                  </a:ext>
                </a:extLst>
              </p:cNvPr>
              <p:cNvSpPr/>
              <p:nvPr/>
            </p:nvSpPr>
            <p:spPr>
              <a:xfrm>
                <a:off x="6364863" y="3471975"/>
                <a:ext cx="618775" cy="432375"/>
              </a:xfrm>
              <a:custGeom>
                <a:avLst/>
                <a:gdLst/>
                <a:ahLst/>
                <a:cxnLst/>
                <a:rect l="l" t="t" r="r" b="b"/>
                <a:pathLst>
                  <a:path w="24751" h="17295" extrusionOk="0">
                    <a:moveTo>
                      <a:pt x="703" y="0"/>
                    </a:moveTo>
                    <a:cubicBezTo>
                      <a:pt x="556" y="0"/>
                      <a:pt x="445" y="36"/>
                      <a:pt x="367" y="109"/>
                    </a:cubicBezTo>
                    <a:cubicBezTo>
                      <a:pt x="0" y="443"/>
                      <a:pt x="600" y="1210"/>
                      <a:pt x="1835" y="3779"/>
                    </a:cubicBezTo>
                    <a:cubicBezTo>
                      <a:pt x="3569" y="7315"/>
                      <a:pt x="3402" y="7815"/>
                      <a:pt x="4203" y="9216"/>
                    </a:cubicBezTo>
                    <a:cubicBezTo>
                      <a:pt x="6872" y="13986"/>
                      <a:pt x="12876" y="15721"/>
                      <a:pt x="14510" y="16221"/>
                    </a:cubicBezTo>
                    <a:cubicBezTo>
                      <a:pt x="16300" y="16758"/>
                      <a:pt x="18954" y="17295"/>
                      <a:pt x="21033" y="17295"/>
                    </a:cubicBezTo>
                    <a:cubicBezTo>
                      <a:pt x="22442" y="17295"/>
                      <a:pt x="23586" y="17048"/>
                      <a:pt x="24017" y="16388"/>
                    </a:cubicBezTo>
                    <a:cubicBezTo>
                      <a:pt x="24751" y="15220"/>
                      <a:pt x="22916" y="13219"/>
                      <a:pt x="21716" y="11885"/>
                    </a:cubicBezTo>
                    <a:cubicBezTo>
                      <a:pt x="18747" y="8682"/>
                      <a:pt x="16078" y="7848"/>
                      <a:pt x="9540" y="4446"/>
                    </a:cubicBezTo>
                    <a:cubicBezTo>
                      <a:pt x="4566" y="1812"/>
                      <a:pt x="1747" y="0"/>
                      <a:pt x="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07;p32">
                <a:extLst>
                  <a:ext uri="{FF2B5EF4-FFF2-40B4-BE49-F238E27FC236}">
                    <a16:creationId xmlns:a16="http://schemas.microsoft.com/office/drawing/2014/main" id="{C1378245-CBBC-40E6-B42F-2705BF35F317}"/>
                  </a:ext>
                </a:extLst>
              </p:cNvPr>
              <p:cNvSpPr/>
              <p:nvPr/>
            </p:nvSpPr>
            <p:spPr>
              <a:xfrm>
                <a:off x="6421563" y="3532850"/>
                <a:ext cx="609750" cy="425650"/>
              </a:xfrm>
              <a:custGeom>
                <a:avLst/>
                <a:gdLst/>
                <a:ahLst/>
                <a:cxnLst/>
                <a:rect l="l" t="t" r="r" b="b"/>
                <a:pathLst>
                  <a:path w="24390" h="17026" extrusionOk="0">
                    <a:moveTo>
                      <a:pt x="160" y="1"/>
                    </a:moveTo>
                    <a:cubicBezTo>
                      <a:pt x="147" y="1"/>
                      <a:pt x="138" y="4"/>
                      <a:pt x="134" y="9"/>
                    </a:cubicBezTo>
                    <a:cubicBezTo>
                      <a:pt x="0" y="176"/>
                      <a:pt x="3503" y="2244"/>
                      <a:pt x="8240" y="5513"/>
                    </a:cubicBezTo>
                    <a:cubicBezTo>
                      <a:pt x="17413" y="11918"/>
                      <a:pt x="21282" y="14720"/>
                      <a:pt x="23517" y="17022"/>
                    </a:cubicBezTo>
                    <a:cubicBezTo>
                      <a:pt x="23523" y="17024"/>
                      <a:pt x="23534" y="17026"/>
                      <a:pt x="23549" y="17026"/>
                    </a:cubicBezTo>
                    <a:cubicBezTo>
                      <a:pt x="23715" y="17026"/>
                      <a:pt x="24390" y="16858"/>
                      <a:pt x="24084" y="16521"/>
                    </a:cubicBezTo>
                    <a:cubicBezTo>
                      <a:pt x="22783" y="15220"/>
                      <a:pt x="22817" y="14887"/>
                      <a:pt x="8807" y="5113"/>
                    </a:cubicBezTo>
                    <a:cubicBezTo>
                      <a:pt x="7506" y="4268"/>
                      <a:pt x="661"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08;p32">
                <a:extLst>
                  <a:ext uri="{FF2B5EF4-FFF2-40B4-BE49-F238E27FC236}">
                    <a16:creationId xmlns:a16="http://schemas.microsoft.com/office/drawing/2014/main" id="{A174CB2C-B801-45D4-93BF-136CE496E55C}"/>
                  </a:ext>
                </a:extLst>
              </p:cNvPr>
              <p:cNvSpPr/>
              <p:nvPr/>
            </p:nvSpPr>
            <p:spPr>
              <a:xfrm>
                <a:off x="6046288" y="3475825"/>
                <a:ext cx="452850" cy="356775"/>
              </a:xfrm>
              <a:custGeom>
                <a:avLst/>
                <a:gdLst/>
                <a:ahLst/>
                <a:cxnLst/>
                <a:rect l="l" t="t" r="r" b="b"/>
                <a:pathLst>
                  <a:path w="18114" h="14271" extrusionOk="0">
                    <a:moveTo>
                      <a:pt x="275" y="1"/>
                    </a:moveTo>
                    <a:cubicBezTo>
                      <a:pt x="145" y="1"/>
                      <a:pt x="91" y="18"/>
                      <a:pt x="134" y="55"/>
                    </a:cubicBezTo>
                    <a:cubicBezTo>
                      <a:pt x="701" y="656"/>
                      <a:pt x="1" y="3725"/>
                      <a:pt x="2703" y="7194"/>
                    </a:cubicBezTo>
                    <a:cubicBezTo>
                      <a:pt x="5838" y="11197"/>
                      <a:pt x="8373" y="11330"/>
                      <a:pt x="11609" y="13232"/>
                    </a:cubicBezTo>
                    <a:cubicBezTo>
                      <a:pt x="12603" y="13833"/>
                      <a:pt x="13802" y="14271"/>
                      <a:pt x="14901" y="14271"/>
                    </a:cubicBezTo>
                    <a:cubicBezTo>
                      <a:pt x="15203" y="14271"/>
                      <a:pt x="15498" y="14238"/>
                      <a:pt x="15779" y="14166"/>
                    </a:cubicBezTo>
                    <a:cubicBezTo>
                      <a:pt x="17580" y="13665"/>
                      <a:pt x="18114" y="12398"/>
                      <a:pt x="17413" y="10630"/>
                    </a:cubicBezTo>
                    <a:cubicBezTo>
                      <a:pt x="17013" y="9629"/>
                      <a:pt x="15678" y="7161"/>
                      <a:pt x="12143" y="4459"/>
                    </a:cubicBezTo>
                    <a:cubicBezTo>
                      <a:pt x="10975" y="3558"/>
                      <a:pt x="9641" y="2491"/>
                      <a:pt x="5972" y="1223"/>
                    </a:cubicBezTo>
                    <a:cubicBezTo>
                      <a:pt x="3784" y="494"/>
                      <a:pt x="961" y="1"/>
                      <a:pt x="2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09;p32">
                <a:extLst>
                  <a:ext uri="{FF2B5EF4-FFF2-40B4-BE49-F238E27FC236}">
                    <a16:creationId xmlns:a16="http://schemas.microsoft.com/office/drawing/2014/main" id="{A7EF3F72-7CCE-4737-B8D4-939E2B4B6F30}"/>
                  </a:ext>
                </a:extLst>
              </p:cNvPr>
              <p:cNvSpPr/>
              <p:nvPr/>
            </p:nvSpPr>
            <p:spPr>
              <a:xfrm>
                <a:off x="6083813" y="3508050"/>
                <a:ext cx="436025" cy="360700"/>
              </a:xfrm>
              <a:custGeom>
                <a:avLst/>
                <a:gdLst/>
                <a:ahLst/>
                <a:cxnLst/>
                <a:rect l="l" t="t" r="r" b="b"/>
                <a:pathLst>
                  <a:path w="17441" h="14428" extrusionOk="0">
                    <a:moveTo>
                      <a:pt x="268" y="1"/>
                    </a:moveTo>
                    <a:cubicBezTo>
                      <a:pt x="1" y="67"/>
                      <a:pt x="5771" y="4237"/>
                      <a:pt x="6639" y="5071"/>
                    </a:cubicBezTo>
                    <a:cubicBezTo>
                      <a:pt x="15845" y="13777"/>
                      <a:pt x="15578" y="13544"/>
                      <a:pt x="16813" y="14378"/>
                    </a:cubicBezTo>
                    <a:cubicBezTo>
                      <a:pt x="16877" y="14413"/>
                      <a:pt x="16938" y="14427"/>
                      <a:pt x="16995" y="14427"/>
                    </a:cubicBezTo>
                    <a:cubicBezTo>
                      <a:pt x="17264" y="14427"/>
                      <a:pt x="17441" y="14105"/>
                      <a:pt x="17413" y="14077"/>
                    </a:cubicBezTo>
                    <a:cubicBezTo>
                      <a:pt x="15111" y="12610"/>
                      <a:pt x="13644" y="10575"/>
                      <a:pt x="7339" y="5104"/>
                    </a:cubicBezTo>
                    <a:cubicBezTo>
                      <a:pt x="4104" y="2336"/>
                      <a:pt x="268" y="1"/>
                      <a:pt x="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10;p32">
                <a:extLst>
                  <a:ext uri="{FF2B5EF4-FFF2-40B4-BE49-F238E27FC236}">
                    <a16:creationId xmlns:a16="http://schemas.microsoft.com/office/drawing/2014/main" id="{F497407D-61A9-4593-8B7C-420C7A657ACF}"/>
                  </a:ext>
                </a:extLst>
              </p:cNvPr>
              <p:cNvSpPr/>
              <p:nvPr/>
            </p:nvSpPr>
            <p:spPr>
              <a:xfrm>
                <a:off x="5957063" y="3852000"/>
                <a:ext cx="713025" cy="204800"/>
              </a:xfrm>
              <a:custGeom>
                <a:avLst/>
                <a:gdLst/>
                <a:ahLst/>
                <a:cxnLst/>
                <a:rect l="l" t="t" r="r" b="b"/>
                <a:pathLst>
                  <a:path w="28521" h="8192" extrusionOk="0">
                    <a:moveTo>
                      <a:pt x="22836" y="1"/>
                    </a:moveTo>
                    <a:cubicBezTo>
                      <a:pt x="21316" y="1"/>
                      <a:pt x="18830" y="281"/>
                      <a:pt x="14511" y="1253"/>
                    </a:cubicBezTo>
                    <a:cubicBezTo>
                      <a:pt x="10241" y="2154"/>
                      <a:pt x="7539" y="3021"/>
                      <a:pt x="5037" y="4089"/>
                    </a:cubicBezTo>
                    <a:cubicBezTo>
                      <a:pt x="3470" y="4689"/>
                      <a:pt x="0" y="6124"/>
                      <a:pt x="201" y="6924"/>
                    </a:cubicBezTo>
                    <a:cubicBezTo>
                      <a:pt x="267" y="7124"/>
                      <a:pt x="567" y="7291"/>
                      <a:pt x="4670" y="7625"/>
                    </a:cubicBezTo>
                    <a:cubicBezTo>
                      <a:pt x="7272" y="7825"/>
                      <a:pt x="9174" y="7925"/>
                      <a:pt x="9174" y="7925"/>
                    </a:cubicBezTo>
                    <a:cubicBezTo>
                      <a:pt x="12976" y="8125"/>
                      <a:pt x="14844" y="8192"/>
                      <a:pt x="14911" y="8192"/>
                    </a:cubicBezTo>
                    <a:cubicBezTo>
                      <a:pt x="18080" y="8192"/>
                      <a:pt x="21516" y="8192"/>
                      <a:pt x="24785" y="6591"/>
                    </a:cubicBezTo>
                    <a:cubicBezTo>
                      <a:pt x="25886" y="6024"/>
                      <a:pt x="28521" y="4756"/>
                      <a:pt x="28487" y="3121"/>
                    </a:cubicBezTo>
                    <a:cubicBezTo>
                      <a:pt x="28421" y="1454"/>
                      <a:pt x="25519" y="453"/>
                      <a:pt x="25052" y="319"/>
                    </a:cubicBezTo>
                    <a:cubicBezTo>
                      <a:pt x="24627" y="173"/>
                      <a:pt x="24028" y="1"/>
                      <a:pt x="228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11;p32">
                <a:extLst>
                  <a:ext uri="{FF2B5EF4-FFF2-40B4-BE49-F238E27FC236}">
                    <a16:creationId xmlns:a16="http://schemas.microsoft.com/office/drawing/2014/main" id="{11F92E95-F5F2-44CE-AAD5-CE6E26A78424}"/>
                  </a:ext>
                </a:extLst>
              </p:cNvPr>
              <p:cNvSpPr/>
              <p:nvPr/>
            </p:nvSpPr>
            <p:spPr>
              <a:xfrm>
                <a:off x="6065338" y="3894125"/>
                <a:ext cx="661950" cy="108025"/>
              </a:xfrm>
              <a:custGeom>
                <a:avLst/>
                <a:gdLst/>
                <a:ahLst/>
                <a:cxnLst/>
                <a:rect l="l" t="t" r="r" b="b"/>
                <a:pathLst>
                  <a:path w="26478" h="4321" extrusionOk="0">
                    <a:moveTo>
                      <a:pt x="25998" y="1"/>
                    </a:moveTo>
                    <a:cubicBezTo>
                      <a:pt x="25995" y="1"/>
                      <a:pt x="25993" y="1"/>
                      <a:pt x="25991" y="2"/>
                    </a:cubicBezTo>
                    <a:cubicBezTo>
                      <a:pt x="23056" y="969"/>
                      <a:pt x="18753" y="1670"/>
                      <a:pt x="8745" y="3104"/>
                    </a:cubicBezTo>
                    <a:cubicBezTo>
                      <a:pt x="3642" y="3838"/>
                      <a:pt x="6" y="4105"/>
                      <a:pt x="6" y="4272"/>
                    </a:cubicBezTo>
                    <a:cubicBezTo>
                      <a:pt x="1" y="4306"/>
                      <a:pt x="155" y="4321"/>
                      <a:pt x="427" y="4321"/>
                    </a:cubicBezTo>
                    <a:cubicBezTo>
                      <a:pt x="2024" y="4321"/>
                      <a:pt x="7681" y="3804"/>
                      <a:pt x="8879" y="3605"/>
                    </a:cubicBezTo>
                    <a:cubicBezTo>
                      <a:pt x="24190" y="1470"/>
                      <a:pt x="24390" y="1170"/>
                      <a:pt x="26024" y="636"/>
                    </a:cubicBezTo>
                    <a:cubicBezTo>
                      <a:pt x="26477" y="506"/>
                      <a:pt x="26083" y="1"/>
                      <a:pt x="259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12;p32">
                <a:extLst>
                  <a:ext uri="{FF2B5EF4-FFF2-40B4-BE49-F238E27FC236}">
                    <a16:creationId xmlns:a16="http://schemas.microsoft.com/office/drawing/2014/main" id="{B809CB4A-74FF-4036-B763-004845F6B4D9}"/>
                  </a:ext>
                </a:extLst>
              </p:cNvPr>
              <p:cNvSpPr/>
              <p:nvPr/>
            </p:nvSpPr>
            <p:spPr>
              <a:xfrm>
                <a:off x="5677688" y="3709025"/>
                <a:ext cx="513725" cy="174025"/>
              </a:xfrm>
              <a:custGeom>
                <a:avLst/>
                <a:gdLst/>
                <a:ahLst/>
                <a:cxnLst/>
                <a:rect l="l" t="t" r="r" b="b"/>
                <a:pathLst>
                  <a:path w="20549" h="6961" extrusionOk="0">
                    <a:moveTo>
                      <a:pt x="11579" y="1"/>
                    </a:moveTo>
                    <a:cubicBezTo>
                      <a:pt x="10266" y="1"/>
                      <a:pt x="8764" y="248"/>
                      <a:pt x="7206" y="1002"/>
                    </a:cubicBezTo>
                    <a:cubicBezTo>
                      <a:pt x="6038" y="1569"/>
                      <a:pt x="5805" y="1969"/>
                      <a:pt x="2903" y="3503"/>
                    </a:cubicBezTo>
                    <a:cubicBezTo>
                      <a:pt x="868" y="4571"/>
                      <a:pt x="101" y="4871"/>
                      <a:pt x="67" y="5205"/>
                    </a:cubicBezTo>
                    <a:cubicBezTo>
                      <a:pt x="1" y="5872"/>
                      <a:pt x="2369" y="5805"/>
                      <a:pt x="6605" y="6239"/>
                    </a:cubicBezTo>
                    <a:cubicBezTo>
                      <a:pt x="9725" y="6599"/>
                      <a:pt x="11508" y="6960"/>
                      <a:pt x="13226" y="6960"/>
                    </a:cubicBezTo>
                    <a:cubicBezTo>
                      <a:pt x="14208" y="6960"/>
                      <a:pt x="15169" y="6842"/>
                      <a:pt x="16346" y="6539"/>
                    </a:cubicBezTo>
                    <a:cubicBezTo>
                      <a:pt x="17680" y="6239"/>
                      <a:pt x="19681" y="5738"/>
                      <a:pt x="20048" y="4671"/>
                    </a:cubicBezTo>
                    <a:cubicBezTo>
                      <a:pt x="20549" y="3203"/>
                      <a:pt x="17680" y="1535"/>
                      <a:pt x="15845" y="835"/>
                    </a:cubicBezTo>
                    <a:cubicBezTo>
                      <a:pt x="15234" y="611"/>
                      <a:pt x="13640" y="1"/>
                      <a:pt x="115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613;p32">
                <a:extLst>
                  <a:ext uri="{FF2B5EF4-FFF2-40B4-BE49-F238E27FC236}">
                    <a16:creationId xmlns:a16="http://schemas.microsoft.com/office/drawing/2014/main" id="{96BF7AE7-65C7-4E01-B6D4-4EA6630C06BC}"/>
                  </a:ext>
                </a:extLst>
              </p:cNvPr>
              <p:cNvSpPr/>
              <p:nvPr/>
            </p:nvSpPr>
            <p:spPr>
              <a:xfrm>
                <a:off x="5736213" y="3795750"/>
                <a:ext cx="514400" cy="36325"/>
              </a:xfrm>
              <a:custGeom>
                <a:avLst/>
                <a:gdLst/>
                <a:ahLst/>
                <a:cxnLst/>
                <a:rect l="l" t="t" r="r" b="b"/>
                <a:pathLst>
                  <a:path w="20576" h="1453" extrusionOk="0">
                    <a:moveTo>
                      <a:pt x="20309" y="1"/>
                    </a:moveTo>
                    <a:lnTo>
                      <a:pt x="20309" y="1"/>
                    </a:lnTo>
                    <a:cubicBezTo>
                      <a:pt x="17974" y="535"/>
                      <a:pt x="14639" y="701"/>
                      <a:pt x="6833" y="1002"/>
                    </a:cubicBezTo>
                    <a:cubicBezTo>
                      <a:pt x="2830" y="1102"/>
                      <a:pt x="61" y="1035"/>
                      <a:pt x="28" y="1168"/>
                    </a:cubicBezTo>
                    <a:cubicBezTo>
                      <a:pt x="1" y="1333"/>
                      <a:pt x="3881" y="1453"/>
                      <a:pt x="5888" y="1453"/>
                    </a:cubicBezTo>
                    <a:cubicBezTo>
                      <a:pt x="6320" y="1453"/>
                      <a:pt x="6665" y="1447"/>
                      <a:pt x="6866" y="1435"/>
                    </a:cubicBezTo>
                    <a:cubicBezTo>
                      <a:pt x="18741" y="1035"/>
                      <a:pt x="18908" y="835"/>
                      <a:pt x="20243" y="535"/>
                    </a:cubicBezTo>
                    <a:cubicBezTo>
                      <a:pt x="20576" y="435"/>
                      <a:pt x="20343" y="1"/>
                      <a:pt x="20309" y="1"/>
                    </a:cubicBezTo>
                    <a:close/>
                  </a:path>
                </a:pathLst>
              </a:custGeom>
              <a:solidFill>
                <a:srgbClr val="8F92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14;p32">
                <a:extLst>
                  <a:ext uri="{FF2B5EF4-FFF2-40B4-BE49-F238E27FC236}">
                    <a16:creationId xmlns:a16="http://schemas.microsoft.com/office/drawing/2014/main" id="{9F981EB8-33A1-4435-914C-F330CD00BF93}"/>
                  </a:ext>
                </a:extLst>
              </p:cNvPr>
              <p:cNvSpPr/>
              <p:nvPr/>
            </p:nvSpPr>
            <p:spPr>
              <a:xfrm>
                <a:off x="5545088" y="3636475"/>
                <a:ext cx="274400" cy="101300"/>
              </a:xfrm>
              <a:custGeom>
                <a:avLst/>
                <a:gdLst/>
                <a:ahLst/>
                <a:cxnLst/>
                <a:rect l="l" t="t" r="r" b="b"/>
                <a:pathLst>
                  <a:path w="10976" h="4052" extrusionOk="0">
                    <a:moveTo>
                      <a:pt x="5526" y="0"/>
                    </a:moveTo>
                    <a:cubicBezTo>
                      <a:pt x="5099" y="0"/>
                      <a:pt x="4613" y="39"/>
                      <a:pt x="4037" y="134"/>
                    </a:cubicBezTo>
                    <a:cubicBezTo>
                      <a:pt x="1769" y="568"/>
                      <a:pt x="601" y="1869"/>
                      <a:pt x="168" y="1902"/>
                    </a:cubicBezTo>
                    <a:cubicBezTo>
                      <a:pt x="1" y="1902"/>
                      <a:pt x="1202" y="2769"/>
                      <a:pt x="2303" y="3270"/>
                    </a:cubicBezTo>
                    <a:cubicBezTo>
                      <a:pt x="3837" y="3937"/>
                      <a:pt x="4704" y="3970"/>
                      <a:pt x="5438" y="4037"/>
                    </a:cubicBezTo>
                    <a:cubicBezTo>
                      <a:pt x="5656" y="4047"/>
                      <a:pt x="5866" y="4052"/>
                      <a:pt x="6069" y="4052"/>
                    </a:cubicBezTo>
                    <a:cubicBezTo>
                      <a:pt x="7886" y="4052"/>
                      <a:pt x="9098" y="3677"/>
                      <a:pt x="9608" y="3437"/>
                    </a:cubicBezTo>
                    <a:cubicBezTo>
                      <a:pt x="10609" y="3036"/>
                      <a:pt x="10975" y="2402"/>
                      <a:pt x="10709" y="1702"/>
                    </a:cubicBezTo>
                    <a:cubicBezTo>
                      <a:pt x="10542" y="1135"/>
                      <a:pt x="9875" y="868"/>
                      <a:pt x="9174" y="735"/>
                    </a:cubicBezTo>
                    <a:cubicBezTo>
                      <a:pt x="7818" y="500"/>
                      <a:pt x="7054" y="0"/>
                      <a:pt x="5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15;p32">
                <a:extLst>
                  <a:ext uri="{FF2B5EF4-FFF2-40B4-BE49-F238E27FC236}">
                    <a16:creationId xmlns:a16="http://schemas.microsoft.com/office/drawing/2014/main" id="{F60D090F-36EB-4A82-88D3-249A388CD166}"/>
                  </a:ext>
                </a:extLst>
              </p:cNvPr>
              <p:cNvSpPr/>
              <p:nvPr/>
            </p:nvSpPr>
            <p:spPr>
              <a:xfrm>
                <a:off x="5574188" y="3683900"/>
                <a:ext cx="278650" cy="10150"/>
              </a:xfrm>
              <a:custGeom>
                <a:avLst/>
                <a:gdLst/>
                <a:ahLst/>
                <a:cxnLst/>
                <a:rect l="l" t="t" r="r" b="b"/>
                <a:pathLst>
                  <a:path w="11146" h="406" extrusionOk="0">
                    <a:moveTo>
                      <a:pt x="10199" y="0"/>
                    </a:moveTo>
                    <a:cubicBezTo>
                      <a:pt x="9565" y="0"/>
                      <a:pt x="8203" y="53"/>
                      <a:pt x="4007" y="205"/>
                    </a:cubicBezTo>
                    <a:cubicBezTo>
                      <a:pt x="3972" y="207"/>
                      <a:pt x="3926" y="208"/>
                      <a:pt x="3872" y="208"/>
                    </a:cubicBezTo>
                    <a:cubicBezTo>
                      <a:pt x="3114" y="208"/>
                      <a:pt x="665" y="28"/>
                      <a:pt x="115" y="28"/>
                    </a:cubicBezTo>
                    <a:cubicBezTo>
                      <a:pt x="40" y="28"/>
                      <a:pt x="1" y="31"/>
                      <a:pt x="4" y="38"/>
                    </a:cubicBezTo>
                    <a:cubicBezTo>
                      <a:pt x="4" y="38"/>
                      <a:pt x="2106" y="405"/>
                      <a:pt x="4207" y="405"/>
                    </a:cubicBezTo>
                    <a:cubicBezTo>
                      <a:pt x="7240" y="405"/>
                      <a:pt x="8755" y="264"/>
                      <a:pt x="9856" y="264"/>
                    </a:cubicBezTo>
                    <a:cubicBezTo>
                      <a:pt x="10269" y="264"/>
                      <a:pt x="10624" y="284"/>
                      <a:pt x="10979" y="339"/>
                    </a:cubicBezTo>
                    <a:cubicBezTo>
                      <a:pt x="11012" y="339"/>
                      <a:pt x="11146" y="72"/>
                      <a:pt x="10912" y="38"/>
                    </a:cubicBezTo>
                    <a:cubicBezTo>
                      <a:pt x="10668" y="15"/>
                      <a:pt x="10538" y="0"/>
                      <a:pt x="10199" y="0"/>
                    </a:cubicBezTo>
                    <a:close/>
                  </a:path>
                </a:pathLst>
              </a:custGeom>
              <a:solidFill>
                <a:srgbClr val="8F92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16;p32">
                <a:extLst>
                  <a:ext uri="{FF2B5EF4-FFF2-40B4-BE49-F238E27FC236}">
                    <a16:creationId xmlns:a16="http://schemas.microsoft.com/office/drawing/2014/main" id="{F80E0AB5-1FC7-465A-881E-BB68F8E5B5B0}"/>
                  </a:ext>
                </a:extLst>
              </p:cNvPr>
              <p:cNvSpPr/>
              <p:nvPr/>
            </p:nvSpPr>
            <p:spPr>
              <a:xfrm>
                <a:off x="5641013" y="3525275"/>
                <a:ext cx="190975" cy="151375"/>
              </a:xfrm>
              <a:custGeom>
                <a:avLst/>
                <a:gdLst/>
                <a:ahLst/>
                <a:cxnLst/>
                <a:rect l="l" t="t" r="r" b="b"/>
                <a:pathLst>
                  <a:path w="7639" h="6055" extrusionOk="0">
                    <a:moveTo>
                      <a:pt x="308" y="0"/>
                    </a:moveTo>
                    <a:cubicBezTo>
                      <a:pt x="285" y="0"/>
                      <a:pt x="273" y="6"/>
                      <a:pt x="267" y="12"/>
                    </a:cubicBezTo>
                    <a:cubicBezTo>
                      <a:pt x="0" y="179"/>
                      <a:pt x="634" y="1180"/>
                      <a:pt x="934" y="1580"/>
                    </a:cubicBezTo>
                    <a:cubicBezTo>
                      <a:pt x="1368" y="2314"/>
                      <a:pt x="1935" y="3014"/>
                      <a:pt x="2869" y="3982"/>
                    </a:cubicBezTo>
                    <a:cubicBezTo>
                      <a:pt x="4637" y="5716"/>
                      <a:pt x="5270" y="5916"/>
                      <a:pt x="5637" y="5983"/>
                    </a:cubicBezTo>
                    <a:cubicBezTo>
                      <a:pt x="5670" y="5999"/>
                      <a:pt x="5943" y="6054"/>
                      <a:pt x="6262" y="6054"/>
                    </a:cubicBezTo>
                    <a:cubicBezTo>
                      <a:pt x="6604" y="6054"/>
                      <a:pt x="6998" y="5991"/>
                      <a:pt x="7205" y="5750"/>
                    </a:cubicBezTo>
                    <a:cubicBezTo>
                      <a:pt x="7639" y="5316"/>
                      <a:pt x="7205" y="4515"/>
                      <a:pt x="7038" y="4182"/>
                    </a:cubicBezTo>
                    <a:cubicBezTo>
                      <a:pt x="6538" y="3181"/>
                      <a:pt x="5537" y="2581"/>
                      <a:pt x="4670" y="2080"/>
                    </a:cubicBezTo>
                    <a:cubicBezTo>
                      <a:pt x="4670" y="2080"/>
                      <a:pt x="4103" y="1814"/>
                      <a:pt x="3002" y="1213"/>
                    </a:cubicBezTo>
                    <a:cubicBezTo>
                      <a:pt x="3002" y="1213"/>
                      <a:pt x="2468" y="913"/>
                      <a:pt x="1668" y="546"/>
                    </a:cubicBezTo>
                    <a:cubicBezTo>
                      <a:pt x="701" y="90"/>
                      <a:pt x="405" y="0"/>
                      <a:pt x="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17;p32">
                <a:extLst>
                  <a:ext uri="{FF2B5EF4-FFF2-40B4-BE49-F238E27FC236}">
                    <a16:creationId xmlns:a16="http://schemas.microsoft.com/office/drawing/2014/main" id="{083AF060-CFFF-429A-AA9E-A6BFD4FDD652}"/>
                  </a:ext>
                </a:extLst>
              </p:cNvPr>
              <p:cNvSpPr/>
              <p:nvPr/>
            </p:nvSpPr>
            <p:spPr>
              <a:xfrm>
                <a:off x="5668513" y="3548075"/>
                <a:ext cx="163475" cy="137625"/>
              </a:xfrm>
              <a:custGeom>
                <a:avLst/>
                <a:gdLst/>
                <a:ahLst/>
                <a:cxnLst/>
                <a:rect l="l" t="t" r="r" b="b"/>
                <a:pathLst>
                  <a:path w="6539" h="5505" extrusionOk="0">
                    <a:moveTo>
                      <a:pt x="36" y="0"/>
                    </a:moveTo>
                    <a:cubicBezTo>
                      <a:pt x="35" y="0"/>
                      <a:pt x="35" y="0"/>
                      <a:pt x="34" y="1"/>
                    </a:cubicBezTo>
                    <a:cubicBezTo>
                      <a:pt x="1" y="68"/>
                      <a:pt x="935" y="735"/>
                      <a:pt x="2202" y="1802"/>
                    </a:cubicBezTo>
                    <a:cubicBezTo>
                      <a:pt x="4637" y="3837"/>
                      <a:pt x="5705" y="4771"/>
                      <a:pt x="6272" y="5505"/>
                    </a:cubicBezTo>
                    <a:cubicBezTo>
                      <a:pt x="6272" y="5505"/>
                      <a:pt x="6539" y="5471"/>
                      <a:pt x="6439" y="5338"/>
                    </a:cubicBezTo>
                    <a:cubicBezTo>
                      <a:pt x="6105" y="4938"/>
                      <a:pt x="6172" y="4804"/>
                      <a:pt x="2369" y="1669"/>
                    </a:cubicBezTo>
                    <a:cubicBezTo>
                      <a:pt x="2039" y="1405"/>
                      <a:pt x="112" y="0"/>
                      <a:pt x="36" y="0"/>
                    </a:cubicBezTo>
                    <a:close/>
                  </a:path>
                </a:pathLst>
              </a:custGeom>
              <a:solidFill>
                <a:srgbClr val="8F92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18;p32">
                <a:extLst>
                  <a:ext uri="{FF2B5EF4-FFF2-40B4-BE49-F238E27FC236}">
                    <a16:creationId xmlns:a16="http://schemas.microsoft.com/office/drawing/2014/main" id="{26E61EBF-B770-4120-991A-53D8E8F5C2A5}"/>
                  </a:ext>
                </a:extLst>
              </p:cNvPr>
              <p:cNvSpPr/>
              <p:nvPr/>
            </p:nvSpPr>
            <p:spPr>
              <a:xfrm>
                <a:off x="6212238" y="3801800"/>
                <a:ext cx="627150" cy="211725"/>
              </a:xfrm>
              <a:custGeom>
                <a:avLst/>
                <a:gdLst/>
                <a:ahLst/>
                <a:cxnLst/>
                <a:rect l="l" t="t" r="r" b="b"/>
                <a:pathLst>
                  <a:path w="25086" h="8469" extrusionOk="0">
                    <a:moveTo>
                      <a:pt x="1151" y="1"/>
                    </a:moveTo>
                    <a:cubicBezTo>
                      <a:pt x="343" y="1"/>
                      <a:pt x="251" y="159"/>
                      <a:pt x="167" y="326"/>
                    </a:cubicBezTo>
                    <a:cubicBezTo>
                      <a:pt x="1" y="660"/>
                      <a:pt x="2436" y="860"/>
                      <a:pt x="7973" y="3328"/>
                    </a:cubicBezTo>
                    <a:cubicBezTo>
                      <a:pt x="14011" y="5997"/>
                      <a:pt x="15312" y="8165"/>
                      <a:pt x="20682" y="8465"/>
                    </a:cubicBezTo>
                    <a:cubicBezTo>
                      <a:pt x="20723" y="8467"/>
                      <a:pt x="20764" y="8468"/>
                      <a:pt x="20806" y="8468"/>
                    </a:cubicBezTo>
                    <a:cubicBezTo>
                      <a:pt x="22092" y="8468"/>
                      <a:pt x="24230" y="7508"/>
                      <a:pt x="24585" y="6797"/>
                    </a:cubicBezTo>
                    <a:cubicBezTo>
                      <a:pt x="25085" y="5830"/>
                      <a:pt x="23718" y="4095"/>
                      <a:pt x="21116" y="2861"/>
                    </a:cubicBezTo>
                    <a:cubicBezTo>
                      <a:pt x="17613" y="1227"/>
                      <a:pt x="13844" y="1760"/>
                      <a:pt x="6439" y="626"/>
                    </a:cubicBezTo>
                    <a:cubicBezTo>
                      <a:pt x="3486" y="159"/>
                      <a:pt x="1960" y="1"/>
                      <a:pt x="1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19;p32">
                <a:extLst>
                  <a:ext uri="{FF2B5EF4-FFF2-40B4-BE49-F238E27FC236}">
                    <a16:creationId xmlns:a16="http://schemas.microsoft.com/office/drawing/2014/main" id="{B158EC75-0D05-4C80-941C-C5CEA23E5704}"/>
                  </a:ext>
                </a:extLst>
              </p:cNvPr>
              <p:cNvSpPr/>
              <p:nvPr/>
            </p:nvSpPr>
            <p:spPr>
              <a:xfrm>
                <a:off x="6328163" y="3837125"/>
                <a:ext cx="537700" cy="156775"/>
              </a:xfrm>
              <a:custGeom>
                <a:avLst/>
                <a:gdLst/>
                <a:ahLst/>
                <a:cxnLst/>
                <a:rect l="l" t="t" r="r" b="b"/>
                <a:pathLst>
                  <a:path w="21508" h="6271" extrusionOk="0">
                    <a:moveTo>
                      <a:pt x="167" y="0"/>
                    </a:moveTo>
                    <a:cubicBezTo>
                      <a:pt x="129" y="0"/>
                      <a:pt x="106" y="5"/>
                      <a:pt x="100" y="14"/>
                    </a:cubicBezTo>
                    <a:cubicBezTo>
                      <a:pt x="0" y="181"/>
                      <a:pt x="6438" y="1615"/>
                      <a:pt x="8707" y="2449"/>
                    </a:cubicBezTo>
                    <a:cubicBezTo>
                      <a:pt x="10374" y="3083"/>
                      <a:pt x="12042" y="3750"/>
                      <a:pt x="15778" y="4550"/>
                    </a:cubicBezTo>
                    <a:cubicBezTo>
                      <a:pt x="19481" y="5351"/>
                      <a:pt x="20215" y="6018"/>
                      <a:pt x="21015" y="6218"/>
                    </a:cubicBezTo>
                    <a:cubicBezTo>
                      <a:pt x="21097" y="6255"/>
                      <a:pt x="21171" y="6271"/>
                      <a:pt x="21232" y="6271"/>
                    </a:cubicBezTo>
                    <a:cubicBezTo>
                      <a:pt x="21445" y="6271"/>
                      <a:pt x="21508" y="6081"/>
                      <a:pt x="21249" y="5951"/>
                    </a:cubicBezTo>
                    <a:cubicBezTo>
                      <a:pt x="20382" y="5584"/>
                      <a:pt x="18847" y="4717"/>
                      <a:pt x="16145" y="4183"/>
                    </a:cubicBezTo>
                    <a:cubicBezTo>
                      <a:pt x="14744" y="3883"/>
                      <a:pt x="15245" y="4017"/>
                      <a:pt x="9340" y="2215"/>
                    </a:cubicBezTo>
                    <a:cubicBezTo>
                      <a:pt x="6437" y="1332"/>
                      <a:pt x="847" y="0"/>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20;p32">
                <a:extLst>
                  <a:ext uri="{FF2B5EF4-FFF2-40B4-BE49-F238E27FC236}">
                    <a16:creationId xmlns:a16="http://schemas.microsoft.com/office/drawing/2014/main" id="{AA9C0BC3-D012-4F9D-A6C3-7DB02B64FA75}"/>
                  </a:ext>
                </a:extLst>
              </p:cNvPr>
              <p:cNvSpPr/>
              <p:nvPr/>
            </p:nvSpPr>
            <p:spPr>
              <a:xfrm>
                <a:off x="6037113" y="3954350"/>
                <a:ext cx="1346500" cy="138025"/>
              </a:xfrm>
              <a:custGeom>
                <a:avLst/>
                <a:gdLst/>
                <a:ahLst/>
                <a:cxnLst/>
                <a:rect l="l" t="t" r="r" b="b"/>
                <a:pathLst>
                  <a:path w="53860" h="5521" extrusionOk="0">
                    <a:moveTo>
                      <a:pt x="51508" y="0"/>
                    </a:moveTo>
                    <a:cubicBezTo>
                      <a:pt x="49463" y="0"/>
                      <a:pt x="47114" y="448"/>
                      <a:pt x="43165" y="662"/>
                    </a:cubicBezTo>
                    <a:cubicBezTo>
                      <a:pt x="33992" y="1096"/>
                      <a:pt x="29088" y="1763"/>
                      <a:pt x="26119" y="2196"/>
                    </a:cubicBezTo>
                    <a:cubicBezTo>
                      <a:pt x="12843" y="4031"/>
                      <a:pt x="1" y="4832"/>
                      <a:pt x="101" y="5432"/>
                    </a:cubicBezTo>
                    <a:cubicBezTo>
                      <a:pt x="105" y="5493"/>
                      <a:pt x="337" y="5521"/>
                      <a:pt x="771" y="5521"/>
                    </a:cubicBezTo>
                    <a:cubicBezTo>
                      <a:pt x="3447" y="5521"/>
                      <a:pt x="13829" y="4455"/>
                      <a:pt x="26286" y="3364"/>
                    </a:cubicBezTo>
                    <a:cubicBezTo>
                      <a:pt x="33558" y="2730"/>
                      <a:pt x="38395" y="1796"/>
                      <a:pt x="43298" y="1563"/>
                    </a:cubicBezTo>
                    <a:cubicBezTo>
                      <a:pt x="46550" y="1415"/>
                      <a:pt x="48274" y="1267"/>
                      <a:pt x="50202" y="1267"/>
                    </a:cubicBezTo>
                    <a:cubicBezTo>
                      <a:pt x="50885" y="1267"/>
                      <a:pt x="51594" y="1286"/>
                      <a:pt x="52405" y="1329"/>
                    </a:cubicBezTo>
                    <a:cubicBezTo>
                      <a:pt x="52417" y="1330"/>
                      <a:pt x="52430" y="1330"/>
                      <a:pt x="52442" y="1330"/>
                    </a:cubicBezTo>
                    <a:cubicBezTo>
                      <a:pt x="53289" y="1330"/>
                      <a:pt x="53860" y="226"/>
                      <a:pt x="53005" y="95"/>
                    </a:cubicBezTo>
                    <a:cubicBezTo>
                      <a:pt x="52511" y="28"/>
                      <a:pt x="52019" y="0"/>
                      <a:pt x="51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21;p32">
                <a:extLst>
                  <a:ext uri="{FF2B5EF4-FFF2-40B4-BE49-F238E27FC236}">
                    <a16:creationId xmlns:a16="http://schemas.microsoft.com/office/drawing/2014/main" id="{E6AF858C-3B42-4198-9959-A9E756F89151}"/>
                  </a:ext>
                </a:extLst>
              </p:cNvPr>
              <p:cNvSpPr/>
              <p:nvPr/>
            </p:nvSpPr>
            <p:spPr>
              <a:xfrm>
                <a:off x="5935388" y="3902825"/>
                <a:ext cx="526225" cy="145000"/>
              </a:xfrm>
              <a:custGeom>
                <a:avLst/>
                <a:gdLst/>
                <a:ahLst/>
                <a:cxnLst/>
                <a:rect l="l" t="t" r="r" b="b"/>
                <a:pathLst>
                  <a:path w="21049" h="5800" extrusionOk="0">
                    <a:moveTo>
                      <a:pt x="371" y="1"/>
                    </a:moveTo>
                    <a:cubicBezTo>
                      <a:pt x="250" y="1"/>
                      <a:pt x="183" y="17"/>
                      <a:pt x="167" y="54"/>
                    </a:cubicBezTo>
                    <a:cubicBezTo>
                      <a:pt x="0" y="288"/>
                      <a:pt x="2368" y="822"/>
                      <a:pt x="6538" y="2489"/>
                    </a:cubicBezTo>
                    <a:cubicBezTo>
                      <a:pt x="11075" y="4291"/>
                      <a:pt x="13343" y="5592"/>
                      <a:pt x="17513" y="5792"/>
                    </a:cubicBezTo>
                    <a:cubicBezTo>
                      <a:pt x="17779" y="5792"/>
                      <a:pt x="18117" y="5800"/>
                      <a:pt x="18471" y="5800"/>
                    </a:cubicBezTo>
                    <a:cubicBezTo>
                      <a:pt x="19356" y="5800"/>
                      <a:pt x="20343" y="5749"/>
                      <a:pt x="20581" y="5392"/>
                    </a:cubicBezTo>
                    <a:cubicBezTo>
                      <a:pt x="21048" y="4724"/>
                      <a:pt x="18847" y="3323"/>
                      <a:pt x="16879" y="2556"/>
                    </a:cubicBezTo>
                    <a:cubicBezTo>
                      <a:pt x="14244" y="1455"/>
                      <a:pt x="12676" y="1722"/>
                      <a:pt x="6938" y="955"/>
                    </a:cubicBezTo>
                    <a:cubicBezTo>
                      <a:pt x="3148" y="478"/>
                      <a:pt x="1012" y="1"/>
                      <a:pt x="3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22;p32">
                <a:extLst>
                  <a:ext uri="{FF2B5EF4-FFF2-40B4-BE49-F238E27FC236}">
                    <a16:creationId xmlns:a16="http://schemas.microsoft.com/office/drawing/2014/main" id="{65016B1A-827E-4DDB-8CCC-A097488EF0C3}"/>
                  </a:ext>
                </a:extLst>
              </p:cNvPr>
              <p:cNvSpPr/>
              <p:nvPr/>
            </p:nvSpPr>
            <p:spPr>
              <a:xfrm>
                <a:off x="6149688" y="3957950"/>
                <a:ext cx="334425" cy="88025"/>
              </a:xfrm>
              <a:custGeom>
                <a:avLst/>
                <a:gdLst/>
                <a:ahLst/>
                <a:cxnLst/>
                <a:rect l="l" t="t" r="r" b="b"/>
                <a:pathLst>
                  <a:path w="13377" h="3521" extrusionOk="0">
                    <a:moveTo>
                      <a:pt x="118" y="0"/>
                    </a:moveTo>
                    <a:cubicBezTo>
                      <a:pt x="93" y="0"/>
                      <a:pt x="76" y="6"/>
                      <a:pt x="68" y="18"/>
                    </a:cubicBezTo>
                    <a:cubicBezTo>
                      <a:pt x="1" y="118"/>
                      <a:pt x="1635" y="885"/>
                      <a:pt x="3303" y="1452"/>
                    </a:cubicBezTo>
                    <a:cubicBezTo>
                      <a:pt x="4537" y="1886"/>
                      <a:pt x="6005" y="2186"/>
                      <a:pt x="8841" y="2720"/>
                    </a:cubicBezTo>
                    <a:cubicBezTo>
                      <a:pt x="11643" y="3253"/>
                      <a:pt x="12310" y="3353"/>
                      <a:pt x="12910" y="3520"/>
                    </a:cubicBezTo>
                    <a:cubicBezTo>
                      <a:pt x="13177" y="3520"/>
                      <a:pt x="13377" y="3353"/>
                      <a:pt x="13144" y="3253"/>
                    </a:cubicBezTo>
                    <a:cubicBezTo>
                      <a:pt x="12476" y="3020"/>
                      <a:pt x="11209" y="2753"/>
                      <a:pt x="9141" y="2419"/>
                    </a:cubicBezTo>
                    <a:cubicBezTo>
                      <a:pt x="8073" y="2253"/>
                      <a:pt x="8040" y="2353"/>
                      <a:pt x="3570" y="1185"/>
                    </a:cubicBezTo>
                    <a:cubicBezTo>
                      <a:pt x="1500" y="607"/>
                      <a:pt x="374" y="0"/>
                      <a:pt x="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23;p32">
                <a:extLst>
                  <a:ext uri="{FF2B5EF4-FFF2-40B4-BE49-F238E27FC236}">
                    <a16:creationId xmlns:a16="http://schemas.microsoft.com/office/drawing/2014/main" id="{5734A15F-3A6C-452A-82B9-300EEA982661}"/>
                  </a:ext>
                </a:extLst>
              </p:cNvPr>
              <p:cNvSpPr/>
              <p:nvPr/>
            </p:nvSpPr>
            <p:spPr>
              <a:xfrm>
                <a:off x="6546638" y="3662350"/>
                <a:ext cx="583775" cy="320550"/>
              </a:xfrm>
              <a:custGeom>
                <a:avLst/>
                <a:gdLst/>
                <a:ahLst/>
                <a:cxnLst/>
                <a:rect l="l" t="t" r="r" b="b"/>
                <a:pathLst>
                  <a:path w="23351" h="12822" extrusionOk="0">
                    <a:moveTo>
                      <a:pt x="277" y="0"/>
                    </a:moveTo>
                    <a:cubicBezTo>
                      <a:pt x="263" y="0"/>
                      <a:pt x="249" y="11"/>
                      <a:pt x="234" y="33"/>
                    </a:cubicBezTo>
                    <a:cubicBezTo>
                      <a:pt x="1" y="367"/>
                      <a:pt x="134" y="3102"/>
                      <a:pt x="5271" y="6171"/>
                    </a:cubicBezTo>
                    <a:cubicBezTo>
                      <a:pt x="10842" y="9440"/>
                      <a:pt x="13611" y="11708"/>
                      <a:pt x="18814" y="12575"/>
                    </a:cubicBezTo>
                    <a:cubicBezTo>
                      <a:pt x="19479" y="12668"/>
                      <a:pt x="20471" y="12821"/>
                      <a:pt x="21303" y="12821"/>
                    </a:cubicBezTo>
                    <a:cubicBezTo>
                      <a:pt x="21974" y="12821"/>
                      <a:pt x="22542" y="12721"/>
                      <a:pt x="22750" y="12409"/>
                    </a:cubicBezTo>
                    <a:cubicBezTo>
                      <a:pt x="23351" y="11508"/>
                      <a:pt x="21583" y="8372"/>
                      <a:pt x="19148" y="6871"/>
                    </a:cubicBezTo>
                    <a:cubicBezTo>
                      <a:pt x="15879" y="4903"/>
                      <a:pt x="13144" y="4903"/>
                      <a:pt x="6005" y="3035"/>
                    </a:cubicBezTo>
                    <a:cubicBezTo>
                      <a:pt x="758" y="1646"/>
                      <a:pt x="452"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24;p32">
                <a:extLst>
                  <a:ext uri="{FF2B5EF4-FFF2-40B4-BE49-F238E27FC236}">
                    <a16:creationId xmlns:a16="http://schemas.microsoft.com/office/drawing/2014/main" id="{417AA4EB-AE63-4340-9EA7-2FD7E38469AB}"/>
                  </a:ext>
                </a:extLst>
              </p:cNvPr>
              <p:cNvSpPr/>
              <p:nvPr/>
            </p:nvSpPr>
            <p:spPr>
              <a:xfrm>
                <a:off x="6727613" y="3792025"/>
                <a:ext cx="428600" cy="194150"/>
              </a:xfrm>
              <a:custGeom>
                <a:avLst/>
                <a:gdLst/>
                <a:ahLst/>
                <a:cxnLst/>
                <a:rect l="l" t="t" r="r" b="b"/>
                <a:pathLst>
                  <a:path w="17144" h="7766" extrusionOk="0">
                    <a:moveTo>
                      <a:pt x="155" y="1"/>
                    </a:moveTo>
                    <a:cubicBezTo>
                      <a:pt x="125" y="1"/>
                      <a:pt x="107" y="6"/>
                      <a:pt x="100" y="17"/>
                    </a:cubicBezTo>
                    <a:cubicBezTo>
                      <a:pt x="0" y="183"/>
                      <a:pt x="3503" y="1384"/>
                      <a:pt x="5571" y="2485"/>
                    </a:cubicBezTo>
                    <a:cubicBezTo>
                      <a:pt x="7105" y="3252"/>
                      <a:pt x="7906" y="3919"/>
                      <a:pt x="11442" y="5154"/>
                    </a:cubicBezTo>
                    <a:cubicBezTo>
                      <a:pt x="14944" y="6321"/>
                      <a:pt x="15878" y="7388"/>
                      <a:pt x="16612" y="7722"/>
                    </a:cubicBezTo>
                    <a:cubicBezTo>
                      <a:pt x="16689" y="7753"/>
                      <a:pt x="16761" y="7766"/>
                      <a:pt x="16825" y="7766"/>
                    </a:cubicBezTo>
                    <a:cubicBezTo>
                      <a:pt x="17038" y="7766"/>
                      <a:pt x="17144" y="7617"/>
                      <a:pt x="16912" y="7489"/>
                    </a:cubicBezTo>
                    <a:cubicBezTo>
                      <a:pt x="16112" y="7022"/>
                      <a:pt x="14211" y="5487"/>
                      <a:pt x="11609" y="4653"/>
                    </a:cubicBezTo>
                    <a:cubicBezTo>
                      <a:pt x="10308" y="4220"/>
                      <a:pt x="11609" y="4653"/>
                      <a:pt x="6038" y="2218"/>
                    </a:cubicBezTo>
                    <a:cubicBezTo>
                      <a:pt x="3386" y="1095"/>
                      <a:pt x="587" y="1"/>
                      <a:pt x="1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5;p32">
                <a:extLst>
                  <a:ext uri="{FF2B5EF4-FFF2-40B4-BE49-F238E27FC236}">
                    <a16:creationId xmlns:a16="http://schemas.microsoft.com/office/drawing/2014/main" id="{03DD0AE0-705B-4111-956B-E600365180B1}"/>
                  </a:ext>
                </a:extLst>
              </p:cNvPr>
              <p:cNvSpPr/>
              <p:nvPr/>
            </p:nvSpPr>
            <p:spPr>
              <a:xfrm>
                <a:off x="5840313" y="4020700"/>
                <a:ext cx="429500" cy="95000"/>
              </a:xfrm>
              <a:custGeom>
                <a:avLst/>
                <a:gdLst/>
                <a:ahLst/>
                <a:cxnLst/>
                <a:rect l="l" t="t" r="r" b="b"/>
                <a:pathLst>
                  <a:path w="17180" h="3800" extrusionOk="0">
                    <a:moveTo>
                      <a:pt x="13305" y="1"/>
                    </a:moveTo>
                    <a:cubicBezTo>
                      <a:pt x="10812" y="1"/>
                      <a:pt x="8936" y="1387"/>
                      <a:pt x="4370" y="2344"/>
                    </a:cubicBezTo>
                    <a:cubicBezTo>
                      <a:pt x="567" y="3112"/>
                      <a:pt x="0" y="3545"/>
                      <a:pt x="34" y="3745"/>
                    </a:cubicBezTo>
                    <a:cubicBezTo>
                      <a:pt x="38" y="3778"/>
                      <a:pt x="69" y="3792"/>
                      <a:pt x="128" y="3792"/>
                    </a:cubicBezTo>
                    <a:cubicBezTo>
                      <a:pt x="514" y="3792"/>
                      <a:pt x="2091" y="3192"/>
                      <a:pt x="5164" y="3192"/>
                    </a:cubicBezTo>
                    <a:cubicBezTo>
                      <a:pt x="5474" y="3192"/>
                      <a:pt x="5798" y="3198"/>
                      <a:pt x="6138" y="3212"/>
                    </a:cubicBezTo>
                    <a:cubicBezTo>
                      <a:pt x="9146" y="3344"/>
                      <a:pt x="10849" y="3800"/>
                      <a:pt x="12608" y="3800"/>
                    </a:cubicBezTo>
                    <a:cubicBezTo>
                      <a:pt x="13502" y="3800"/>
                      <a:pt x="14410" y="3682"/>
                      <a:pt x="15511" y="3345"/>
                    </a:cubicBezTo>
                    <a:cubicBezTo>
                      <a:pt x="16212" y="3045"/>
                      <a:pt x="17179" y="1944"/>
                      <a:pt x="17146" y="1444"/>
                    </a:cubicBezTo>
                    <a:cubicBezTo>
                      <a:pt x="17079" y="777"/>
                      <a:pt x="15578" y="76"/>
                      <a:pt x="13643" y="9"/>
                    </a:cubicBezTo>
                    <a:cubicBezTo>
                      <a:pt x="13529" y="4"/>
                      <a:pt x="13416" y="1"/>
                      <a:pt x="133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6;p32">
                <a:extLst>
                  <a:ext uri="{FF2B5EF4-FFF2-40B4-BE49-F238E27FC236}">
                    <a16:creationId xmlns:a16="http://schemas.microsoft.com/office/drawing/2014/main" id="{147A9C2F-DE91-4058-835E-D7F8F77358C9}"/>
                  </a:ext>
                </a:extLst>
              </p:cNvPr>
              <p:cNvSpPr/>
              <p:nvPr/>
            </p:nvSpPr>
            <p:spPr>
              <a:xfrm>
                <a:off x="5927038" y="4050475"/>
                <a:ext cx="371950" cy="40025"/>
              </a:xfrm>
              <a:custGeom>
                <a:avLst/>
                <a:gdLst/>
                <a:ahLst/>
                <a:cxnLst/>
                <a:rect l="l" t="t" r="r" b="b"/>
                <a:pathLst>
                  <a:path w="14878" h="1601" extrusionOk="0">
                    <a:moveTo>
                      <a:pt x="11951" y="0"/>
                    </a:moveTo>
                    <a:cubicBezTo>
                      <a:pt x="11585" y="0"/>
                      <a:pt x="11191" y="24"/>
                      <a:pt x="10775" y="86"/>
                    </a:cubicBezTo>
                    <a:cubicBezTo>
                      <a:pt x="9874" y="253"/>
                      <a:pt x="10441" y="186"/>
                      <a:pt x="6338" y="486"/>
                    </a:cubicBezTo>
                    <a:cubicBezTo>
                      <a:pt x="4204" y="653"/>
                      <a:pt x="1" y="1520"/>
                      <a:pt x="34" y="1587"/>
                    </a:cubicBezTo>
                    <a:cubicBezTo>
                      <a:pt x="34" y="1597"/>
                      <a:pt x="56" y="1601"/>
                      <a:pt x="98" y="1601"/>
                    </a:cubicBezTo>
                    <a:cubicBezTo>
                      <a:pt x="644" y="1601"/>
                      <a:pt x="4523" y="853"/>
                      <a:pt x="6072" y="853"/>
                    </a:cubicBezTo>
                    <a:cubicBezTo>
                      <a:pt x="7272" y="853"/>
                      <a:pt x="8407" y="753"/>
                      <a:pt x="10908" y="420"/>
                    </a:cubicBezTo>
                    <a:cubicBezTo>
                      <a:pt x="11577" y="320"/>
                      <a:pt x="12115" y="284"/>
                      <a:pt x="12556" y="284"/>
                    </a:cubicBezTo>
                    <a:cubicBezTo>
                      <a:pt x="13691" y="284"/>
                      <a:pt x="14178" y="521"/>
                      <a:pt x="14558" y="521"/>
                    </a:cubicBezTo>
                    <a:cubicBezTo>
                      <a:pt x="14576" y="521"/>
                      <a:pt x="14594" y="521"/>
                      <a:pt x="14611" y="520"/>
                    </a:cubicBezTo>
                    <a:cubicBezTo>
                      <a:pt x="14844" y="520"/>
                      <a:pt x="14878" y="319"/>
                      <a:pt x="14611" y="319"/>
                    </a:cubicBezTo>
                    <a:cubicBezTo>
                      <a:pt x="14098" y="268"/>
                      <a:pt x="13171" y="0"/>
                      <a:pt x="119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7;p32">
                <a:extLst>
                  <a:ext uri="{FF2B5EF4-FFF2-40B4-BE49-F238E27FC236}">
                    <a16:creationId xmlns:a16="http://schemas.microsoft.com/office/drawing/2014/main" id="{B07FCC9C-C3AC-451F-8A4F-19EE286D06C8}"/>
                  </a:ext>
                </a:extLst>
              </p:cNvPr>
              <p:cNvSpPr/>
              <p:nvPr/>
            </p:nvSpPr>
            <p:spPr>
              <a:xfrm>
                <a:off x="6099738" y="4000675"/>
                <a:ext cx="626225" cy="210450"/>
              </a:xfrm>
              <a:custGeom>
                <a:avLst/>
                <a:gdLst/>
                <a:ahLst/>
                <a:cxnLst/>
                <a:rect l="l" t="t" r="r" b="b"/>
                <a:pathLst>
                  <a:path w="25049" h="8418" extrusionOk="0">
                    <a:moveTo>
                      <a:pt x="20417" y="0"/>
                    </a:moveTo>
                    <a:cubicBezTo>
                      <a:pt x="20173" y="0"/>
                      <a:pt x="19956" y="14"/>
                      <a:pt x="19778" y="43"/>
                    </a:cubicBezTo>
                    <a:cubicBezTo>
                      <a:pt x="14641" y="810"/>
                      <a:pt x="14208" y="1911"/>
                      <a:pt x="8470" y="4480"/>
                    </a:cubicBezTo>
                    <a:cubicBezTo>
                      <a:pt x="3721" y="6584"/>
                      <a:pt x="0" y="8417"/>
                      <a:pt x="361" y="8417"/>
                    </a:cubicBezTo>
                    <a:cubicBezTo>
                      <a:pt x="401" y="8417"/>
                      <a:pt x="489" y="8395"/>
                      <a:pt x="631" y="8349"/>
                    </a:cubicBezTo>
                    <a:cubicBezTo>
                      <a:pt x="965" y="8216"/>
                      <a:pt x="1532" y="8382"/>
                      <a:pt x="7169" y="7148"/>
                    </a:cubicBezTo>
                    <a:cubicBezTo>
                      <a:pt x="14274" y="5547"/>
                      <a:pt x="19211" y="5814"/>
                      <a:pt x="22547" y="4313"/>
                    </a:cubicBezTo>
                    <a:cubicBezTo>
                      <a:pt x="25049" y="3179"/>
                      <a:pt x="24915" y="1511"/>
                      <a:pt x="24448" y="877"/>
                    </a:cubicBezTo>
                    <a:cubicBezTo>
                      <a:pt x="24079" y="451"/>
                      <a:pt x="21819" y="0"/>
                      <a:pt x="20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8;p32">
                <a:extLst>
                  <a:ext uri="{FF2B5EF4-FFF2-40B4-BE49-F238E27FC236}">
                    <a16:creationId xmlns:a16="http://schemas.microsoft.com/office/drawing/2014/main" id="{CCC87069-59B9-40A3-80A2-14621D6E8746}"/>
                  </a:ext>
                </a:extLst>
              </p:cNvPr>
              <p:cNvSpPr/>
              <p:nvPr/>
            </p:nvSpPr>
            <p:spPr>
              <a:xfrm>
                <a:off x="6233913" y="4010300"/>
                <a:ext cx="527350" cy="158350"/>
              </a:xfrm>
              <a:custGeom>
                <a:avLst/>
                <a:gdLst/>
                <a:ahLst/>
                <a:cxnLst/>
                <a:rect l="l" t="t" r="r" b="b"/>
                <a:pathLst>
                  <a:path w="21094" h="6334" extrusionOk="0">
                    <a:moveTo>
                      <a:pt x="20628" y="1"/>
                    </a:moveTo>
                    <a:cubicBezTo>
                      <a:pt x="20572" y="1"/>
                      <a:pt x="20511" y="8"/>
                      <a:pt x="20449" y="25"/>
                    </a:cubicBezTo>
                    <a:cubicBezTo>
                      <a:pt x="19682" y="292"/>
                      <a:pt x="19548" y="525"/>
                      <a:pt x="16079" y="1493"/>
                    </a:cubicBezTo>
                    <a:cubicBezTo>
                      <a:pt x="12477" y="2460"/>
                      <a:pt x="10975" y="3294"/>
                      <a:pt x="9474" y="3628"/>
                    </a:cubicBezTo>
                    <a:cubicBezTo>
                      <a:pt x="7139" y="4161"/>
                      <a:pt x="1" y="6196"/>
                      <a:pt x="134" y="6330"/>
                    </a:cubicBezTo>
                    <a:cubicBezTo>
                      <a:pt x="138" y="6333"/>
                      <a:pt x="147" y="6334"/>
                      <a:pt x="161" y="6334"/>
                    </a:cubicBezTo>
                    <a:cubicBezTo>
                      <a:pt x="624" y="6334"/>
                      <a:pt x="6558" y="4738"/>
                      <a:pt x="9441" y="3928"/>
                    </a:cubicBezTo>
                    <a:cubicBezTo>
                      <a:pt x="15279" y="2293"/>
                      <a:pt x="14778" y="2260"/>
                      <a:pt x="16079" y="1926"/>
                    </a:cubicBezTo>
                    <a:cubicBezTo>
                      <a:pt x="18681" y="1259"/>
                      <a:pt x="19982" y="659"/>
                      <a:pt x="20816" y="292"/>
                    </a:cubicBezTo>
                    <a:cubicBezTo>
                      <a:pt x="21093" y="181"/>
                      <a:pt x="20909" y="1"/>
                      <a:pt x="20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29;p32">
                <a:extLst>
                  <a:ext uri="{FF2B5EF4-FFF2-40B4-BE49-F238E27FC236}">
                    <a16:creationId xmlns:a16="http://schemas.microsoft.com/office/drawing/2014/main" id="{9C4696D6-5D16-46C1-9CBF-7B3FE7D676E6}"/>
                  </a:ext>
                </a:extLst>
              </p:cNvPr>
              <p:cNvSpPr/>
              <p:nvPr/>
            </p:nvSpPr>
            <p:spPr>
              <a:xfrm>
                <a:off x="5808613" y="4044250"/>
                <a:ext cx="492050" cy="140200"/>
              </a:xfrm>
              <a:custGeom>
                <a:avLst/>
                <a:gdLst/>
                <a:ahLst/>
                <a:cxnLst/>
                <a:rect l="l" t="t" r="r" b="b"/>
                <a:pathLst>
                  <a:path w="19682" h="5608" extrusionOk="0">
                    <a:moveTo>
                      <a:pt x="16906" y="0"/>
                    </a:moveTo>
                    <a:cubicBezTo>
                      <a:pt x="16886" y="0"/>
                      <a:pt x="16866" y="1"/>
                      <a:pt x="16846" y="1"/>
                    </a:cubicBezTo>
                    <a:cubicBezTo>
                      <a:pt x="12743" y="135"/>
                      <a:pt x="11442" y="1603"/>
                      <a:pt x="6439" y="3404"/>
                    </a:cubicBezTo>
                    <a:cubicBezTo>
                      <a:pt x="1902" y="5005"/>
                      <a:pt x="1" y="5105"/>
                      <a:pt x="101" y="5339"/>
                    </a:cubicBezTo>
                    <a:cubicBezTo>
                      <a:pt x="119" y="5483"/>
                      <a:pt x="166" y="5607"/>
                      <a:pt x="921" y="5607"/>
                    </a:cubicBezTo>
                    <a:cubicBezTo>
                      <a:pt x="1564" y="5607"/>
                      <a:pt x="2719" y="5517"/>
                      <a:pt x="4804" y="5272"/>
                    </a:cubicBezTo>
                    <a:cubicBezTo>
                      <a:pt x="10575" y="4605"/>
                      <a:pt x="13277" y="5005"/>
                      <a:pt x="16179" y="3938"/>
                    </a:cubicBezTo>
                    <a:cubicBezTo>
                      <a:pt x="18347" y="3137"/>
                      <a:pt x="19682" y="1936"/>
                      <a:pt x="19481" y="1269"/>
                    </a:cubicBezTo>
                    <a:cubicBezTo>
                      <a:pt x="19318" y="747"/>
                      <a:pt x="17844" y="0"/>
                      <a:pt x="16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30;p32">
                <a:extLst>
                  <a:ext uri="{FF2B5EF4-FFF2-40B4-BE49-F238E27FC236}">
                    <a16:creationId xmlns:a16="http://schemas.microsoft.com/office/drawing/2014/main" id="{D93D17BD-F139-407B-88BC-73875881F6FB}"/>
                  </a:ext>
                </a:extLst>
              </p:cNvPr>
              <p:cNvSpPr/>
              <p:nvPr/>
            </p:nvSpPr>
            <p:spPr>
              <a:xfrm>
                <a:off x="5899513" y="4060575"/>
                <a:ext cx="428325" cy="100800"/>
              </a:xfrm>
              <a:custGeom>
                <a:avLst/>
                <a:gdLst/>
                <a:ahLst/>
                <a:cxnLst/>
                <a:rect l="l" t="t" r="r" b="b"/>
                <a:pathLst>
                  <a:path w="17133" h="4032" extrusionOk="0">
                    <a:moveTo>
                      <a:pt x="16894" y="0"/>
                    </a:moveTo>
                    <a:cubicBezTo>
                      <a:pt x="16860" y="0"/>
                      <a:pt x="16821" y="5"/>
                      <a:pt x="16779" y="16"/>
                    </a:cubicBezTo>
                    <a:cubicBezTo>
                      <a:pt x="16112" y="149"/>
                      <a:pt x="15412" y="616"/>
                      <a:pt x="12543" y="1116"/>
                    </a:cubicBezTo>
                    <a:cubicBezTo>
                      <a:pt x="9574" y="1617"/>
                      <a:pt x="8207" y="2017"/>
                      <a:pt x="6872" y="2451"/>
                    </a:cubicBezTo>
                    <a:cubicBezTo>
                      <a:pt x="5038" y="3018"/>
                      <a:pt x="1" y="3918"/>
                      <a:pt x="34" y="4018"/>
                    </a:cubicBezTo>
                    <a:cubicBezTo>
                      <a:pt x="39" y="4027"/>
                      <a:pt x="65" y="4032"/>
                      <a:pt x="110" y="4032"/>
                    </a:cubicBezTo>
                    <a:cubicBezTo>
                      <a:pt x="742" y="4032"/>
                      <a:pt x="5100" y="3211"/>
                      <a:pt x="7339" y="2651"/>
                    </a:cubicBezTo>
                    <a:cubicBezTo>
                      <a:pt x="12076" y="1483"/>
                      <a:pt x="11676" y="1583"/>
                      <a:pt x="12777" y="1417"/>
                    </a:cubicBezTo>
                    <a:cubicBezTo>
                      <a:pt x="14878" y="1083"/>
                      <a:pt x="16179" y="483"/>
                      <a:pt x="16879" y="249"/>
                    </a:cubicBezTo>
                    <a:cubicBezTo>
                      <a:pt x="17133" y="137"/>
                      <a:pt x="17077" y="0"/>
                      <a:pt x="16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31;p32">
              <a:extLst>
                <a:ext uri="{FF2B5EF4-FFF2-40B4-BE49-F238E27FC236}">
                  <a16:creationId xmlns:a16="http://schemas.microsoft.com/office/drawing/2014/main" id="{C22EBC73-289B-4E0D-A4F8-AA514F093F45}"/>
                </a:ext>
              </a:extLst>
            </p:cNvPr>
            <p:cNvGrpSpPr/>
            <p:nvPr/>
          </p:nvGrpSpPr>
          <p:grpSpPr>
            <a:xfrm>
              <a:off x="5762879" y="3907947"/>
              <a:ext cx="1106259" cy="879557"/>
              <a:chOff x="5687517" y="3907947"/>
              <a:chExt cx="1106259" cy="879557"/>
            </a:xfrm>
          </p:grpSpPr>
          <p:sp>
            <p:nvSpPr>
              <p:cNvPr id="75" name="Google Shape;632;p32">
                <a:extLst>
                  <a:ext uri="{FF2B5EF4-FFF2-40B4-BE49-F238E27FC236}">
                    <a16:creationId xmlns:a16="http://schemas.microsoft.com/office/drawing/2014/main" id="{E3C8C09A-6472-4F16-A265-2DCF3AC6E24D}"/>
                  </a:ext>
                </a:extLst>
              </p:cNvPr>
              <p:cNvSpPr/>
              <p:nvPr/>
            </p:nvSpPr>
            <p:spPr>
              <a:xfrm flipH="1">
                <a:off x="5710895" y="3907947"/>
                <a:ext cx="651752" cy="637258"/>
              </a:xfrm>
              <a:custGeom>
                <a:avLst/>
                <a:gdLst/>
                <a:ahLst/>
                <a:cxnLst/>
                <a:rect l="l" t="t" r="r" b="b"/>
                <a:pathLst>
                  <a:path w="19515" h="19081" extrusionOk="0">
                    <a:moveTo>
                      <a:pt x="17042" y="0"/>
                    </a:moveTo>
                    <a:cubicBezTo>
                      <a:pt x="16454" y="0"/>
                      <a:pt x="15862" y="217"/>
                      <a:pt x="15411" y="651"/>
                    </a:cubicBezTo>
                    <a:lnTo>
                      <a:pt x="868" y="15228"/>
                    </a:lnTo>
                    <a:cubicBezTo>
                      <a:pt x="0" y="16095"/>
                      <a:pt x="0" y="17563"/>
                      <a:pt x="868" y="18430"/>
                    </a:cubicBezTo>
                    <a:cubicBezTo>
                      <a:pt x="1335" y="18864"/>
                      <a:pt x="1918" y="19081"/>
                      <a:pt x="2498" y="19081"/>
                    </a:cubicBezTo>
                    <a:cubicBezTo>
                      <a:pt x="3078" y="19081"/>
                      <a:pt x="3653" y="18864"/>
                      <a:pt x="4103" y="18430"/>
                    </a:cubicBezTo>
                    <a:lnTo>
                      <a:pt x="18647" y="3887"/>
                    </a:lnTo>
                    <a:cubicBezTo>
                      <a:pt x="19514" y="2986"/>
                      <a:pt x="19514" y="1518"/>
                      <a:pt x="18647" y="651"/>
                    </a:cubicBezTo>
                    <a:cubicBezTo>
                      <a:pt x="18213" y="217"/>
                      <a:pt x="17630" y="0"/>
                      <a:pt x="170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33;p32">
                <a:extLst>
                  <a:ext uri="{FF2B5EF4-FFF2-40B4-BE49-F238E27FC236}">
                    <a16:creationId xmlns:a16="http://schemas.microsoft.com/office/drawing/2014/main" id="{272D8937-3EB4-4A22-815D-236ED3D3851E}"/>
                  </a:ext>
                </a:extLst>
              </p:cNvPr>
              <p:cNvSpPr/>
              <p:nvPr/>
            </p:nvSpPr>
            <p:spPr>
              <a:xfrm flipH="1">
                <a:off x="5687517" y="4171420"/>
                <a:ext cx="1106259" cy="616084"/>
              </a:xfrm>
              <a:custGeom>
                <a:avLst/>
                <a:gdLst/>
                <a:ahLst/>
                <a:cxnLst/>
                <a:rect l="l" t="t" r="r" b="b"/>
                <a:pathLst>
                  <a:path w="33124" h="18447" extrusionOk="0">
                    <a:moveTo>
                      <a:pt x="1568" y="0"/>
                    </a:moveTo>
                    <a:cubicBezTo>
                      <a:pt x="701" y="0"/>
                      <a:pt x="0" y="701"/>
                      <a:pt x="0" y="1568"/>
                    </a:cubicBezTo>
                    <a:cubicBezTo>
                      <a:pt x="0" y="2369"/>
                      <a:pt x="567" y="3036"/>
                      <a:pt x="1334" y="3169"/>
                    </a:cubicBezTo>
                    <a:cubicBezTo>
                      <a:pt x="1435" y="8340"/>
                      <a:pt x="4170" y="12843"/>
                      <a:pt x="8239" y="15445"/>
                    </a:cubicBezTo>
                    <a:cubicBezTo>
                      <a:pt x="7706" y="15712"/>
                      <a:pt x="7339" y="16245"/>
                      <a:pt x="7339" y="16879"/>
                    </a:cubicBezTo>
                    <a:cubicBezTo>
                      <a:pt x="7339" y="17746"/>
                      <a:pt x="8039" y="18447"/>
                      <a:pt x="8907" y="18447"/>
                    </a:cubicBezTo>
                    <a:lnTo>
                      <a:pt x="24217" y="18447"/>
                    </a:lnTo>
                    <a:cubicBezTo>
                      <a:pt x="25085" y="18447"/>
                      <a:pt x="25785" y="17746"/>
                      <a:pt x="25785" y="16879"/>
                    </a:cubicBezTo>
                    <a:cubicBezTo>
                      <a:pt x="25785" y="16179"/>
                      <a:pt x="25285" y="15545"/>
                      <a:pt x="24618" y="15345"/>
                    </a:cubicBezTo>
                    <a:cubicBezTo>
                      <a:pt x="28621" y="12710"/>
                      <a:pt x="31289" y="8240"/>
                      <a:pt x="31423" y="3169"/>
                    </a:cubicBezTo>
                    <a:lnTo>
                      <a:pt x="31556" y="3169"/>
                    </a:lnTo>
                    <a:cubicBezTo>
                      <a:pt x="32423" y="3169"/>
                      <a:pt x="33124" y="2436"/>
                      <a:pt x="33124" y="1568"/>
                    </a:cubicBezTo>
                    <a:cubicBezTo>
                      <a:pt x="33124" y="701"/>
                      <a:pt x="32423" y="0"/>
                      <a:pt x="31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34;p32">
                <a:extLst>
                  <a:ext uri="{FF2B5EF4-FFF2-40B4-BE49-F238E27FC236}">
                    <a16:creationId xmlns:a16="http://schemas.microsoft.com/office/drawing/2014/main" id="{D347C1B0-A1A0-4918-9B43-3230D13935B1}"/>
                  </a:ext>
                </a:extLst>
              </p:cNvPr>
              <p:cNvSpPr/>
              <p:nvPr/>
            </p:nvSpPr>
            <p:spPr>
              <a:xfrm flipH="1">
                <a:off x="5687517" y="4171420"/>
                <a:ext cx="553697" cy="616084"/>
              </a:xfrm>
              <a:custGeom>
                <a:avLst/>
                <a:gdLst/>
                <a:ahLst/>
                <a:cxnLst/>
                <a:rect l="l" t="t" r="r" b="b"/>
                <a:pathLst>
                  <a:path w="16579" h="18447" extrusionOk="0">
                    <a:moveTo>
                      <a:pt x="7339" y="0"/>
                    </a:moveTo>
                    <a:cubicBezTo>
                      <a:pt x="8206" y="0"/>
                      <a:pt x="8907" y="701"/>
                      <a:pt x="8907" y="1568"/>
                    </a:cubicBezTo>
                    <a:cubicBezTo>
                      <a:pt x="8907" y="2436"/>
                      <a:pt x="8206" y="3169"/>
                      <a:pt x="7339" y="3169"/>
                    </a:cubicBezTo>
                    <a:lnTo>
                      <a:pt x="7205" y="3169"/>
                    </a:lnTo>
                    <a:cubicBezTo>
                      <a:pt x="7072" y="8240"/>
                      <a:pt x="4403" y="12710"/>
                      <a:pt x="401" y="15345"/>
                    </a:cubicBezTo>
                    <a:cubicBezTo>
                      <a:pt x="1068" y="15545"/>
                      <a:pt x="1568" y="16112"/>
                      <a:pt x="1568" y="16879"/>
                    </a:cubicBezTo>
                    <a:cubicBezTo>
                      <a:pt x="1568" y="17746"/>
                      <a:pt x="868" y="18447"/>
                      <a:pt x="0" y="18447"/>
                    </a:cubicBezTo>
                    <a:lnTo>
                      <a:pt x="7672" y="18447"/>
                    </a:lnTo>
                    <a:cubicBezTo>
                      <a:pt x="8540" y="18447"/>
                      <a:pt x="9240" y="17746"/>
                      <a:pt x="9240" y="16879"/>
                    </a:cubicBezTo>
                    <a:cubicBezTo>
                      <a:pt x="9240" y="16179"/>
                      <a:pt x="8740" y="15545"/>
                      <a:pt x="8073" y="15345"/>
                    </a:cubicBezTo>
                    <a:cubicBezTo>
                      <a:pt x="12076" y="12710"/>
                      <a:pt x="14744" y="8240"/>
                      <a:pt x="14878" y="3169"/>
                    </a:cubicBezTo>
                    <a:lnTo>
                      <a:pt x="15011" y="3169"/>
                    </a:lnTo>
                    <a:cubicBezTo>
                      <a:pt x="15878" y="3169"/>
                      <a:pt x="16579" y="2436"/>
                      <a:pt x="16579" y="1568"/>
                    </a:cubicBezTo>
                    <a:cubicBezTo>
                      <a:pt x="16579" y="701"/>
                      <a:pt x="15878" y="0"/>
                      <a:pt x="15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35;p32">
              <a:extLst>
                <a:ext uri="{FF2B5EF4-FFF2-40B4-BE49-F238E27FC236}">
                  <a16:creationId xmlns:a16="http://schemas.microsoft.com/office/drawing/2014/main" id="{2FDA4336-F075-4E01-A42C-912E824B0A2C}"/>
                </a:ext>
              </a:extLst>
            </p:cNvPr>
            <p:cNvSpPr/>
            <p:nvPr/>
          </p:nvSpPr>
          <p:spPr>
            <a:xfrm>
              <a:off x="5843719" y="3421307"/>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36;p32">
              <a:extLst>
                <a:ext uri="{FF2B5EF4-FFF2-40B4-BE49-F238E27FC236}">
                  <a16:creationId xmlns:a16="http://schemas.microsoft.com/office/drawing/2014/main" id="{4393E08C-8C76-4D76-9DD0-EF4181DD1547}"/>
                </a:ext>
              </a:extLst>
            </p:cNvPr>
            <p:cNvSpPr/>
            <p:nvPr/>
          </p:nvSpPr>
          <p:spPr>
            <a:xfrm>
              <a:off x="5416894" y="3403563"/>
              <a:ext cx="115101" cy="8724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37;p32">
              <a:extLst>
                <a:ext uri="{FF2B5EF4-FFF2-40B4-BE49-F238E27FC236}">
                  <a16:creationId xmlns:a16="http://schemas.microsoft.com/office/drawing/2014/main" id="{86BDB9D3-2BFE-490E-9927-968B6A583D34}"/>
                </a:ext>
              </a:extLst>
            </p:cNvPr>
            <p:cNvSpPr/>
            <p:nvPr/>
          </p:nvSpPr>
          <p:spPr>
            <a:xfrm>
              <a:off x="5730286" y="3699645"/>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38;p32">
              <a:extLst>
                <a:ext uri="{FF2B5EF4-FFF2-40B4-BE49-F238E27FC236}">
                  <a16:creationId xmlns:a16="http://schemas.microsoft.com/office/drawing/2014/main" id="{EA7195AA-04D4-4BB0-B5F6-587A72E14CD3}"/>
                </a:ext>
              </a:extLst>
            </p:cNvPr>
            <p:cNvSpPr/>
            <p:nvPr/>
          </p:nvSpPr>
          <p:spPr>
            <a:xfrm>
              <a:off x="6293325" y="2267834"/>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39;p32">
              <a:extLst>
                <a:ext uri="{FF2B5EF4-FFF2-40B4-BE49-F238E27FC236}">
                  <a16:creationId xmlns:a16="http://schemas.microsoft.com/office/drawing/2014/main" id="{F6490F92-9858-4630-BC46-8F041A8C0130}"/>
                </a:ext>
              </a:extLst>
            </p:cNvPr>
            <p:cNvSpPr/>
            <p:nvPr/>
          </p:nvSpPr>
          <p:spPr>
            <a:xfrm>
              <a:off x="7517425" y="2734788"/>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40;p32">
              <a:extLst>
                <a:ext uri="{FF2B5EF4-FFF2-40B4-BE49-F238E27FC236}">
                  <a16:creationId xmlns:a16="http://schemas.microsoft.com/office/drawing/2014/main" id="{5CE65104-819B-471E-A0DA-04972039C692}"/>
                </a:ext>
              </a:extLst>
            </p:cNvPr>
            <p:cNvSpPr/>
            <p:nvPr/>
          </p:nvSpPr>
          <p:spPr>
            <a:xfrm>
              <a:off x="6372125" y="1888913"/>
              <a:ext cx="133450" cy="104250"/>
            </a:xfrm>
            <a:custGeom>
              <a:avLst/>
              <a:gdLst/>
              <a:ahLst/>
              <a:cxnLst/>
              <a:rect l="l" t="t" r="r" b="b"/>
              <a:pathLst>
                <a:path w="5338" h="4170" extrusionOk="0">
                  <a:moveTo>
                    <a:pt x="2669" y="0"/>
                  </a:moveTo>
                  <a:cubicBezTo>
                    <a:pt x="0" y="0"/>
                    <a:pt x="0" y="4170"/>
                    <a:pt x="2669" y="4170"/>
                  </a:cubicBezTo>
                  <a:cubicBezTo>
                    <a:pt x="5337" y="4170"/>
                    <a:pt x="5337" y="0"/>
                    <a:pt x="26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9">
            <a:extLst>
              <a:ext uri="{FF2B5EF4-FFF2-40B4-BE49-F238E27FC236}">
                <a16:creationId xmlns:a16="http://schemas.microsoft.com/office/drawing/2014/main" id="{84DE5AB0-A3BA-4C37-9713-6843E59BF191}"/>
              </a:ext>
            </a:extLst>
          </p:cNvPr>
          <p:cNvSpPr/>
          <p:nvPr/>
        </p:nvSpPr>
        <p:spPr>
          <a:xfrm>
            <a:off x="1322363" y="745588"/>
            <a:ext cx="6682154" cy="4248443"/>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Google Shape;958;p38"/>
          <p:cNvSpPr txBox="1">
            <a:spLocks noGrp="1"/>
          </p:cNvSpPr>
          <p:nvPr>
            <p:ph type="title" idx="4"/>
          </p:nvPr>
        </p:nvSpPr>
        <p:spPr>
          <a:xfrm>
            <a:off x="606525" y="618676"/>
            <a:ext cx="7941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Diagnostic Services</a:t>
            </a:r>
            <a:endParaRPr sz="3600" dirty="0"/>
          </a:p>
        </p:txBody>
      </p:sp>
      <p:sp>
        <p:nvSpPr>
          <p:cNvPr id="64" name="Content Placeholder 3">
            <a:extLst>
              <a:ext uri="{FF2B5EF4-FFF2-40B4-BE49-F238E27FC236}">
                <a16:creationId xmlns:a16="http://schemas.microsoft.com/office/drawing/2014/main" id="{D10DB958-F997-401F-8912-ED95C54E7B48}"/>
              </a:ext>
            </a:extLst>
          </p:cNvPr>
          <p:cNvSpPr txBox="1">
            <a:spLocks/>
          </p:cNvSpPr>
          <p:nvPr/>
        </p:nvSpPr>
        <p:spPr>
          <a:xfrm>
            <a:off x="4582350" y="1409665"/>
            <a:ext cx="3965475" cy="32811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1pPr>
            <a:lvl2pPr marL="914400" marR="0" lvl="1" indent="-342900" algn="r"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2pPr>
            <a:lvl3pPr marL="1371600" marR="0" lvl="2" indent="-342900" algn="r"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3pPr>
            <a:lvl4pPr marL="1828800" marR="0" lvl="3" indent="-342900" algn="r"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4pPr>
            <a:lvl5pPr marL="2286000" marR="0" lvl="4" indent="-342900" algn="r"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5pPr>
            <a:lvl6pPr marL="2743200" marR="0" lvl="5" indent="-342900" algn="r"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6pPr>
            <a:lvl7pPr marL="3200400" marR="0" lvl="6" indent="-342900" algn="r"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7pPr>
            <a:lvl8pPr marL="3657600" marR="0" lvl="7" indent="-342900" algn="r"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8pPr>
            <a:lvl9pPr marL="4114800" marR="0" lvl="8" indent="-342900" algn="r" rtl="0">
              <a:lnSpc>
                <a:spcPct val="100000"/>
              </a:lnSpc>
              <a:spcBef>
                <a:spcPts val="1600"/>
              </a:spcBef>
              <a:spcAft>
                <a:spcPts val="1600"/>
              </a:spcAft>
              <a:buClr>
                <a:schemeClr val="dk1"/>
              </a:buClr>
              <a:buSzPts val="1800"/>
              <a:buFont typeface="Lato"/>
              <a:buChar char="■"/>
              <a:defRPr sz="1800" b="0" i="0" u="none" strike="noStrike" cap="none">
                <a:solidFill>
                  <a:schemeClr val="dk1"/>
                </a:solidFill>
                <a:latin typeface="Lato"/>
                <a:ea typeface="Lato"/>
                <a:cs typeface="Lato"/>
                <a:sym typeface="Lato"/>
              </a:defRPr>
            </a:lvl9pPr>
          </a:lstStyle>
          <a:p>
            <a:pPr algn="l"/>
            <a:r>
              <a:rPr lang="en-US" sz="2000" dirty="0"/>
              <a:t>Medical Laboratory Technician</a:t>
            </a:r>
          </a:p>
          <a:p>
            <a:pPr algn="l"/>
            <a:r>
              <a:rPr lang="en-US" sz="2000" dirty="0"/>
              <a:t>MRI Technologist</a:t>
            </a:r>
          </a:p>
          <a:p>
            <a:pPr algn="l"/>
            <a:r>
              <a:rPr lang="en-US" sz="2000" dirty="0"/>
              <a:t>Nuclear Medicine Technologist</a:t>
            </a:r>
          </a:p>
          <a:p>
            <a:pPr algn="l"/>
            <a:r>
              <a:rPr lang="en-US" sz="2000" dirty="0"/>
              <a:t>Pathologist</a:t>
            </a:r>
          </a:p>
          <a:p>
            <a:pPr algn="l"/>
            <a:r>
              <a:rPr lang="en-US" sz="2000" dirty="0"/>
              <a:t>Pathologist Assistant</a:t>
            </a:r>
          </a:p>
          <a:p>
            <a:pPr algn="l"/>
            <a:r>
              <a:rPr lang="en-US" sz="2000" dirty="0"/>
              <a:t>Phlebotomist</a:t>
            </a:r>
          </a:p>
          <a:p>
            <a:pPr algn="l"/>
            <a:r>
              <a:rPr lang="en-US" sz="2000" dirty="0"/>
              <a:t>Radiology Technician</a:t>
            </a:r>
          </a:p>
          <a:p>
            <a:pPr marL="0" indent="0" algn="l">
              <a:buFont typeface="Lato"/>
              <a:buNone/>
            </a:pPr>
            <a:endParaRPr lang="en-US" sz="2000" dirty="0"/>
          </a:p>
        </p:txBody>
      </p:sp>
      <p:sp>
        <p:nvSpPr>
          <p:cNvPr id="63" name="Content Placeholder 2">
            <a:extLst>
              <a:ext uri="{FF2B5EF4-FFF2-40B4-BE49-F238E27FC236}">
                <a16:creationId xmlns:a16="http://schemas.microsoft.com/office/drawing/2014/main" id="{3D42A69C-6809-4371-B76F-0E1397C1ACE8}"/>
              </a:ext>
            </a:extLst>
          </p:cNvPr>
          <p:cNvSpPr txBox="1">
            <a:spLocks/>
          </p:cNvSpPr>
          <p:nvPr/>
        </p:nvSpPr>
        <p:spPr>
          <a:xfrm>
            <a:off x="606524" y="1409665"/>
            <a:ext cx="3965475" cy="3281114"/>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1pPr>
            <a:lvl2pPr marL="914400" marR="0" lvl="1" indent="-342900" algn="l"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2pPr>
            <a:lvl3pPr marL="1371600" marR="0" lvl="2" indent="-342900" algn="l"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3pPr>
            <a:lvl4pPr marL="1828800" marR="0" lvl="3" indent="-342900" algn="l"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4pPr>
            <a:lvl5pPr marL="2286000" marR="0" lvl="4" indent="-342900" algn="l"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5pPr>
            <a:lvl6pPr marL="2743200" marR="0" lvl="5" indent="-342900" algn="l"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6pPr>
            <a:lvl7pPr marL="3200400" marR="0" lvl="6" indent="-342900" algn="l"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7pPr>
            <a:lvl8pPr marL="3657600" marR="0" lvl="7" indent="-342900" algn="l"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8pPr>
            <a:lvl9pPr marL="4114800" marR="0" lvl="8" indent="-342900" algn="l" rtl="0">
              <a:lnSpc>
                <a:spcPct val="100000"/>
              </a:lnSpc>
              <a:spcBef>
                <a:spcPts val="1600"/>
              </a:spcBef>
              <a:spcAft>
                <a:spcPts val="1600"/>
              </a:spcAft>
              <a:buClr>
                <a:schemeClr val="dk1"/>
              </a:buClr>
              <a:buSzPts val="1800"/>
              <a:buFont typeface="Lato"/>
              <a:buChar char="■"/>
              <a:defRPr sz="1800" b="0" i="0" u="none" strike="noStrike" cap="none">
                <a:solidFill>
                  <a:schemeClr val="dk1"/>
                </a:solidFill>
                <a:latin typeface="Lato"/>
                <a:ea typeface="Lato"/>
                <a:cs typeface="Lato"/>
                <a:sym typeface="Lato"/>
              </a:defRPr>
            </a:lvl9pPr>
          </a:lstStyle>
          <a:p>
            <a:pPr algn="l"/>
            <a:r>
              <a:rPr lang="en-US" sz="2000" dirty="0"/>
              <a:t>Cardiovascular Technologist</a:t>
            </a:r>
          </a:p>
          <a:p>
            <a:pPr algn="l"/>
            <a:r>
              <a:rPr lang="en-US" sz="2000" dirty="0"/>
              <a:t>Clinical Laboratory Technologist</a:t>
            </a:r>
          </a:p>
          <a:p>
            <a:pPr algn="l"/>
            <a:r>
              <a:rPr lang="en-US" sz="2000" dirty="0"/>
              <a:t>Dental Laboratory Technician</a:t>
            </a:r>
          </a:p>
          <a:p>
            <a:pPr algn="l"/>
            <a:r>
              <a:rPr lang="en-US" sz="2000" dirty="0"/>
              <a:t>Diagnostic Medical Sonographer</a:t>
            </a:r>
          </a:p>
          <a:p>
            <a:pPr algn="l"/>
            <a:r>
              <a:rPr lang="en-US" sz="2000" dirty="0"/>
              <a:t>Diagnostic Molecular Scientist</a:t>
            </a:r>
          </a:p>
          <a:p>
            <a:pPr algn="l"/>
            <a:r>
              <a:rPr lang="en-US" sz="2000" dirty="0"/>
              <a:t>EKG Technician</a:t>
            </a:r>
          </a:p>
          <a:p>
            <a:pPr algn="l"/>
            <a:r>
              <a:rPr lang="en-US" sz="2000" dirty="0" err="1"/>
              <a:t>Histotechnologist</a:t>
            </a:r>
            <a:endParaRPr lang="en-US" sz="2000" dirty="0"/>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5B549358-B5DA-418A-A98C-C4A7943378E3}"/>
                  </a:ext>
                </a:extLst>
              </p:cNvPr>
              <p:cNvGraphicFramePr>
                <a:graphicFrameLocks noChangeAspect="1"/>
              </p:cNvGraphicFramePr>
              <p:nvPr>
                <p:extLst>
                  <p:ext uri="{D42A27DB-BD31-4B8C-83A1-F6EECF244321}">
                    <p14:modId xmlns:p14="http://schemas.microsoft.com/office/powerpoint/2010/main" val="4224920359"/>
                  </p:ext>
                </p:extLst>
              </p:nvPr>
            </p:nvGraphicFramePr>
            <p:xfrm>
              <a:off x="7399034" y="2240083"/>
              <a:ext cx="1684633" cy="942253"/>
            </p:xfrm>
            <a:graphic>
              <a:graphicData uri="http://schemas.microsoft.com/office/powerpoint/2016/slidezoom">
                <pslz:sldZm>
                  <pslz:sldZmObj sldId="443" cId="3310985286">
                    <pslz:zmPr id="{3117AA8E-1CBC-4F27-A24E-8FDD78D66E7E}" returnToParent="0" imageType="cover" transitionDur="1000">
                      <p166:blipFill xmlns:p166="http://schemas.microsoft.com/office/powerpoint/2016/6/main">
                        <a:blip r:embed="rId3"/>
                        <a:stretch>
                          <a:fillRect/>
                        </a:stretch>
                      </p166:blipFill>
                      <p166:spPr xmlns:p166="http://schemas.microsoft.com/office/powerpoint/2016/6/main">
                        <a:xfrm>
                          <a:off x="0" y="0"/>
                          <a:ext cx="1684633" cy="942253"/>
                        </a:xfrm>
                        <a:prstGeom prst="rect">
                          <a:avLst/>
                        </a:prstGeom>
                        <a:ln w="3175">
                          <a:noFill/>
                        </a:ln>
                      </p166:spPr>
                    </pslz:zmPr>
                  </pslz:sldZmObj>
                </pslz:sldZm>
              </a:graphicData>
            </a:graphic>
          </p:graphicFrame>
        </mc:Choice>
        <mc:Fallback xmlns="">
          <p:pic>
            <p:nvPicPr>
              <p:cNvPr id="3" name="Slide Zoom 2">
                <a:hlinkClick r:id="rId4" action="ppaction://hlinksldjump"/>
                <a:extLst>
                  <a:ext uri="{FF2B5EF4-FFF2-40B4-BE49-F238E27FC236}">
                    <a16:creationId xmlns:a16="http://schemas.microsoft.com/office/drawing/2014/main" id="{5B549358-B5DA-418A-A98C-C4A7943378E3}"/>
                  </a:ext>
                </a:extLst>
              </p:cNvPr>
              <p:cNvPicPr>
                <a:picLocks noGrp="1" noRot="1" noChangeAspect="1" noMove="1" noResize="1" noEditPoints="1" noAdjustHandles="1" noChangeArrowheads="1" noChangeShapeType="1"/>
              </p:cNvPicPr>
              <p:nvPr/>
            </p:nvPicPr>
            <p:blipFill>
              <a:blip r:embed="rId5"/>
              <a:stretch>
                <a:fillRect/>
              </a:stretch>
            </p:blipFill>
            <p:spPr>
              <a:xfrm>
                <a:off x="7399034" y="2240083"/>
                <a:ext cx="1684633" cy="942253"/>
              </a:xfrm>
              <a:prstGeom prst="rect">
                <a:avLst/>
              </a:prstGeom>
              <a:ln w="3175">
                <a:noFill/>
              </a:ln>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6BF83A7-9B41-4AFB-9967-46F9D2C2924D}"/>
              </a:ext>
            </a:extLst>
          </p:cNvPr>
          <p:cNvSpPr>
            <a:spLocks noGrp="1"/>
          </p:cNvSpPr>
          <p:nvPr>
            <p:ph type="title"/>
          </p:nvPr>
        </p:nvSpPr>
        <p:spPr>
          <a:xfrm>
            <a:off x="1483555" y="500063"/>
            <a:ext cx="6176889" cy="667556"/>
          </a:xfrm>
        </p:spPr>
        <p:txBody>
          <a:bodyPr/>
          <a:lstStyle/>
          <a:p>
            <a:r>
              <a:rPr lang="en-US" sz="3200" dirty="0"/>
              <a:t>Health Informatics</a:t>
            </a:r>
          </a:p>
        </p:txBody>
      </p:sp>
      <p:pic>
        <p:nvPicPr>
          <p:cNvPr id="11" name="Picture 10" descr="A picture containing computer, table, keyboard&#10;&#10;Description automatically generated">
            <a:extLst>
              <a:ext uri="{FF2B5EF4-FFF2-40B4-BE49-F238E27FC236}">
                <a16:creationId xmlns:a16="http://schemas.microsoft.com/office/drawing/2014/main" id="{B138BC6C-D677-4BEB-B974-2DBF75660D16}"/>
              </a:ext>
            </a:extLst>
          </p:cNvPr>
          <p:cNvPicPr>
            <a:picLocks noChangeAspect="1"/>
          </p:cNvPicPr>
          <p:nvPr/>
        </p:nvPicPr>
        <p:blipFill>
          <a:blip r:embed="rId3">
            <a:alphaModFix amt="22000"/>
          </a:blip>
          <a:stretch>
            <a:fillRect/>
          </a:stretch>
        </p:blipFill>
        <p:spPr>
          <a:xfrm>
            <a:off x="838202" y="1294794"/>
            <a:ext cx="7484362" cy="3519170"/>
          </a:xfrm>
          <a:prstGeom prst="rect">
            <a:avLst/>
          </a:prstGeom>
        </p:spPr>
      </p:pic>
      <p:sp>
        <p:nvSpPr>
          <p:cNvPr id="8" name="Content Placeholder 3">
            <a:extLst>
              <a:ext uri="{FF2B5EF4-FFF2-40B4-BE49-F238E27FC236}">
                <a16:creationId xmlns:a16="http://schemas.microsoft.com/office/drawing/2014/main" id="{2AF68AD0-E62A-4E5F-A54F-CDD73377B66A}"/>
              </a:ext>
            </a:extLst>
          </p:cNvPr>
          <p:cNvSpPr txBox="1">
            <a:spLocks/>
          </p:cNvSpPr>
          <p:nvPr/>
        </p:nvSpPr>
        <p:spPr>
          <a:xfrm>
            <a:off x="838201" y="1404522"/>
            <a:ext cx="3733800" cy="351917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1pPr>
            <a:lvl2pPr marL="914400" marR="0" lvl="1" indent="-342900" algn="l"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2pPr>
            <a:lvl3pPr marL="1371600" marR="0" lvl="2" indent="-342900" algn="l"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3pPr>
            <a:lvl4pPr marL="1828800" marR="0" lvl="3" indent="-342900" algn="l"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4pPr>
            <a:lvl5pPr marL="2286000" marR="0" lvl="4" indent="-342900" algn="l"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5pPr>
            <a:lvl6pPr marL="2743200" marR="0" lvl="5" indent="-342900" algn="l"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6pPr>
            <a:lvl7pPr marL="3200400" marR="0" lvl="6" indent="-342900" algn="l"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7pPr>
            <a:lvl8pPr marL="3657600" marR="0" lvl="7" indent="-342900" algn="l"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8pPr>
            <a:lvl9pPr marL="4114800" marR="0" lvl="8" indent="-342900" algn="l" rtl="0">
              <a:lnSpc>
                <a:spcPct val="100000"/>
              </a:lnSpc>
              <a:spcBef>
                <a:spcPts val="1600"/>
              </a:spcBef>
              <a:spcAft>
                <a:spcPts val="1600"/>
              </a:spcAft>
              <a:buClr>
                <a:schemeClr val="dk1"/>
              </a:buClr>
              <a:buSzPts val="1800"/>
              <a:buFont typeface="Lato"/>
              <a:buChar char="■"/>
              <a:defRPr sz="1800" b="0" i="0" u="none" strike="noStrike" cap="none">
                <a:solidFill>
                  <a:schemeClr val="dk1"/>
                </a:solidFill>
                <a:latin typeface="Lato"/>
                <a:ea typeface="Lato"/>
                <a:cs typeface="Lato"/>
                <a:sym typeface="Lato"/>
              </a:defRPr>
            </a:lvl9pPr>
          </a:lstStyle>
          <a:p>
            <a:pPr algn="l"/>
            <a:r>
              <a:rPr lang="en-US" sz="2000" dirty="0"/>
              <a:t>Allied Health Manager</a:t>
            </a:r>
          </a:p>
          <a:p>
            <a:pPr algn="l"/>
            <a:r>
              <a:rPr lang="en-US" sz="2000" dirty="0"/>
              <a:t>Cancer Registrar</a:t>
            </a:r>
          </a:p>
          <a:p>
            <a:pPr algn="l"/>
            <a:r>
              <a:rPr lang="en-US" sz="2000" dirty="0"/>
              <a:t>Health Care Administrator</a:t>
            </a:r>
          </a:p>
          <a:p>
            <a:pPr algn="l"/>
            <a:r>
              <a:rPr lang="en-US" sz="2000" dirty="0"/>
              <a:t>Health Educator</a:t>
            </a:r>
          </a:p>
          <a:p>
            <a:pPr algn="l"/>
            <a:r>
              <a:rPr lang="en-US" sz="2000" dirty="0"/>
              <a:t>Health Information Specialist</a:t>
            </a:r>
          </a:p>
          <a:p>
            <a:pPr algn="l"/>
            <a:r>
              <a:rPr lang="en-US" sz="2000" dirty="0"/>
              <a:t>Health Information Technician</a:t>
            </a:r>
          </a:p>
          <a:p>
            <a:pPr algn="l"/>
            <a:r>
              <a:rPr lang="en-US" sz="2000" dirty="0"/>
              <a:t>Health Services Manager</a:t>
            </a:r>
          </a:p>
          <a:p>
            <a:pPr algn="l"/>
            <a:r>
              <a:rPr lang="en-US" sz="2000" dirty="0"/>
              <a:t>Hospital Administrator</a:t>
            </a:r>
          </a:p>
        </p:txBody>
      </p:sp>
      <p:sp>
        <p:nvSpPr>
          <p:cNvPr id="9" name="Content Placeholder 4">
            <a:extLst>
              <a:ext uri="{FF2B5EF4-FFF2-40B4-BE49-F238E27FC236}">
                <a16:creationId xmlns:a16="http://schemas.microsoft.com/office/drawing/2014/main" id="{CA6F07F8-EC66-4AA3-B7AE-DD772E4E39C2}"/>
              </a:ext>
            </a:extLst>
          </p:cNvPr>
          <p:cNvSpPr txBox="1">
            <a:spLocks/>
          </p:cNvSpPr>
          <p:nvPr/>
        </p:nvSpPr>
        <p:spPr>
          <a:xfrm>
            <a:off x="4462272" y="1404522"/>
            <a:ext cx="3843527" cy="349666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1pPr>
            <a:lvl2pPr marL="914400" marR="0" lvl="1" indent="-342900" algn="r"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2pPr>
            <a:lvl3pPr marL="1371600" marR="0" lvl="2" indent="-342900" algn="r"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3pPr>
            <a:lvl4pPr marL="1828800" marR="0" lvl="3" indent="-342900" algn="r"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4pPr>
            <a:lvl5pPr marL="2286000" marR="0" lvl="4" indent="-342900" algn="r"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5pPr>
            <a:lvl6pPr marL="2743200" marR="0" lvl="5" indent="-342900" algn="r"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6pPr>
            <a:lvl7pPr marL="3200400" marR="0" lvl="6" indent="-342900" algn="r"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7pPr>
            <a:lvl8pPr marL="3657600" marR="0" lvl="7" indent="-342900" algn="r" rtl="0">
              <a:lnSpc>
                <a:spcPct val="100000"/>
              </a:lnSpc>
              <a:spcBef>
                <a:spcPts val="160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8pPr>
            <a:lvl9pPr marL="4114800" marR="0" lvl="8" indent="-342900" algn="r" rtl="0">
              <a:lnSpc>
                <a:spcPct val="100000"/>
              </a:lnSpc>
              <a:spcBef>
                <a:spcPts val="1600"/>
              </a:spcBef>
              <a:spcAft>
                <a:spcPts val="1600"/>
              </a:spcAft>
              <a:buClr>
                <a:schemeClr val="dk1"/>
              </a:buClr>
              <a:buSzPts val="1800"/>
              <a:buFont typeface="Lato"/>
              <a:buChar char="■"/>
              <a:defRPr sz="1800" b="0" i="0" u="none" strike="noStrike" cap="none">
                <a:solidFill>
                  <a:schemeClr val="dk1"/>
                </a:solidFill>
                <a:latin typeface="Lato"/>
                <a:ea typeface="Lato"/>
                <a:cs typeface="Lato"/>
                <a:sym typeface="Lato"/>
              </a:defRPr>
            </a:lvl9pPr>
          </a:lstStyle>
          <a:p>
            <a:pPr algn="l"/>
            <a:r>
              <a:rPr lang="en-US" sz="2000" dirty="0"/>
              <a:t>Medical Administrative Assistant</a:t>
            </a:r>
          </a:p>
          <a:p>
            <a:pPr algn="l"/>
            <a:r>
              <a:rPr lang="en-US" sz="2000" dirty="0"/>
              <a:t>Medical Billing and Coding</a:t>
            </a:r>
          </a:p>
          <a:p>
            <a:pPr algn="l"/>
            <a:r>
              <a:rPr lang="en-US" sz="2000" dirty="0"/>
              <a:t>Medical Illustrator</a:t>
            </a:r>
          </a:p>
          <a:p>
            <a:pPr algn="l"/>
            <a:r>
              <a:rPr lang="en-US" sz="2000" dirty="0"/>
              <a:t>Medical Office Manager</a:t>
            </a:r>
          </a:p>
          <a:p>
            <a:pPr algn="l"/>
            <a:r>
              <a:rPr lang="en-US" sz="2000" dirty="0"/>
              <a:t>Medical Secretary</a:t>
            </a:r>
          </a:p>
          <a:p>
            <a:pPr algn="l"/>
            <a:r>
              <a:rPr lang="en-US" sz="2000" dirty="0"/>
              <a:t>Medical Transcriptionist</a:t>
            </a:r>
          </a:p>
          <a:p>
            <a:pPr algn="l"/>
            <a:r>
              <a:rPr lang="en-US" sz="2000" dirty="0"/>
              <a:t>Nurse Manager</a:t>
            </a:r>
          </a:p>
          <a:p>
            <a:pPr algn="l"/>
            <a:r>
              <a:rPr lang="en-US" sz="2000" dirty="0"/>
              <a:t>Public Health Educator</a:t>
            </a:r>
          </a:p>
          <a:p>
            <a:pPr algn="l"/>
            <a:r>
              <a:rPr lang="en-US" sz="2000" dirty="0"/>
              <a:t>Social Worker</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8DD7EAE7-3CAE-4C24-BC0D-0C9B5E3A4FD7}"/>
                  </a:ext>
                </a:extLst>
              </p:cNvPr>
              <p:cNvGraphicFramePr>
                <a:graphicFrameLocks noChangeAspect="1"/>
              </p:cNvGraphicFramePr>
              <p:nvPr>
                <p:extLst>
                  <p:ext uri="{D42A27DB-BD31-4B8C-83A1-F6EECF244321}">
                    <p14:modId xmlns:p14="http://schemas.microsoft.com/office/powerpoint/2010/main" val="3940610776"/>
                  </p:ext>
                </p:extLst>
              </p:nvPr>
            </p:nvGraphicFramePr>
            <p:xfrm>
              <a:off x="942534" y="321840"/>
              <a:ext cx="1579099" cy="883225"/>
            </p:xfrm>
            <a:graphic>
              <a:graphicData uri="http://schemas.microsoft.com/office/powerpoint/2016/slidezoom">
                <pslz:sldZm>
                  <pslz:sldZmObj sldId="266" cId="0">
                    <pslz:zmPr id="{A6F3BA66-B069-40CE-A02B-B660EA373BDF}" returnToParent="0" imageType="cover" transitionDur="1000">
                      <p166:blipFill xmlns:p166="http://schemas.microsoft.com/office/powerpoint/2016/6/main">
                        <a:blip r:embed="rId4"/>
                        <a:stretch>
                          <a:fillRect/>
                        </a:stretch>
                      </p166:blipFill>
                      <p166:spPr xmlns:p166="http://schemas.microsoft.com/office/powerpoint/2016/6/main">
                        <a:xfrm>
                          <a:off x="0" y="0"/>
                          <a:ext cx="1579099" cy="883225"/>
                        </a:xfrm>
                        <a:prstGeom prst="rect">
                          <a:avLst/>
                        </a:prstGeom>
                        <a:ln w="3175">
                          <a:noFill/>
                        </a:ln>
                      </p166:spPr>
                    </pslz:zmPr>
                  </pslz:sldZmObj>
                </pslz:sldZm>
              </a:graphicData>
            </a:graphic>
          </p:graphicFrame>
        </mc:Choice>
        <mc:Fallback xmlns="">
          <p:pic>
            <p:nvPicPr>
              <p:cNvPr id="3" name="Slide Zoom 2">
                <a:hlinkClick r:id="rId5" action="ppaction://hlinksldjump"/>
                <a:extLst>
                  <a:ext uri="{FF2B5EF4-FFF2-40B4-BE49-F238E27FC236}">
                    <a16:creationId xmlns:a16="http://schemas.microsoft.com/office/drawing/2014/main" id="{8DD7EAE7-3CAE-4C24-BC0D-0C9B5E3A4FD7}"/>
                  </a:ext>
                </a:extLst>
              </p:cNvPr>
              <p:cNvPicPr>
                <a:picLocks noGrp="1" noRot="1" noChangeAspect="1" noMove="1" noResize="1" noEditPoints="1" noAdjustHandles="1" noChangeArrowheads="1" noChangeShapeType="1"/>
              </p:cNvPicPr>
              <p:nvPr/>
            </p:nvPicPr>
            <p:blipFill>
              <a:blip r:embed="rId6"/>
              <a:stretch>
                <a:fillRect/>
              </a:stretch>
            </p:blipFill>
            <p:spPr>
              <a:xfrm>
                <a:off x="942534" y="321840"/>
                <a:ext cx="1579099" cy="883225"/>
              </a:xfrm>
              <a:prstGeom prst="rect">
                <a:avLst/>
              </a:prstGeom>
              <a:ln w="3175">
                <a:noFill/>
              </a:ln>
            </p:spPr>
          </p:pic>
        </mc:Fallback>
      </mc:AlternateContent>
    </p:spTree>
    <p:extLst>
      <p:ext uri="{BB962C8B-B14F-4D97-AF65-F5344CB8AC3E}">
        <p14:creationId xmlns:p14="http://schemas.microsoft.com/office/powerpoint/2010/main" val="3310985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2"/>
          <p:cNvSpPr txBox="1">
            <a:spLocks noGrp="1"/>
          </p:cNvSpPr>
          <p:nvPr>
            <p:ph type="title"/>
          </p:nvPr>
        </p:nvSpPr>
        <p:spPr>
          <a:xfrm>
            <a:off x="613950" y="525196"/>
            <a:ext cx="7916100" cy="736676"/>
          </a:xfrm>
        </p:spPr>
        <p:txBody>
          <a:bodyPr spcFirstLastPara="1" wrap="square" lIns="91425" tIns="91425" rIns="91425" bIns="91425" anchor="ctr" anchorCtr="0">
            <a:normAutofit/>
          </a:bodyPr>
          <a:lstStyle/>
          <a:p>
            <a:pPr marL="0" lvl="0" indent="0">
              <a:lnSpc>
                <a:spcPct val="90000"/>
              </a:lnSpc>
            </a:pPr>
            <a:r>
              <a:rPr lang="en-US" sz="3200" b="1" i="0" u="none" strike="noStrike" cap="none" dirty="0">
                <a:latin typeface="Montserrat"/>
                <a:ea typeface="Montserrat"/>
                <a:cs typeface="Montserrat"/>
                <a:sym typeface="Montserrat"/>
              </a:rPr>
              <a:t>Support Services</a:t>
            </a:r>
          </a:p>
        </p:txBody>
      </p:sp>
      <p:sp>
        <p:nvSpPr>
          <p:cNvPr id="10" name="Rectangle 9">
            <a:extLst>
              <a:ext uri="{FF2B5EF4-FFF2-40B4-BE49-F238E27FC236}">
                <a16:creationId xmlns:a16="http://schemas.microsoft.com/office/drawing/2014/main" id="{BB067C51-D520-434A-9F97-F9F557264E91}"/>
              </a:ext>
            </a:extLst>
          </p:cNvPr>
          <p:cNvSpPr/>
          <p:nvPr/>
        </p:nvSpPr>
        <p:spPr>
          <a:xfrm>
            <a:off x="1084750" y="1481328"/>
            <a:ext cx="6708000" cy="3136976"/>
          </a:xfrm>
          <a:prstGeom prst="rect">
            <a:avLst/>
          </a:prstGeom>
          <a:noFill/>
          <a:ln>
            <a:noFill/>
          </a:ln>
        </p:spPr>
        <p:txBody>
          <a:bodyPr spcFirstLastPara="1" wrap="square" lIns="91425" tIns="91425" rIns="91425" bIns="91425" anchor="t" anchorCtr="0">
            <a:normAutofit/>
          </a:bodyPr>
          <a:lstStyle/>
          <a:p>
            <a:pPr marL="457200" indent="-317500">
              <a:lnSpc>
                <a:spcPct val="90000"/>
              </a:lnSpc>
              <a:spcAft>
                <a:spcPts val="600"/>
              </a:spcAft>
              <a:buClr>
                <a:schemeClr val="dk1"/>
              </a:buClr>
              <a:buSzPts val="1200"/>
            </a:pPr>
            <a:r>
              <a:rPr lang="en-US" sz="2800" b="0" i="0" u="none" strike="noStrike" cap="none" dirty="0">
                <a:solidFill>
                  <a:schemeClr val="dk1"/>
                </a:solidFill>
                <a:latin typeface="Lato"/>
                <a:ea typeface="Lato"/>
                <a:cs typeface="Lato"/>
                <a:sym typeface="Lato"/>
              </a:rPr>
              <a:t>Biomedical Equipment Technician</a:t>
            </a:r>
          </a:p>
          <a:p>
            <a:pPr marL="457200" indent="-317500">
              <a:lnSpc>
                <a:spcPct val="90000"/>
              </a:lnSpc>
              <a:spcAft>
                <a:spcPts val="600"/>
              </a:spcAft>
              <a:buClr>
                <a:schemeClr val="dk1"/>
              </a:buClr>
              <a:buSzPts val="1200"/>
            </a:pPr>
            <a:r>
              <a:rPr lang="en-US" sz="2800" b="0" i="0" u="none" strike="noStrike" cap="none" dirty="0">
                <a:solidFill>
                  <a:schemeClr val="dk1"/>
                </a:solidFill>
                <a:latin typeface="Lato"/>
                <a:ea typeface="Lato"/>
                <a:cs typeface="Lato"/>
                <a:sym typeface="Lato"/>
              </a:rPr>
              <a:t>Hospital Maintenance Engineer</a:t>
            </a:r>
          </a:p>
          <a:p>
            <a:pPr marL="457200" indent="-317500">
              <a:lnSpc>
                <a:spcPct val="90000"/>
              </a:lnSpc>
              <a:spcAft>
                <a:spcPts val="600"/>
              </a:spcAft>
              <a:buClr>
                <a:schemeClr val="dk1"/>
              </a:buClr>
              <a:buSzPts val="1200"/>
            </a:pPr>
            <a:r>
              <a:rPr lang="en-US" sz="2800" b="0" i="0" u="none" strike="noStrike" cap="none" dirty="0">
                <a:solidFill>
                  <a:schemeClr val="dk1"/>
                </a:solidFill>
                <a:latin typeface="Lato"/>
                <a:ea typeface="Lato"/>
                <a:cs typeface="Lato"/>
                <a:sym typeface="Lato"/>
              </a:rPr>
              <a:t>Industrial Hygienist</a:t>
            </a:r>
          </a:p>
          <a:p>
            <a:pPr marL="457200" indent="-317500">
              <a:lnSpc>
                <a:spcPct val="90000"/>
              </a:lnSpc>
              <a:spcAft>
                <a:spcPts val="600"/>
              </a:spcAft>
              <a:buClr>
                <a:schemeClr val="dk1"/>
              </a:buClr>
              <a:buSzPts val="1200"/>
            </a:pPr>
            <a:r>
              <a:rPr lang="en-US" sz="2800" b="0" i="0" u="none" strike="noStrike" cap="none" dirty="0">
                <a:solidFill>
                  <a:schemeClr val="dk1"/>
                </a:solidFill>
                <a:latin typeface="Lato"/>
                <a:ea typeface="Lato"/>
                <a:cs typeface="Lato"/>
                <a:sym typeface="Lato"/>
              </a:rPr>
              <a:t>Medical Librarian</a:t>
            </a:r>
          </a:p>
        </p:txBody>
      </p:sp>
      <p:pic>
        <p:nvPicPr>
          <p:cNvPr id="14" name="Picture 13" descr="A person wearing a hat&#10;&#10;Description automatically generated">
            <a:extLst>
              <a:ext uri="{FF2B5EF4-FFF2-40B4-BE49-F238E27FC236}">
                <a16:creationId xmlns:a16="http://schemas.microsoft.com/office/drawing/2014/main" id="{58B1FAD8-1739-44CB-9449-FB48D8EF3A55}"/>
              </a:ext>
            </a:extLst>
          </p:cNvPr>
          <p:cNvPicPr>
            <a:picLocks noChangeAspect="1"/>
          </p:cNvPicPr>
          <p:nvPr/>
        </p:nvPicPr>
        <p:blipFill rotWithShape="1">
          <a:blip r:embed="rId3">
            <a:alphaModFix amt="75000"/>
          </a:blip>
          <a:srcRect l="25953"/>
          <a:stretch/>
        </p:blipFill>
        <p:spPr>
          <a:xfrm>
            <a:off x="6462421" y="1851394"/>
            <a:ext cx="2468525" cy="2228850"/>
          </a:xfrm>
          <a:prstGeom prst="ellipse">
            <a:avLst/>
          </a:prstGeom>
          <a:ln>
            <a:noFill/>
          </a:ln>
          <a:effectLst>
            <a:softEdge rad="112500"/>
          </a:effectLst>
        </p:spPr>
      </p:pic>
      <p:pic>
        <p:nvPicPr>
          <p:cNvPr id="12" name="Picture 11" descr="A picture containing indoor, book, stack, shelf&#10;&#10;Description automatically generated">
            <a:extLst>
              <a:ext uri="{FF2B5EF4-FFF2-40B4-BE49-F238E27FC236}">
                <a16:creationId xmlns:a16="http://schemas.microsoft.com/office/drawing/2014/main" id="{5512312F-F254-40E8-A3DE-0E317F736473}"/>
              </a:ext>
            </a:extLst>
          </p:cNvPr>
          <p:cNvPicPr>
            <a:picLocks noChangeAspect="1"/>
          </p:cNvPicPr>
          <p:nvPr/>
        </p:nvPicPr>
        <p:blipFill>
          <a:blip r:embed="rId4">
            <a:alphaModFix/>
          </a:blip>
          <a:stretch>
            <a:fillRect/>
          </a:stretch>
        </p:blipFill>
        <p:spPr>
          <a:xfrm>
            <a:off x="4162708" y="3136976"/>
            <a:ext cx="2468525" cy="1851394"/>
          </a:xfrm>
          <a:prstGeom prst="ellipse">
            <a:avLst/>
          </a:prstGeom>
          <a:ln>
            <a:noFill/>
          </a:ln>
          <a:effectLst>
            <a:softEdge rad="112500"/>
          </a:effectLst>
        </p:spPr>
      </p:pic>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67E77B47-EC61-422D-8861-1069123B3715}"/>
                  </a:ext>
                </a:extLst>
              </p:cNvPr>
              <p:cNvGraphicFramePr>
                <a:graphicFrameLocks noChangeAspect="1"/>
              </p:cNvGraphicFramePr>
              <p:nvPr>
                <p:extLst>
                  <p:ext uri="{D42A27DB-BD31-4B8C-83A1-F6EECF244321}">
                    <p14:modId xmlns:p14="http://schemas.microsoft.com/office/powerpoint/2010/main" val="965861904"/>
                  </p:ext>
                </p:extLst>
              </p:nvPr>
            </p:nvGraphicFramePr>
            <p:xfrm>
              <a:off x="1436441" y="4335734"/>
              <a:ext cx="1742856" cy="821834"/>
            </p:xfrm>
            <a:graphic>
              <a:graphicData uri="http://schemas.microsoft.com/office/powerpoint/2016/slidezoom">
                <pslz:sldZm>
                  <pslz:sldZmObj sldId="265" cId="0">
                    <pslz:zmPr id="{31ED108A-8930-48C9-9D97-7A381B8DE99A}" returnToParent="0" imageType="cover" transitionDur="1000">
                      <p166:blipFill xmlns:p166="http://schemas.microsoft.com/office/powerpoint/2016/6/main">
                        <a:blip r:embed="rId5"/>
                        <a:stretch>
                          <a:fillRect/>
                        </a:stretch>
                      </p166:blipFill>
                      <p166:spPr xmlns:p166="http://schemas.microsoft.com/office/powerpoint/2016/6/main">
                        <a:xfrm>
                          <a:off x="0" y="0"/>
                          <a:ext cx="1742856" cy="821834"/>
                        </a:xfrm>
                        <a:prstGeom prst="rect">
                          <a:avLst/>
                        </a:prstGeom>
                        <a:ln w="3175">
                          <a:noFill/>
                        </a:ln>
                      </p166:spPr>
                    </pslz:zmPr>
                  </pslz:sldZmObj>
                </pslz:sldZm>
              </a:graphicData>
            </a:graphic>
          </p:graphicFrame>
        </mc:Choice>
        <mc:Fallback xmlns="">
          <p:pic>
            <p:nvPicPr>
              <p:cNvPr id="3" name="Slide Zoom 2">
                <a:hlinkClick r:id="rId6" action="ppaction://hlinksldjump"/>
                <a:extLst>
                  <a:ext uri="{FF2B5EF4-FFF2-40B4-BE49-F238E27FC236}">
                    <a16:creationId xmlns:a16="http://schemas.microsoft.com/office/drawing/2014/main" id="{67E77B47-EC61-422D-8861-1069123B3715}"/>
                  </a:ext>
                </a:extLst>
              </p:cNvPr>
              <p:cNvPicPr>
                <a:picLocks noGrp="1" noRot="1" noChangeAspect="1" noMove="1" noResize="1" noEditPoints="1" noAdjustHandles="1" noChangeArrowheads="1" noChangeShapeType="1"/>
              </p:cNvPicPr>
              <p:nvPr/>
            </p:nvPicPr>
            <p:blipFill>
              <a:blip r:embed="rId7"/>
              <a:stretch>
                <a:fillRect/>
              </a:stretch>
            </p:blipFill>
            <p:spPr>
              <a:xfrm>
                <a:off x="1436441" y="4335734"/>
                <a:ext cx="1742856" cy="821834"/>
              </a:xfrm>
              <a:prstGeom prst="rect">
                <a:avLst/>
              </a:prstGeom>
              <a:ln w="3175">
                <a:noFill/>
              </a:ln>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p41"/>
          <p:cNvSpPr txBox="1">
            <a:spLocks noGrp="1"/>
          </p:cNvSpPr>
          <p:nvPr>
            <p:ph type="title" idx="8"/>
          </p:nvPr>
        </p:nvSpPr>
        <p:spPr>
          <a:xfrm>
            <a:off x="620725" y="432477"/>
            <a:ext cx="7905300" cy="870843"/>
          </a:xfrm>
          <a:prstGeom prst="rect">
            <a:avLst/>
          </a:prstGeom>
        </p:spPr>
        <p:txBody>
          <a:bodyPr spcFirstLastPara="1" wrap="square" lIns="91425" tIns="91425" rIns="91425" bIns="91425" anchor="ctr" anchorCtr="0">
            <a:noAutofit/>
          </a:bodyPr>
          <a:lstStyle/>
          <a:p>
            <a:pPr lvl="0"/>
            <a:r>
              <a:rPr lang="en-US" sz="3200" dirty="0"/>
              <a:t>Biotechnology </a:t>
            </a:r>
            <a:br>
              <a:rPr lang="en-US" sz="3200" dirty="0"/>
            </a:br>
            <a:r>
              <a:rPr lang="en-US" sz="3200" dirty="0"/>
              <a:t>Research and Development</a:t>
            </a:r>
            <a:endParaRPr sz="3200" dirty="0"/>
          </a:p>
        </p:txBody>
      </p:sp>
      <p:sp>
        <p:nvSpPr>
          <p:cNvPr id="1036" name="Google Shape;1036;p41"/>
          <p:cNvSpPr txBox="1">
            <a:spLocks noGrp="1"/>
          </p:cNvSpPr>
          <p:nvPr>
            <p:ph type="subTitle" idx="5"/>
          </p:nvPr>
        </p:nvSpPr>
        <p:spPr>
          <a:xfrm>
            <a:off x="5709632" y="1588529"/>
            <a:ext cx="2634584" cy="3122493"/>
          </a:xfrm>
          <a:prstGeom prst="rect">
            <a:avLst/>
          </a:prstGeom>
        </p:spPr>
        <p:txBody>
          <a:bodyPr spcFirstLastPara="1" wrap="square" lIns="91425" tIns="91425" rIns="91425" bIns="91425" anchor="t" anchorCtr="0">
            <a:noAutofit/>
          </a:bodyPr>
          <a:lstStyle/>
          <a:p>
            <a:pPr marL="482600" indent="-342900">
              <a:buFont typeface="Arial" panose="020B0604020202020204" pitchFamily="34" charset="0"/>
              <a:buChar char="•"/>
            </a:pPr>
            <a:r>
              <a:rPr lang="en-US" sz="2000" dirty="0"/>
              <a:t>Blood Bank Technology Specialist</a:t>
            </a:r>
          </a:p>
          <a:p>
            <a:pPr marL="482600" indent="-342900">
              <a:buFont typeface="Arial" panose="020B0604020202020204" pitchFamily="34" charset="0"/>
              <a:buChar char="•"/>
            </a:pPr>
            <a:r>
              <a:rPr lang="en-US" sz="2000" dirty="0"/>
              <a:t>Cytotechnologist</a:t>
            </a:r>
          </a:p>
          <a:p>
            <a:pPr marL="482600" indent="-342900">
              <a:buFont typeface="Arial" panose="020B0604020202020204" pitchFamily="34" charset="0"/>
              <a:buChar char="•"/>
            </a:pPr>
            <a:r>
              <a:rPr lang="en-US" sz="2000" dirty="0"/>
              <a:t>Epidemiologist</a:t>
            </a:r>
          </a:p>
          <a:p>
            <a:pPr marL="482600" indent="-342900">
              <a:buFont typeface="Arial" panose="020B0604020202020204" pitchFamily="34" charset="0"/>
              <a:buChar char="•"/>
            </a:pPr>
            <a:r>
              <a:rPr lang="en-US" sz="2000" dirty="0"/>
              <a:t>Forensic Science Technician</a:t>
            </a:r>
          </a:p>
          <a:p>
            <a:pPr marL="482600" indent="-342900">
              <a:buFont typeface="Arial" panose="020B0604020202020204" pitchFamily="34" charset="0"/>
              <a:buChar char="•"/>
            </a:pPr>
            <a:r>
              <a:rPr lang="en-US" sz="2000" dirty="0"/>
              <a:t>Geneticist</a:t>
            </a:r>
          </a:p>
          <a:p>
            <a:pPr marL="482600" indent="-342900">
              <a:buFont typeface="Arial" panose="020B0604020202020204" pitchFamily="34" charset="0"/>
              <a:buChar char="•"/>
            </a:pPr>
            <a:r>
              <a:rPr lang="en-US" sz="2000" dirty="0"/>
              <a:t>Toxicologist</a:t>
            </a:r>
          </a:p>
        </p:txBody>
      </p:sp>
      <p:grpSp>
        <p:nvGrpSpPr>
          <p:cNvPr id="1040" name="Google Shape;1040;p41"/>
          <p:cNvGrpSpPr/>
          <p:nvPr/>
        </p:nvGrpSpPr>
        <p:grpSpPr>
          <a:xfrm>
            <a:off x="4674806" y="1924599"/>
            <a:ext cx="747272" cy="783445"/>
            <a:chOff x="999991" y="4800355"/>
            <a:chExt cx="1864916" cy="1955190"/>
          </a:xfrm>
        </p:grpSpPr>
        <p:sp>
          <p:nvSpPr>
            <p:cNvPr id="1041" name="Google Shape;1041;p41"/>
            <p:cNvSpPr/>
            <p:nvPr/>
          </p:nvSpPr>
          <p:spPr>
            <a:xfrm flipH="1">
              <a:off x="999991" y="4878338"/>
              <a:ext cx="1864916" cy="1874969"/>
            </a:xfrm>
            <a:custGeom>
              <a:avLst/>
              <a:gdLst/>
              <a:ahLst/>
              <a:cxnLst/>
              <a:rect l="l" t="t" r="r" b="b"/>
              <a:pathLst>
                <a:path w="55840" h="56141" extrusionOk="0">
                  <a:moveTo>
                    <a:pt x="22750" y="1"/>
                  </a:moveTo>
                  <a:lnTo>
                    <a:pt x="22750" y="4070"/>
                  </a:lnTo>
                  <a:lnTo>
                    <a:pt x="1668" y="48369"/>
                  </a:lnTo>
                  <a:cubicBezTo>
                    <a:pt x="0" y="51804"/>
                    <a:pt x="2068" y="56141"/>
                    <a:pt x="5371" y="56141"/>
                  </a:cubicBezTo>
                  <a:lnTo>
                    <a:pt x="50436" y="56141"/>
                  </a:lnTo>
                  <a:cubicBezTo>
                    <a:pt x="53738" y="56141"/>
                    <a:pt x="55840" y="51804"/>
                    <a:pt x="54172" y="48369"/>
                  </a:cubicBezTo>
                  <a:lnTo>
                    <a:pt x="32824" y="3536"/>
                  </a:lnTo>
                  <a:lnTo>
                    <a:pt x="328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1"/>
            <p:cNvSpPr/>
            <p:nvPr/>
          </p:nvSpPr>
          <p:spPr>
            <a:xfrm flipH="1">
              <a:off x="1073130" y="5643675"/>
              <a:ext cx="1719370" cy="1111865"/>
            </a:xfrm>
            <a:custGeom>
              <a:avLst/>
              <a:gdLst/>
              <a:ahLst/>
              <a:cxnLst/>
              <a:rect l="l" t="t" r="r" b="b"/>
              <a:pathLst>
                <a:path w="51482" h="31632" extrusionOk="0">
                  <a:moveTo>
                    <a:pt x="13777" y="1"/>
                  </a:moveTo>
                  <a:lnTo>
                    <a:pt x="2068" y="24552"/>
                  </a:lnTo>
                  <a:cubicBezTo>
                    <a:pt x="0" y="28154"/>
                    <a:pt x="1668" y="31624"/>
                    <a:pt x="5404" y="31624"/>
                  </a:cubicBezTo>
                  <a:lnTo>
                    <a:pt x="46100" y="31624"/>
                  </a:lnTo>
                  <a:cubicBezTo>
                    <a:pt x="46199" y="31629"/>
                    <a:pt x="46298" y="31632"/>
                    <a:pt x="46394" y="31632"/>
                  </a:cubicBezTo>
                  <a:cubicBezTo>
                    <a:pt x="49770" y="31632"/>
                    <a:pt x="51481" y="28281"/>
                    <a:pt x="49536" y="24552"/>
                  </a:cubicBezTo>
                  <a:lnTo>
                    <a:pt x="378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1"/>
            <p:cNvSpPr/>
            <p:nvPr/>
          </p:nvSpPr>
          <p:spPr>
            <a:xfrm flipH="1">
              <a:off x="2200931" y="5999058"/>
              <a:ext cx="122569" cy="122602"/>
            </a:xfrm>
            <a:custGeom>
              <a:avLst/>
              <a:gdLst/>
              <a:ahLst/>
              <a:cxnLst/>
              <a:rect l="l" t="t" r="r" b="b"/>
              <a:pathLst>
                <a:path w="3670" h="3671" extrusionOk="0">
                  <a:moveTo>
                    <a:pt x="1835" y="1"/>
                  </a:moveTo>
                  <a:cubicBezTo>
                    <a:pt x="835" y="1"/>
                    <a:pt x="1" y="835"/>
                    <a:pt x="1" y="1836"/>
                  </a:cubicBezTo>
                  <a:cubicBezTo>
                    <a:pt x="1" y="2836"/>
                    <a:pt x="835" y="3670"/>
                    <a:pt x="1835" y="3670"/>
                  </a:cubicBezTo>
                  <a:cubicBezTo>
                    <a:pt x="2836" y="3670"/>
                    <a:pt x="3670" y="2836"/>
                    <a:pt x="3670" y="1836"/>
                  </a:cubicBezTo>
                  <a:cubicBezTo>
                    <a:pt x="3670" y="835"/>
                    <a:pt x="2836" y="1"/>
                    <a:pt x="1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1"/>
            <p:cNvSpPr/>
            <p:nvPr/>
          </p:nvSpPr>
          <p:spPr>
            <a:xfrm flipH="1">
              <a:off x="2145224" y="5886542"/>
              <a:ext cx="69099" cy="69099"/>
            </a:xfrm>
            <a:custGeom>
              <a:avLst/>
              <a:gdLst/>
              <a:ahLst/>
              <a:cxnLst/>
              <a:rect l="l" t="t" r="r" b="b"/>
              <a:pathLst>
                <a:path w="2069" h="2069" extrusionOk="0">
                  <a:moveTo>
                    <a:pt x="1035" y="1"/>
                  </a:moveTo>
                  <a:cubicBezTo>
                    <a:pt x="434" y="1"/>
                    <a:pt x="1" y="434"/>
                    <a:pt x="1" y="1035"/>
                  </a:cubicBezTo>
                  <a:cubicBezTo>
                    <a:pt x="1" y="1602"/>
                    <a:pt x="434" y="2069"/>
                    <a:pt x="1035" y="2069"/>
                  </a:cubicBezTo>
                  <a:cubicBezTo>
                    <a:pt x="1602" y="2069"/>
                    <a:pt x="2069" y="1602"/>
                    <a:pt x="2069" y="1035"/>
                  </a:cubicBezTo>
                  <a:cubicBezTo>
                    <a:pt x="2069" y="434"/>
                    <a:pt x="1602" y="1"/>
                    <a:pt x="10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1"/>
            <p:cNvSpPr/>
            <p:nvPr/>
          </p:nvSpPr>
          <p:spPr>
            <a:xfrm flipH="1">
              <a:off x="1969186" y="6060343"/>
              <a:ext cx="125942" cy="124806"/>
            </a:xfrm>
            <a:custGeom>
              <a:avLst/>
              <a:gdLst/>
              <a:ahLst/>
              <a:cxnLst/>
              <a:rect l="l" t="t" r="r" b="b"/>
              <a:pathLst>
                <a:path w="3771" h="3737" extrusionOk="0">
                  <a:moveTo>
                    <a:pt x="1869" y="1"/>
                  </a:moveTo>
                  <a:cubicBezTo>
                    <a:pt x="835" y="1"/>
                    <a:pt x="1" y="834"/>
                    <a:pt x="1" y="1869"/>
                  </a:cubicBezTo>
                  <a:cubicBezTo>
                    <a:pt x="1" y="2903"/>
                    <a:pt x="835" y="3737"/>
                    <a:pt x="1869" y="3737"/>
                  </a:cubicBezTo>
                  <a:cubicBezTo>
                    <a:pt x="2936" y="3737"/>
                    <a:pt x="3770" y="2903"/>
                    <a:pt x="3770" y="1869"/>
                  </a:cubicBezTo>
                  <a:cubicBezTo>
                    <a:pt x="3770" y="868"/>
                    <a:pt x="2936" y="1"/>
                    <a:pt x="18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1"/>
            <p:cNvSpPr/>
            <p:nvPr/>
          </p:nvSpPr>
          <p:spPr>
            <a:xfrm flipH="1">
              <a:off x="2316787" y="6233008"/>
              <a:ext cx="144845" cy="144878"/>
            </a:xfrm>
            <a:custGeom>
              <a:avLst/>
              <a:gdLst/>
              <a:ahLst/>
              <a:cxnLst/>
              <a:rect l="l" t="t" r="r" b="b"/>
              <a:pathLst>
                <a:path w="4337" h="4338" extrusionOk="0">
                  <a:moveTo>
                    <a:pt x="2169" y="1"/>
                  </a:moveTo>
                  <a:cubicBezTo>
                    <a:pt x="968" y="1"/>
                    <a:pt x="0" y="935"/>
                    <a:pt x="0" y="2169"/>
                  </a:cubicBezTo>
                  <a:cubicBezTo>
                    <a:pt x="0" y="3370"/>
                    <a:pt x="968" y="4337"/>
                    <a:pt x="2169" y="4337"/>
                  </a:cubicBezTo>
                  <a:cubicBezTo>
                    <a:pt x="3369" y="4337"/>
                    <a:pt x="4337" y="3370"/>
                    <a:pt x="4337" y="2169"/>
                  </a:cubicBezTo>
                  <a:cubicBezTo>
                    <a:pt x="4337" y="1002"/>
                    <a:pt x="3369" y="1"/>
                    <a:pt x="2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1"/>
            <p:cNvSpPr/>
            <p:nvPr/>
          </p:nvSpPr>
          <p:spPr>
            <a:xfrm flipH="1">
              <a:off x="1841073" y="6326320"/>
              <a:ext cx="135961" cy="122669"/>
            </a:xfrm>
            <a:custGeom>
              <a:avLst/>
              <a:gdLst/>
              <a:ahLst/>
              <a:cxnLst/>
              <a:rect l="l" t="t" r="r" b="b"/>
              <a:pathLst>
                <a:path w="4071" h="3673" extrusionOk="0">
                  <a:moveTo>
                    <a:pt x="2107" y="1"/>
                  </a:moveTo>
                  <a:cubicBezTo>
                    <a:pt x="1941" y="1"/>
                    <a:pt x="1771" y="25"/>
                    <a:pt x="1602" y="76"/>
                  </a:cubicBezTo>
                  <a:cubicBezTo>
                    <a:pt x="635" y="343"/>
                    <a:pt x="1" y="1277"/>
                    <a:pt x="268" y="2277"/>
                  </a:cubicBezTo>
                  <a:cubicBezTo>
                    <a:pt x="465" y="3094"/>
                    <a:pt x="1185" y="3673"/>
                    <a:pt x="2007" y="3673"/>
                  </a:cubicBezTo>
                  <a:cubicBezTo>
                    <a:pt x="2158" y="3673"/>
                    <a:pt x="2313" y="3653"/>
                    <a:pt x="2469" y="3612"/>
                  </a:cubicBezTo>
                  <a:cubicBezTo>
                    <a:pt x="3437" y="3378"/>
                    <a:pt x="4070" y="2411"/>
                    <a:pt x="3803" y="1410"/>
                  </a:cubicBezTo>
                  <a:cubicBezTo>
                    <a:pt x="3637" y="579"/>
                    <a:pt x="2919" y="1"/>
                    <a:pt x="2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1"/>
            <p:cNvSpPr/>
            <p:nvPr/>
          </p:nvSpPr>
          <p:spPr>
            <a:xfrm flipH="1">
              <a:off x="1729693" y="6427915"/>
              <a:ext cx="71304" cy="71404"/>
            </a:xfrm>
            <a:custGeom>
              <a:avLst/>
              <a:gdLst/>
              <a:ahLst/>
              <a:cxnLst/>
              <a:rect l="l" t="t" r="r" b="b"/>
              <a:pathLst>
                <a:path w="2135" h="2138" extrusionOk="0">
                  <a:moveTo>
                    <a:pt x="1091" y="1"/>
                  </a:moveTo>
                  <a:cubicBezTo>
                    <a:pt x="1072" y="1"/>
                    <a:pt x="1053" y="1"/>
                    <a:pt x="1034" y="2"/>
                  </a:cubicBezTo>
                  <a:cubicBezTo>
                    <a:pt x="467" y="2"/>
                    <a:pt x="0" y="503"/>
                    <a:pt x="0" y="1070"/>
                  </a:cubicBezTo>
                  <a:cubicBezTo>
                    <a:pt x="0" y="1670"/>
                    <a:pt x="501" y="2137"/>
                    <a:pt x="1068" y="2137"/>
                  </a:cubicBezTo>
                  <a:cubicBezTo>
                    <a:pt x="1668" y="2137"/>
                    <a:pt x="2135" y="1637"/>
                    <a:pt x="2135" y="1037"/>
                  </a:cubicBezTo>
                  <a:cubicBezTo>
                    <a:pt x="2070" y="487"/>
                    <a:pt x="1662" y="1"/>
                    <a:pt x="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1"/>
            <p:cNvSpPr/>
            <p:nvPr/>
          </p:nvSpPr>
          <p:spPr>
            <a:xfrm flipH="1">
              <a:off x="2085075" y="6201581"/>
              <a:ext cx="149287" cy="144244"/>
            </a:xfrm>
            <a:custGeom>
              <a:avLst/>
              <a:gdLst/>
              <a:ahLst/>
              <a:cxnLst/>
              <a:rect l="l" t="t" r="r" b="b"/>
              <a:pathLst>
                <a:path w="4470" h="4319" extrusionOk="0">
                  <a:moveTo>
                    <a:pt x="2284" y="0"/>
                  </a:moveTo>
                  <a:cubicBezTo>
                    <a:pt x="2224" y="0"/>
                    <a:pt x="2163" y="3"/>
                    <a:pt x="2102" y="8"/>
                  </a:cubicBezTo>
                  <a:cubicBezTo>
                    <a:pt x="934" y="108"/>
                    <a:pt x="0" y="1109"/>
                    <a:pt x="100" y="2310"/>
                  </a:cubicBezTo>
                  <a:cubicBezTo>
                    <a:pt x="164" y="3419"/>
                    <a:pt x="1071" y="4318"/>
                    <a:pt x="2192" y="4318"/>
                  </a:cubicBezTo>
                  <a:cubicBezTo>
                    <a:pt x="2251" y="4318"/>
                    <a:pt x="2309" y="4316"/>
                    <a:pt x="2369" y="4311"/>
                  </a:cubicBezTo>
                  <a:cubicBezTo>
                    <a:pt x="3536" y="4244"/>
                    <a:pt x="4470" y="3244"/>
                    <a:pt x="4370" y="2009"/>
                  </a:cubicBezTo>
                  <a:cubicBezTo>
                    <a:pt x="4338" y="870"/>
                    <a:pt x="3405" y="0"/>
                    <a:pt x="2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1"/>
            <p:cNvSpPr/>
            <p:nvPr/>
          </p:nvSpPr>
          <p:spPr>
            <a:xfrm flipH="1">
              <a:off x="999991" y="4878338"/>
              <a:ext cx="907978" cy="1877207"/>
            </a:xfrm>
            <a:custGeom>
              <a:avLst/>
              <a:gdLst/>
              <a:ahLst/>
              <a:cxnLst/>
              <a:rect l="l" t="t" r="r" b="b"/>
              <a:pathLst>
                <a:path w="27187" h="56208" extrusionOk="0">
                  <a:moveTo>
                    <a:pt x="1" y="1"/>
                  </a:moveTo>
                  <a:lnTo>
                    <a:pt x="9875" y="56207"/>
                  </a:lnTo>
                  <a:lnTo>
                    <a:pt x="21783" y="56207"/>
                  </a:lnTo>
                  <a:cubicBezTo>
                    <a:pt x="25085" y="56141"/>
                    <a:pt x="27187" y="51804"/>
                    <a:pt x="25519" y="48369"/>
                  </a:cubicBezTo>
                  <a:lnTo>
                    <a:pt x="4171" y="3536"/>
                  </a:lnTo>
                  <a:lnTo>
                    <a:pt x="4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1"/>
            <p:cNvSpPr/>
            <p:nvPr/>
          </p:nvSpPr>
          <p:spPr>
            <a:xfrm flipH="1">
              <a:off x="1677325" y="4800355"/>
              <a:ext cx="511383" cy="102530"/>
            </a:xfrm>
            <a:custGeom>
              <a:avLst/>
              <a:gdLst/>
              <a:ahLst/>
              <a:cxnLst/>
              <a:rect l="l" t="t" r="r" b="b"/>
              <a:pathLst>
                <a:path w="15312" h="3070" extrusionOk="0">
                  <a:moveTo>
                    <a:pt x="1569" y="1"/>
                  </a:moveTo>
                  <a:cubicBezTo>
                    <a:pt x="735" y="1"/>
                    <a:pt x="1" y="701"/>
                    <a:pt x="1" y="1535"/>
                  </a:cubicBezTo>
                  <a:cubicBezTo>
                    <a:pt x="1" y="2402"/>
                    <a:pt x="668" y="3069"/>
                    <a:pt x="1569" y="3069"/>
                  </a:cubicBezTo>
                  <a:lnTo>
                    <a:pt x="13777" y="3069"/>
                  </a:lnTo>
                  <a:cubicBezTo>
                    <a:pt x="14611" y="3069"/>
                    <a:pt x="15312" y="2369"/>
                    <a:pt x="15312" y="1535"/>
                  </a:cubicBezTo>
                  <a:cubicBezTo>
                    <a:pt x="15312" y="701"/>
                    <a:pt x="14611" y="1"/>
                    <a:pt x="13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1"/>
            <p:cNvSpPr/>
            <p:nvPr/>
          </p:nvSpPr>
          <p:spPr>
            <a:xfrm flipH="1">
              <a:off x="1677325" y="4800355"/>
              <a:ext cx="230643" cy="102530"/>
            </a:xfrm>
            <a:custGeom>
              <a:avLst/>
              <a:gdLst/>
              <a:ahLst/>
              <a:cxnLst/>
              <a:rect l="l" t="t" r="r" b="b"/>
              <a:pathLst>
                <a:path w="6906" h="3070" extrusionOk="0">
                  <a:moveTo>
                    <a:pt x="1" y="1"/>
                  </a:moveTo>
                  <a:lnTo>
                    <a:pt x="1" y="3069"/>
                  </a:lnTo>
                  <a:lnTo>
                    <a:pt x="5371" y="3069"/>
                  </a:lnTo>
                  <a:cubicBezTo>
                    <a:pt x="6239" y="3069"/>
                    <a:pt x="6906" y="2402"/>
                    <a:pt x="6906" y="1535"/>
                  </a:cubicBezTo>
                  <a:cubicBezTo>
                    <a:pt x="6906" y="701"/>
                    <a:pt x="6205" y="1"/>
                    <a:pt x="5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 name="Google Shape;1053;p41"/>
          <p:cNvGrpSpPr/>
          <p:nvPr/>
        </p:nvGrpSpPr>
        <p:grpSpPr>
          <a:xfrm>
            <a:off x="770894" y="3430742"/>
            <a:ext cx="783075" cy="910025"/>
            <a:chOff x="1093976" y="5443354"/>
            <a:chExt cx="1876078" cy="2180222"/>
          </a:xfrm>
        </p:grpSpPr>
        <p:sp>
          <p:nvSpPr>
            <p:cNvPr id="1054" name="Google Shape;1054;p41"/>
            <p:cNvSpPr/>
            <p:nvPr/>
          </p:nvSpPr>
          <p:spPr>
            <a:xfrm flipH="1">
              <a:off x="1436007" y="5541376"/>
              <a:ext cx="1200941" cy="1478374"/>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1"/>
            <p:cNvSpPr/>
            <p:nvPr/>
          </p:nvSpPr>
          <p:spPr>
            <a:xfrm flipH="1">
              <a:off x="1546768" y="6477069"/>
              <a:ext cx="1078439" cy="539236"/>
            </a:xfrm>
            <a:custGeom>
              <a:avLst/>
              <a:gdLst/>
              <a:ahLst/>
              <a:cxnLst/>
              <a:rect l="l" t="t" r="r" b="b"/>
              <a:pathLst>
                <a:path w="32291" h="16146" extrusionOk="0">
                  <a:moveTo>
                    <a:pt x="1" y="0"/>
                  </a:moveTo>
                  <a:cubicBezTo>
                    <a:pt x="1" y="8940"/>
                    <a:pt x="7239" y="16145"/>
                    <a:pt x="16146" y="16145"/>
                  </a:cubicBezTo>
                  <a:cubicBezTo>
                    <a:pt x="25085" y="16145"/>
                    <a:pt x="32290" y="8940"/>
                    <a:pt x="3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1"/>
            <p:cNvSpPr/>
            <p:nvPr/>
          </p:nvSpPr>
          <p:spPr>
            <a:xfrm flipH="1">
              <a:off x="1436007" y="5541376"/>
              <a:ext cx="706324" cy="1478374"/>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1"/>
            <p:cNvSpPr/>
            <p:nvPr/>
          </p:nvSpPr>
          <p:spPr>
            <a:xfrm flipH="1">
              <a:off x="1765740" y="5444456"/>
              <a:ext cx="553731" cy="110345"/>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1"/>
            <p:cNvSpPr/>
            <p:nvPr/>
          </p:nvSpPr>
          <p:spPr>
            <a:xfrm flipH="1">
              <a:off x="1765740" y="5443354"/>
              <a:ext cx="278535" cy="111447"/>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1"/>
            <p:cNvSpPr/>
            <p:nvPr/>
          </p:nvSpPr>
          <p:spPr>
            <a:xfrm flipH="1">
              <a:off x="1093983" y="6615339"/>
              <a:ext cx="1876071" cy="881226"/>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1"/>
            <p:cNvSpPr/>
            <p:nvPr/>
          </p:nvSpPr>
          <p:spPr>
            <a:xfrm flipH="1">
              <a:off x="1975176" y="6880482"/>
              <a:ext cx="109210" cy="743094"/>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1"/>
            <p:cNvSpPr/>
            <p:nvPr/>
          </p:nvSpPr>
          <p:spPr>
            <a:xfrm flipH="1">
              <a:off x="1093976" y="6616309"/>
              <a:ext cx="821078" cy="873485"/>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41"/>
          <p:cNvGrpSpPr/>
          <p:nvPr/>
        </p:nvGrpSpPr>
        <p:grpSpPr>
          <a:xfrm>
            <a:off x="4658200" y="3575735"/>
            <a:ext cx="780023" cy="620175"/>
            <a:chOff x="5687517" y="3907947"/>
            <a:chExt cx="1106259" cy="879557"/>
          </a:xfrm>
        </p:grpSpPr>
        <p:sp>
          <p:nvSpPr>
            <p:cNvPr id="1063" name="Google Shape;1063;p41"/>
            <p:cNvSpPr/>
            <p:nvPr/>
          </p:nvSpPr>
          <p:spPr>
            <a:xfrm flipH="1">
              <a:off x="5710895" y="3907947"/>
              <a:ext cx="651752" cy="637258"/>
            </a:xfrm>
            <a:custGeom>
              <a:avLst/>
              <a:gdLst/>
              <a:ahLst/>
              <a:cxnLst/>
              <a:rect l="l" t="t" r="r" b="b"/>
              <a:pathLst>
                <a:path w="19515" h="19081" extrusionOk="0">
                  <a:moveTo>
                    <a:pt x="17042" y="0"/>
                  </a:moveTo>
                  <a:cubicBezTo>
                    <a:pt x="16454" y="0"/>
                    <a:pt x="15862" y="217"/>
                    <a:pt x="15411" y="651"/>
                  </a:cubicBezTo>
                  <a:lnTo>
                    <a:pt x="868" y="15228"/>
                  </a:lnTo>
                  <a:cubicBezTo>
                    <a:pt x="0" y="16095"/>
                    <a:pt x="0" y="17563"/>
                    <a:pt x="868" y="18430"/>
                  </a:cubicBezTo>
                  <a:cubicBezTo>
                    <a:pt x="1335" y="18864"/>
                    <a:pt x="1918" y="19081"/>
                    <a:pt x="2498" y="19081"/>
                  </a:cubicBezTo>
                  <a:cubicBezTo>
                    <a:pt x="3078" y="19081"/>
                    <a:pt x="3653" y="18864"/>
                    <a:pt x="4103" y="18430"/>
                  </a:cubicBezTo>
                  <a:lnTo>
                    <a:pt x="18647" y="3887"/>
                  </a:lnTo>
                  <a:cubicBezTo>
                    <a:pt x="19514" y="2986"/>
                    <a:pt x="19514" y="1518"/>
                    <a:pt x="18647" y="651"/>
                  </a:cubicBezTo>
                  <a:cubicBezTo>
                    <a:pt x="18213" y="217"/>
                    <a:pt x="17630" y="0"/>
                    <a:pt x="17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1"/>
            <p:cNvSpPr/>
            <p:nvPr/>
          </p:nvSpPr>
          <p:spPr>
            <a:xfrm flipH="1">
              <a:off x="5687517" y="4171420"/>
              <a:ext cx="1106259" cy="616084"/>
            </a:xfrm>
            <a:custGeom>
              <a:avLst/>
              <a:gdLst/>
              <a:ahLst/>
              <a:cxnLst/>
              <a:rect l="l" t="t" r="r" b="b"/>
              <a:pathLst>
                <a:path w="33124" h="18447" extrusionOk="0">
                  <a:moveTo>
                    <a:pt x="1568" y="0"/>
                  </a:moveTo>
                  <a:cubicBezTo>
                    <a:pt x="701" y="0"/>
                    <a:pt x="0" y="701"/>
                    <a:pt x="0" y="1568"/>
                  </a:cubicBezTo>
                  <a:cubicBezTo>
                    <a:pt x="0" y="2369"/>
                    <a:pt x="567" y="3036"/>
                    <a:pt x="1334" y="3169"/>
                  </a:cubicBezTo>
                  <a:cubicBezTo>
                    <a:pt x="1435" y="8340"/>
                    <a:pt x="4170" y="12843"/>
                    <a:pt x="8239" y="15445"/>
                  </a:cubicBezTo>
                  <a:cubicBezTo>
                    <a:pt x="7706" y="15712"/>
                    <a:pt x="7339" y="16245"/>
                    <a:pt x="7339" y="16879"/>
                  </a:cubicBezTo>
                  <a:cubicBezTo>
                    <a:pt x="7339" y="17746"/>
                    <a:pt x="8039" y="18447"/>
                    <a:pt x="8907" y="18447"/>
                  </a:cubicBezTo>
                  <a:lnTo>
                    <a:pt x="24217" y="18447"/>
                  </a:lnTo>
                  <a:cubicBezTo>
                    <a:pt x="25085" y="18447"/>
                    <a:pt x="25785" y="17746"/>
                    <a:pt x="25785" y="16879"/>
                  </a:cubicBezTo>
                  <a:cubicBezTo>
                    <a:pt x="25785" y="16179"/>
                    <a:pt x="25285" y="15545"/>
                    <a:pt x="24618" y="15345"/>
                  </a:cubicBezTo>
                  <a:cubicBezTo>
                    <a:pt x="28621" y="12710"/>
                    <a:pt x="31289" y="8240"/>
                    <a:pt x="31423" y="3169"/>
                  </a:cubicBezTo>
                  <a:lnTo>
                    <a:pt x="31556" y="3169"/>
                  </a:lnTo>
                  <a:cubicBezTo>
                    <a:pt x="32423" y="3169"/>
                    <a:pt x="33124" y="2436"/>
                    <a:pt x="33124" y="1568"/>
                  </a:cubicBezTo>
                  <a:cubicBezTo>
                    <a:pt x="33124" y="701"/>
                    <a:pt x="32423" y="0"/>
                    <a:pt x="31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1"/>
            <p:cNvSpPr/>
            <p:nvPr/>
          </p:nvSpPr>
          <p:spPr>
            <a:xfrm flipH="1">
              <a:off x="5687517" y="4171420"/>
              <a:ext cx="553697" cy="616084"/>
            </a:xfrm>
            <a:custGeom>
              <a:avLst/>
              <a:gdLst/>
              <a:ahLst/>
              <a:cxnLst/>
              <a:rect l="l" t="t" r="r" b="b"/>
              <a:pathLst>
                <a:path w="16579" h="18447" extrusionOk="0">
                  <a:moveTo>
                    <a:pt x="7339" y="0"/>
                  </a:moveTo>
                  <a:cubicBezTo>
                    <a:pt x="8206" y="0"/>
                    <a:pt x="8907" y="701"/>
                    <a:pt x="8907" y="1568"/>
                  </a:cubicBezTo>
                  <a:cubicBezTo>
                    <a:pt x="8907" y="2436"/>
                    <a:pt x="8206" y="3169"/>
                    <a:pt x="7339" y="3169"/>
                  </a:cubicBezTo>
                  <a:lnTo>
                    <a:pt x="7205" y="3169"/>
                  </a:lnTo>
                  <a:cubicBezTo>
                    <a:pt x="7072" y="8240"/>
                    <a:pt x="4403" y="12710"/>
                    <a:pt x="401" y="15345"/>
                  </a:cubicBezTo>
                  <a:cubicBezTo>
                    <a:pt x="1068" y="15545"/>
                    <a:pt x="1568" y="16112"/>
                    <a:pt x="1568" y="16879"/>
                  </a:cubicBezTo>
                  <a:cubicBezTo>
                    <a:pt x="1568" y="17746"/>
                    <a:pt x="868" y="18447"/>
                    <a:pt x="0" y="18447"/>
                  </a:cubicBezTo>
                  <a:lnTo>
                    <a:pt x="7672" y="18447"/>
                  </a:lnTo>
                  <a:cubicBezTo>
                    <a:pt x="8540" y="18447"/>
                    <a:pt x="9240" y="17746"/>
                    <a:pt x="9240" y="16879"/>
                  </a:cubicBezTo>
                  <a:cubicBezTo>
                    <a:pt x="9240" y="16179"/>
                    <a:pt x="8740" y="15545"/>
                    <a:pt x="8073" y="15345"/>
                  </a:cubicBezTo>
                  <a:cubicBezTo>
                    <a:pt x="12076" y="12710"/>
                    <a:pt x="14744" y="8240"/>
                    <a:pt x="14878" y="3169"/>
                  </a:cubicBezTo>
                  <a:lnTo>
                    <a:pt x="15011" y="3169"/>
                  </a:lnTo>
                  <a:cubicBezTo>
                    <a:pt x="15878" y="3169"/>
                    <a:pt x="16579" y="2436"/>
                    <a:pt x="16579" y="1568"/>
                  </a:cubicBezTo>
                  <a:cubicBezTo>
                    <a:pt x="16579" y="701"/>
                    <a:pt x="15878" y="0"/>
                    <a:pt x="15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41"/>
          <p:cNvGrpSpPr/>
          <p:nvPr/>
        </p:nvGrpSpPr>
        <p:grpSpPr>
          <a:xfrm>
            <a:off x="727153" y="1866473"/>
            <a:ext cx="826836" cy="899879"/>
            <a:chOff x="1144876" y="2018873"/>
            <a:chExt cx="826836" cy="899879"/>
          </a:xfrm>
        </p:grpSpPr>
        <p:sp>
          <p:nvSpPr>
            <p:cNvPr id="1067" name="Google Shape;1067;p41"/>
            <p:cNvSpPr/>
            <p:nvPr/>
          </p:nvSpPr>
          <p:spPr>
            <a:xfrm flipH="1">
              <a:off x="1723378" y="2018873"/>
              <a:ext cx="113796" cy="89573"/>
            </a:xfrm>
            <a:custGeom>
              <a:avLst/>
              <a:gdLst/>
              <a:ahLst/>
              <a:cxnLst/>
              <a:rect l="l" t="t" r="r" b="b"/>
              <a:pathLst>
                <a:path w="9875" h="7773" extrusionOk="0">
                  <a:moveTo>
                    <a:pt x="8240" y="1"/>
                  </a:moveTo>
                  <a:lnTo>
                    <a:pt x="0" y="5204"/>
                  </a:lnTo>
                  <a:lnTo>
                    <a:pt x="1602" y="7773"/>
                  </a:lnTo>
                  <a:lnTo>
                    <a:pt x="9874" y="2603"/>
                  </a:lnTo>
                  <a:lnTo>
                    <a:pt x="82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1"/>
            <p:cNvSpPr/>
            <p:nvPr/>
          </p:nvSpPr>
          <p:spPr>
            <a:xfrm flipH="1">
              <a:off x="1510140" y="2345222"/>
              <a:ext cx="123787" cy="127636"/>
            </a:xfrm>
            <a:custGeom>
              <a:avLst/>
              <a:gdLst/>
              <a:ahLst/>
              <a:cxnLst/>
              <a:rect l="l" t="t" r="r" b="b"/>
              <a:pathLst>
                <a:path w="10742" h="11076" extrusionOk="0">
                  <a:moveTo>
                    <a:pt x="7073" y="1"/>
                  </a:moveTo>
                  <a:lnTo>
                    <a:pt x="1" y="4471"/>
                  </a:lnTo>
                  <a:lnTo>
                    <a:pt x="5238" y="11076"/>
                  </a:lnTo>
                  <a:lnTo>
                    <a:pt x="10742" y="7640"/>
                  </a:lnTo>
                  <a:lnTo>
                    <a:pt x="70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1"/>
            <p:cNvSpPr/>
            <p:nvPr/>
          </p:nvSpPr>
          <p:spPr>
            <a:xfrm flipH="1">
              <a:off x="1144876" y="2609297"/>
              <a:ext cx="433219" cy="57294"/>
            </a:xfrm>
            <a:custGeom>
              <a:avLst/>
              <a:gdLst/>
              <a:ahLst/>
              <a:cxnLst/>
              <a:rect l="l" t="t" r="r" b="b"/>
              <a:pathLst>
                <a:path w="37594" h="4071" extrusionOk="0">
                  <a:moveTo>
                    <a:pt x="0" y="1"/>
                  </a:moveTo>
                  <a:lnTo>
                    <a:pt x="0" y="4071"/>
                  </a:lnTo>
                  <a:lnTo>
                    <a:pt x="37594" y="4071"/>
                  </a:lnTo>
                  <a:lnTo>
                    <a:pt x="375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1"/>
            <p:cNvSpPr/>
            <p:nvPr/>
          </p:nvSpPr>
          <p:spPr>
            <a:xfrm flipH="1">
              <a:off x="1315926" y="2680421"/>
              <a:ext cx="615810" cy="238331"/>
            </a:xfrm>
            <a:custGeom>
              <a:avLst/>
              <a:gdLst/>
              <a:ahLst/>
              <a:cxnLst/>
              <a:rect l="l" t="t" r="r" b="b"/>
              <a:pathLst>
                <a:path w="53439" h="20682" extrusionOk="0">
                  <a:moveTo>
                    <a:pt x="3703" y="0"/>
                  </a:moveTo>
                  <a:lnTo>
                    <a:pt x="1" y="2969"/>
                  </a:lnTo>
                  <a:cubicBezTo>
                    <a:pt x="2469" y="7773"/>
                    <a:pt x="6005" y="11909"/>
                    <a:pt x="10275" y="14844"/>
                  </a:cubicBezTo>
                  <a:lnTo>
                    <a:pt x="10208" y="14844"/>
                  </a:lnTo>
                  <a:lnTo>
                    <a:pt x="10208" y="20682"/>
                  </a:lnTo>
                  <a:lnTo>
                    <a:pt x="40263" y="20682"/>
                  </a:lnTo>
                  <a:lnTo>
                    <a:pt x="40263" y="16079"/>
                  </a:lnTo>
                  <a:cubicBezTo>
                    <a:pt x="43565" y="14144"/>
                    <a:pt x="46467" y="11575"/>
                    <a:pt x="48869" y="8473"/>
                  </a:cubicBezTo>
                  <a:cubicBezTo>
                    <a:pt x="50737" y="6071"/>
                    <a:pt x="52271" y="3336"/>
                    <a:pt x="53439" y="401"/>
                  </a:cubicBezTo>
                  <a:lnTo>
                    <a:pt x="42865" y="401"/>
                  </a:lnTo>
                  <a:lnTo>
                    <a:pt x="42865" y="8106"/>
                  </a:lnTo>
                  <a:cubicBezTo>
                    <a:pt x="38962" y="11842"/>
                    <a:pt x="33958" y="14311"/>
                    <a:pt x="28454" y="14844"/>
                  </a:cubicBezTo>
                  <a:lnTo>
                    <a:pt x="23784" y="14844"/>
                  </a:lnTo>
                  <a:cubicBezTo>
                    <a:pt x="15011" y="13977"/>
                    <a:pt x="7506" y="8140"/>
                    <a:pt x="3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1"/>
            <p:cNvSpPr/>
            <p:nvPr/>
          </p:nvSpPr>
          <p:spPr>
            <a:xfrm flipH="1">
              <a:off x="1308620" y="2196083"/>
              <a:ext cx="663092" cy="722288"/>
            </a:xfrm>
            <a:custGeom>
              <a:avLst/>
              <a:gdLst/>
              <a:ahLst/>
              <a:cxnLst/>
              <a:rect l="l" t="t" r="r" b="b"/>
              <a:pathLst>
                <a:path w="57542" h="62679" extrusionOk="0">
                  <a:moveTo>
                    <a:pt x="18547" y="0"/>
                  </a:moveTo>
                  <a:cubicBezTo>
                    <a:pt x="7673" y="4770"/>
                    <a:pt x="0" y="16312"/>
                    <a:pt x="0" y="29788"/>
                  </a:cubicBezTo>
                  <a:cubicBezTo>
                    <a:pt x="0" y="41163"/>
                    <a:pt x="5471" y="51170"/>
                    <a:pt x="13710" y="56841"/>
                  </a:cubicBezTo>
                  <a:lnTo>
                    <a:pt x="13644" y="56841"/>
                  </a:lnTo>
                  <a:lnTo>
                    <a:pt x="13644" y="62679"/>
                  </a:lnTo>
                  <a:lnTo>
                    <a:pt x="43698" y="62679"/>
                  </a:lnTo>
                  <a:lnTo>
                    <a:pt x="43698" y="58042"/>
                  </a:lnTo>
                  <a:cubicBezTo>
                    <a:pt x="47034" y="56141"/>
                    <a:pt x="49936" y="53539"/>
                    <a:pt x="52371" y="50470"/>
                  </a:cubicBezTo>
                  <a:cubicBezTo>
                    <a:pt x="54573" y="47634"/>
                    <a:pt x="56341" y="44332"/>
                    <a:pt x="57542" y="40796"/>
                  </a:cubicBezTo>
                  <a:cubicBezTo>
                    <a:pt x="55940" y="40663"/>
                    <a:pt x="54306" y="40796"/>
                    <a:pt x="52738" y="40629"/>
                  </a:cubicBezTo>
                  <a:cubicBezTo>
                    <a:pt x="52605" y="40930"/>
                    <a:pt x="52471" y="41196"/>
                    <a:pt x="52371" y="41463"/>
                  </a:cubicBezTo>
                  <a:lnTo>
                    <a:pt x="52371" y="40830"/>
                  </a:lnTo>
                  <a:lnTo>
                    <a:pt x="46367" y="40830"/>
                  </a:lnTo>
                  <a:lnTo>
                    <a:pt x="46367" y="50103"/>
                  </a:lnTo>
                  <a:cubicBezTo>
                    <a:pt x="42497" y="53839"/>
                    <a:pt x="37494" y="56307"/>
                    <a:pt x="31990" y="56841"/>
                  </a:cubicBezTo>
                  <a:lnTo>
                    <a:pt x="27320" y="56841"/>
                  </a:lnTo>
                  <a:cubicBezTo>
                    <a:pt x="14544" y="55540"/>
                    <a:pt x="4537" y="43932"/>
                    <a:pt x="4537" y="29788"/>
                  </a:cubicBezTo>
                  <a:cubicBezTo>
                    <a:pt x="4537" y="19081"/>
                    <a:pt x="10241" y="9807"/>
                    <a:pt x="18547" y="5404"/>
                  </a:cubicBezTo>
                  <a:lnTo>
                    <a:pt x="185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1"/>
            <p:cNvSpPr/>
            <p:nvPr/>
          </p:nvSpPr>
          <p:spPr>
            <a:xfrm flipH="1">
              <a:off x="1506965" y="2026179"/>
              <a:ext cx="348278" cy="402093"/>
            </a:xfrm>
            <a:custGeom>
              <a:avLst/>
              <a:gdLst/>
              <a:ahLst/>
              <a:cxnLst/>
              <a:rect l="l" t="t" r="r" b="b"/>
              <a:pathLst>
                <a:path w="30223" h="34893" extrusionOk="0">
                  <a:moveTo>
                    <a:pt x="13677" y="0"/>
                  </a:moveTo>
                  <a:lnTo>
                    <a:pt x="1" y="8573"/>
                  </a:lnTo>
                  <a:lnTo>
                    <a:pt x="16546" y="34892"/>
                  </a:lnTo>
                  <a:lnTo>
                    <a:pt x="30222" y="26286"/>
                  </a:lnTo>
                  <a:lnTo>
                    <a:pt x="13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1"/>
            <p:cNvSpPr/>
            <p:nvPr/>
          </p:nvSpPr>
          <p:spPr>
            <a:xfrm flipH="1">
              <a:off x="1176423" y="2666366"/>
              <a:ext cx="370149" cy="46897"/>
            </a:xfrm>
            <a:custGeom>
              <a:avLst/>
              <a:gdLst/>
              <a:ahLst/>
              <a:cxnLst/>
              <a:rect l="l" t="t" r="r" b="b"/>
              <a:pathLst>
                <a:path w="32124" h="4070" extrusionOk="0">
                  <a:moveTo>
                    <a:pt x="0" y="0"/>
                  </a:moveTo>
                  <a:lnTo>
                    <a:pt x="0" y="4070"/>
                  </a:lnTo>
                  <a:lnTo>
                    <a:pt x="32123" y="4070"/>
                  </a:lnTo>
                  <a:lnTo>
                    <a:pt x="321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4" name="Google Shape;1074;p41"/>
          <p:cNvSpPr/>
          <p:nvPr/>
        </p:nvSpPr>
        <p:spPr>
          <a:xfrm>
            <a:off x="1648100" y="3300413"/>
            <a:ext cx="66725" cy="51750"/>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Subtitle 4">
            <a:extLst>
              <a:ext uri="{FF2B5EF4-FFF2-40B4-BE49-F238E27FC236}">
                <a16:creationId xmlns:a16="http://schemas.microsoft.com/office/drawing/2014/main" id="{485DD110-1B63-4245-8502-47E8341355DD}"/>
              </a:ext>
            </a:extLst>
          </p:cNvPr>
          <p:cNvSpPr>
            <a:spLocks noGrp="1"/>
          </p:cNvSpPr>
          <p:nvPr>
            <p:ph type="subTitle" idx="3"/>
          </p:nvPr>
        </p:nvSpPr>
        <p:spPr>
          <a:xfrm>
            <a:off x="1747853" y="1588529"/>
            <a:ext cx="2634585" cy="3122493"/>
          </a:xfrm>
        </p:spPr>
        <p:txBody>
          <a:bodyPr/>
          <a:lstStyle/>
          <a:p>
            <a:pPr marL="482600" indent="-342900">
              <a:buFont typeface="Arial" panose="020B0604020202020204" pitchFamily="34" charset="0"/>
              <a:buChar char="•"/>
            </a:pPr>
            <a:r>
              <a:rPr lang="en-US" sz="2000" dirty="0"/>
              <a:t>Biomedical Engineer</a:t>
            </a:r>
          </a:p>
          <a:p>
            <a:pPr marL="482600" indent="-342900">
              <a:buFont typeface="Arial" panose="020B0604020202020204" pitchFamily="34" charset="0"/>
              <a:buChar char="•"/>
            </a:pPr>
            <a:r>
              <a:rPr lang="en-US" sz="2000" dirty="0"/>
              <a:t>Bioinformatics Specialist</a:t>
            </a:r>
          </a:p>
          <a:p>
            <a:pPr marL="482600" indent="-342900">
              <a:buFont typeface="Arial" panose="020B0604020202020204" pitchFamily="34" charset="0"/>
              <a:buChar char="•"/>
            </a:pPr>
            <a:r>
              <a:rPr lang="en-US" sz="2000" dirty="0"/>
              <a:t>Biomedical Chemist</a:t>
            </a:r>
          </a:p>
          <a:p>
            <a:pPr marL="482600" indent="-342900">
              <a:buFont typeface="Arial" panose="020B0604020202020204" pitchFamily="34" charset="0"/>
              <a:buChar char="•"/>
            </a:pPr>
            <a:r>
              <a:rPr lang="en-US" sz="2000" dirty="0"/>
              <a:t>Biometrician</a:t>
            </a:r>
          </a:p>
          <a:p>
            <a:pPr marL="482600" indent="-342900">
              <a:buFont typeface="Arial" panose="020B0604020202020204" pitchFamily="34" charset="0"/>
              <a:buChar char="•"/>
            </a:pPr>
            <a:r>
              <a:rPr lang="en-US" sz="2000" dirty="0" err="1"/>
              <a:t>Biostatician</a:t>
            </a:r>
            <a:endParaRPr lang="en-US" sz="2000"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49"/>
          <p:cNvSpPr txBox="1">
            <a:spLocks noGrp="1"/>
          </p:cNvSpPr>
          <p:nvPr>
            <p:ph type="subTitle" idx="1"/>
          </p:nvPr>
        </p:nvSpPr>
        <p:spPr>
          <a:xfrm>
            <a:off x="580172" y="968534"/>
            <a:ext cx="8043321" cy="1802802"/>
          </a:xfrm>
          <a:prstGeom prst="rect">
            <a:avLst/>
          </a:prstGeom>
        </p:spPr>
        <p:txBody>
          <a:bodyPr spcFirstLastPara="1" wrap="square" lIns="91425" tIns="91425" rIns="91425" bIns="91425" anchor="t" anchorCtr="0">
            <a:noAutofit/>
          </a:bodyPr>
          <a:lstStyle/>
          <a:p>
            <a:pPr marL="0" indent="0" algn="l">
              <a:spcBef>
                <a:spcPts val="600"/>
              </a:spcBef>
              <a:buNone/>
            </a:pPr>
            <a:r>
              <a:rPr lang="en" dirty="0"/>
              <a:t>●  </a:t>
            </a:r>
            <a:r>
              <a:rPr lang="en-US" dirty="0"/>
              <a:t>Health Care Careers, Your Online guide for Health Care Career Planning and Education information </a:t>
            </a:r>
            <a:r>
              <a:rPr lang="en-US" dirty="0">
                <a:hlinkClick r:id="rId3"/>
              </a:rPr>
              <a:t>https://www.healthcarepathway.com/health-care-careers/</a:t>
            </a:r>
            <a:r>
              <a:rPr lang="en-US" dirty="0"/>
              <a:t> (accessed 7/15/2020)</a:t>
            </a:r>
          </a:p>
          <a:p>
            <a:pPr marL="0" indent="0" algn="l">
              <a:spcBef>
                <a:spcPts val="600"/>
              </a:spcBef>
              <a:buNone/>
            </a:pPr>
            <a:r>
              <a:rPr lang="en" dirty="0"/>
              <a:t>● </a:t>
            </a:r>
            <a:r>
              <a:rPr lang="en-US" dirty="0"/>
              <a:t>What Are the 5 Health Science Career Pathways? </a:t>
            </a:r>
            <a:r>
              <a:rPr lang="en-US" dirty="0">
                <a:hlinkClick r:id="rId4"/>
              </a:rPr>
              <a:t>https://www.aeseducation.com/blog/health-science-career-pathways</a:t>
            </a:r>
            <a:r>
              <a:rPr lang="en-US" dirty="0"/>
              <a:t> (accessed 7/21/2020)</a:t>
            </a:r>
          </a:p>
          <a:p>
            <a:pPr marL="0" indent="0" algn="l">
              <a:spcBef>
                <a:spcPts val="600"/>
              </a:spcBef>
              <a:buNone/>
            </a:pPr>
            <a:r>
              <a:rPr lang="en" dirty="0"/>
              <a:t>● </a:t>
            </a:r>
            <a:r>
              <a:rPr lang="en-US" dirty="0"/>
              <a:t>Simmers, L., Simmers-</a:t>
            </a:r>
            <a:r>
              <a:rPr lang="en-US" dirty="0" err="1"/>
              <a:t>Nartker</a:t>
            </a:r>
            <a:r>
              <a:rPr lang="en-US" dirty="0"/>
              <a:t>, K., &amp; Simmers-</a:t>
            </a:r>
            <a:r>
              <a:rPr lang="en-US" dirty="0" err="1"/>
              <a:t>Kobelak</a:t>
            </a:r>
            <a:r>
              <a:rPr lang="en-US" dirty="0"/>
              <a:t>, S. (2009). Diversified health occupations. Clifton Park, NY: Delmar Cengage Learning.</a:t>
            </a:r>
          </a:p>
        </p:txBody>
      </p:sp>
      <p:sp>
        <p:nvSpPr>
          <p:cNvPr id="1579" name="Google Shape;1579;p49"/>
          <p:cNvSpPr txBox="1">
            <a:spLocks noGrp="1"/>
          </p:cNvSpPr>
          <p:nvPr>
            <p:ph type="title"/>
          </p:nvPr>
        </p:nvSpPr>
        <p:spPr>
          <a:xfrm>
            <a:off x="580174" y="400670"/>
            <a:ext cx="4831800" cy="54185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References</a:t>
            </a:r>
            <a:endParaRPr sz="3600" dirty="0"/>
          </a:p>
        </p:txBody>
      </p:sp>
      <p:pic>
        <p:nvPicPr>
          <p:cNvPr id="191" name="Picture 190" descr="A picture containing drawing&#10;&#10;Description automatically generated">
            <a:extLst>
              <a:ext uri="{FF2B5EF4-FFF2-40B4-BE49-F238E27FC236}">
                <a16:creationId xmlns:a16="http://schemas.microsoft.com/office/drawing/2014/main" id="{8F1D377F-C159-412C-9A38-A8A8947FBB05}"/>
              </a:ext>
            </a:extLst>
          </p:cNvPr>
          <p:cNvPicPr>
            <a:picLocks noChangeAspect="1"/>
          </p:cNvPicPr>
          <p:nvPr/>
        </p:nvPicPr>
        <p:blipFill>
          <a:blip r:embed="rId5"/>
          <a:stretch>
            <a:fillRect/>
          </a:stretch>
        </p:blipFill>
        <p:spPr>
          <a:xfrm>
            <a:off x="5573023" y="187787"/>
            <a:ext cx="3503390" cy="828553"/>
          </a:xfrm>
          <a:prstGeom prst="rect">
            <a:avLst/>
          </a:prstGeom>
        </p:spPr>
      </p:pic>
      <p:sp>
        <p:nvSpPr>
          <p:cNvPr id="2" name="Rectangle 1">
            <a:extLst>
              <a:ext uri="{FF2B5EF4-FFF2-40B4-BE49-F238E27FC236}">
                <a16:creationId xmlns:a16="http://schemas.microsoft.com/office/drawing/2014/main" id="{BC602792-B48A-4C7B-94B6-B996718F14B1}"/>
              </a:ext>
            </a:extLst>
          </p:cNvPr>
          <p:cNvSpPr/>
          <p:nvPr/>
        </p:nvSpPr>
        <p:spPr>
          <a:xfrm>
            <a:off x="580173" y="2921808"/>
            <a:ext cx="8043321" cy="1384995"/>
          </a:xfrm>
          <a:prstGeom prst="rect">
            <a:avLst/>
          </a:prstGeom>
          <a:ln>
            <a:solidFill>
              <a:schemeClr val="accent1">
                <a:shade val="50000"/>
              </a:schemeClr>
            </a:solidFill>
          </a:ln>
        </p:spPr>
        <p:txBody>
          <a:bodyPr wrap="square">
            <a:spAutoFit/>
          </a:bodyPr>
          <a:lstStyle/>
          <a:p>
            <a:r>
              <a:rPr lang="en-US" b="1" dirty="0">
                <a:solidFill>
                  <a:srgbClr val="400080"/>
                </a:solidFill>
              </a:rPr>
              <a:t>Teacher post lesson evaluation:</a:t>
            </a:r>
          </a:p>
          <a:p>
            <a:r>
              <a:rPr lang="en-US" dirty="0">
                <a:hlinkClick r:id="rId6"/>
              </a:rPr>
              <a:t>https://docs.google.com/forms/d/e/1FAIpQLScm7bY40s5NeCkKOae37psyrt4kuhGB7ssErRHKDb3mJemD8g/viewform?usp=sf_link</a:t>
            </a:r>
            <a:r>
              <a:rPr lang="en-US" dirty="0"/>
              <a:t> </a:t>
            </a:r>
          </a:p>
          <a:p>
            <a:r>
              <a:rPr lang="en-US" b="1" dirty="0">
                <a:solidFill>
                  <a:srgbClr val="400080"/>
                </a:solidFill>
              </a:rPr>
              <a:t>Student post lesson evaluation: </a:t>
            </a:r>
            <a:r>
              <a:rPr lang="en-US" dirty="0">
                <a:hlinkClick r:id="rId7"/>
              </a:rPr>
              <a:t>https://docs.google.com/forms/d/e/1FAIpQLSfon72xhPX10PnyMmqHf7YVsCEKBlElM_CfXxakT_PXmMp9nA/viewform</a:t>
            </a:r>
            <a:r>
              <a:rPr lang="en-US" dirty="0"/>
              <a:t> </a:t>
            </a:r>
          </a:p>
        </p:txBody>
      </p:sp>
      <p:sp>
        <p:nvSpPr>
          <p:cNvPr id="193" name="TextBox 192">
            <a:extLst>
              <a:ext uri="{FF2B5EF4-FFF2-40B4-BE49-F238E27FC236}">
                <a16:creationId xmlns:a16="http://schemas.microsoft.com/office/drawing/2014/main" id="{D7A1EE5B-C3FF-49E8-A1B6-AA25563D730C}"/>
              </a:ext>
            </a:extLst>
          </p:cNvPr>
          <p:cNvSpPr txBox="1"/>
          <p:nvPr/>
        </p:nvSpPr>
        <p:spPr>
          <a:xfrm>
            <a:off x="88900" y="4543648"/>
            <a:ext cx="8987513" cy="553998"/>
          </a:xfrm>
          <a:prstGeom prst="rect">
            <a:avLst/>
          </a:prstGeom>
          <a:noFill/>
        </p:spPr>
        <p:txBody>
          <a:bodyPr wrap="square" rtlCol="0">
            <a:spAutoFit/>
          </a:bodyPr>
          <a:lstStyle/>
          <a:p>
            <a:r>
              <a:rPr lang="en-US" sz="1000" dirty="0"/>
              <a:t>This presentation was supported by the Health Resources and Services Administration (HRSA) of the U.S. Department of Health and Human Services (HHS) as part of a subaward totaling $101,995 (33%) financed with Federal funding and $210,226 (67%) financed with non-Federal sources. The contents are those of the author(s) and do not necessary represent the official views of, nor an endorsement, by HRSA, HHS or the U.S. Government.</a:t>
            </a:r>
            <a:endParaRPr lang="en-US" sz="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sp>
        <p:nvSpPr>
          <p:cNvPr id="1800" name="Google Shape;1800;p51"/>
          <p:cNvSpPr txBox="1">
            <a:spLocks noGrp="1"/>
          </p:cNvSpPr>
          <p:nvPr>
            <p:ph type="title"/>
          </p:nvPr>
        </p:nvSpPr>
        <p:spPr>
          <a:xfrm>
            <a:off x="2308550" y="715120"/>
            <a:ext cx="4526700" cy="112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500"/>
              <a:t>T</a:t>
            </a:r>
            <a:r>
              <a:rPr lang="en" sz="7500"/>
              <a:t>hanks!</a:t>
            </a:r>
            <a:endParaRPr sz="7500"/>
          </a:p>
        </p:txBody>
      </p:sp>
      <p:sp>
        <p:nvSpPr>
          <p:cNvPr id="1801" name="Google Shape;1801;p51"/>
          <p:cNvSpPr txBox="1">
            <a:spLocks noGrp="1"/>
          </p:cNvSpPr>
          <p:nvPr>
            <p:ph type="subTitle" idx="1"/>
          </p:nvPr>
        </p:nvSpPr>
        <p:spPr>
          <a:xfrm>
            <a:off x="3092875" y="1885277"/>
            <a:ext cx="2946900" cy="95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Do you have any questions?</a:t>
            </a:r>
            <a:endParaRPr dirty="0"/>
          </a:p>
          <a:p>
            <a:pPr marL="0" lvl="0" indent="0" algn="ctr" rtl="0">
              <a:spcBef>
                <a:spcPts val="0"/>
              </a:spcBef>
              <a:spcAft>
                <a:spcPts val="0"/>
              </a:spcAft>
              <a:buClr>
                <a:schemeClr val="dk1"/>
              </a:buClr>
              <a:buSzPts val="1100"/>
              <a:buFont typeface="Arial"/>
              <a:buNone/>
            </a:pPr>
            <a:r>
              <a:rPr lang="en-US" dirty="0" err="1">
                <a:hlinkClick r:id="rId3"/>
              </a:rPr>
              <a:t>carmenb</a:t>
            </a:r>
            <a:r>
              <a:rPr lang="en" dirty="0">
                <a:hlinkClick r:id="rId3"/>
              </a:rPr>
              <a:t>@</a:t>
            </a:r>
            <a:r>
              <a:rPr lang="en-US" dirty="0">
                <a:hlinkClick r:id="rId3"/>
              </a:rPr>
              <a:t>samhealth.org</a:t>
            </a:r>
            <a:endParaRPr lang="en-US" dirty="0"/>
          </a:p>
          <a:p>
            <a:pPr marL="0" lvl="0" indent="0" algn="ctr" rtl="0">
              <a:spcBef>
                <a:spcPts val="0"/>
              </a:spcBef>
              <a:spcAft>
                <a:spcPts val="0"/>
              </a:spcAft>
              <a:buClr>
                <a:schemeClr val="dk1"/>
              </a:buClr>
              <a:buSzPts val="1100"/>
              <a:buFont typeface="Arial"/>
              <a:buNone/>
            </a:pPr>
            <a:r>
              <a:rPr lang="en-US" dirty="0"/>
              <a:t>www.opahec.org</a:t>
            </a:r>
            <a:endParaRPr dirty="0"/>
          </a:p>
        </p:txBody>
      </p:sp>
      <p:sp>
        <p:nvSpPr>
          <p:cNvPr id="1802" name="Google Shape;1802;p51"/>
          <p:cNvSpPr txBox="1"/>
          <p:nvPr/>
        </p:nvSpPr>
        <p:spPr>
          <a:xfrm>
            <a:off x="3072000" y="4145779"/>
            <a:ext cx="3000000" cy="352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1"/>
                </a:solidFill>
                <a:latin typeface="Lato"/>
                <a:ea typeface="Lato"/>
                <a:cs typeface="Lato"/>
                <a:sym typeface="Lato"/>
              </a:rPr>
              <a:t>Please keep this slide for attribution</a:t>
            </a:r>
            <a:endParaRPr sz="1200">
              <a:solidFill>
                <a:schemeClr val="dk1"/>
              </a:solidFill>
              <a:latin typeface="Lato"/>
              <a:ea typeface="Lato"/>
              <a:cs typeface="Lato"/>
              <a:sym typeface="Lato"/>
            </a:endParaRPr>
          </a:p>
        </p:txBody>
      </p:sp>
      <p:grpSp>
        <p:nvGrpSpPr>
          <p:cNvPr id="1804" name="Google Shape;1804;p51"/>
          <p:cNvGrpSpPr/>
          <p:nvPr/>
        </p:nvGrpSpPr>
        <p:grpSpPr>
          <a:xfrm>
            <a:off x="4369545" y="3031785"/>
            <a:ext cx="302685" cy="279015"/>
            <a:chOff x="-2156871" y="1147223"/>
            <a:chExt cx="250787" cy="250848"/>
          </a:xfrm>
        </p:grpSpPr>
        <p:sp>
          <p:nvSpPr>
            <p:cNvPr id="1805" name="Google Shape;1805;p51"/>
            <p:cNvSpPr/>
            <p:nvPr/>
          </p:nvSpPr>
          <p:spPr>
            <a:xfrm>
              <a:off x="-2112299" y="1191811"/>
              <a:ext cx="161649" cy="161666"/>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06" name="Google Shape;1806;p51">
              <a:hlinkClick r:id="rId4"/>
            </p:cNvPr>
            <p:cNvSpPr/>
            <p:nvPr/>
          </p:nvSpPr>
          <p:spPr>
            <a:xfrm>
              <a:off x="-2068226" y="1235899"/>
              <a:ext cx="73510" cy="73485"/>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07" name="Google Shape;1807;p51"/>
            <p:cNvSpPr/>
            <p:nvPr/>
          </p:nvSpPr>
          <p:spPr>
            <a:xfrm>
              <a:off x="-2156871" y="1147223"/>
              <a:ext cx="250787" cy="250848"/>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08" name="Google Shape;1808;p51">
            <a:hlinkClick r:id="rId5"/>
          </p:cNvPr>
          <p:cNvSpPr/>
          <p:nvPr/>
        </p:nvSpPr>
        <p:spPr>
          <a:xfrm>
            <a:off x="3794459" y="3014775"/>
            <a:ext cx="219365" cy="313195"/>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13" name="Google Shape;1813;p51">
            <a:hlinkClick r:id="rId6"/>
          </p:cNvPr>
          <p:cNvSpPr/>
          <p:nvPr/>
        </p:nvSpPr>
        <p:spPr>
          <a:xfrm>
            <a:off x="5028078" y="3053756"/>
            <a:ext cx="310113" cy="235233"/>
          </a:xfrm>
          <a:custGeom>
            <a:avLst/>
            <a:gdLst/>
            <a:ahLst/>
            <a:cxnLst/>
            <a:rect l="l" t="t" r="r" b="b"/>
            <a:pathLst>
              <a:path w="8688" h="7151" extrusionOk="0">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814" name="Google Shape;1814;p51"/>
          <p:cNvGrpSpPr/>
          <p:nvPr/>
        </p:nvGrpSpPr>
        <p:grpSpPr>
          <a:xfrm>
            <a:off x="643701" y="2609930"/>
            <a:ext cx="1249469" cy="1002513"/>
            <a:chOff x="-3625862" y="15527863"/>
            <a:chExt cx="1252600" cy="1004925"/>
          </a:xfrm>
        </p:grpSpPr>
        <p:sp>
          <p:nvSpPr>
            <p:cNvPr id="1815" name="Google Shape;1815;p51"/>
            <p:cNvSpPr/>
            <p:nvPr/>
          </p:nvSpPr>
          <p:spPr>
            <a:xfrm>
              <a:off x="-2977062" y="15530013"/>
              <a:ext cx="595450" cy="567775"/>
            </a:xfrm>
            <a:custGeom>
              <a:avLst/>
              <a:gdLst/>
              <a:ahLst/>
              <a:cxnLst/>
              <a:rect l="l" t="t" r="r" b="b"/>
              <a:pathLst>
                <a:path w="23818" h="22711" extrusionOk="0">
                  <a:moveTo>
                    <a:pt x="12258" y="1"/>
                  </a:moveTo>
                  <a:cubicBezTo>
                    <a:pt x="8984" y="1"/>
                    <a:pt x="5719" y="1306"/>
                    <a:pt x="3503" y="3867"/>
                  </a:cubicBezTo>
                  <a:cubicBezTo>
                    <a:pt x="668" y="7670"/>
                    <a:pt x="1" y="13040"/>
                    <a:pt x="2669" y="17243"/>
                  </a:cubicBezTo>
                  <a:cubicBezTo>
                    <a:pt x="3036" y="17877"/>
                    <a:pt x="3470" y="18444"/>
                    <a:pt x="4003" y="18945"/>
                  </a:cubicBezTo>
                  <a:cubicBezTo>
                    <a:pt x="6164" y="21466"/>
                    <a:pt x="9297" y="22711"/>
                    <a:pt x="12439" y="22711"/>
                  </a:cubicBezTo>
                  <a:cubicBezTo>
                    <a:pt x="13953" y="22711"/>
                    <a:pt x="15469" y="22422"/>
                    <a:pt x="16879" y="21847"/>
                  </a:cubicBezTo>
                  <a:cubicBezTo>
                    <a:pt x="21149" y="19845"/>
                    <a:pt x="23717" y="15676"/>
                    <a:pt x="23818" y="11072"/>
                  </a:cubicBezTo>
                  <a:cubicBezTo>
                    <a:pt x="23818" y="7770"/>
                    <a:pt x="22216" y="4834"/>
                    <a:pt x="19881" y="2766"/>
                  </a:cubicBezTo>
                  <a:cubicBezTo>
                    <a:pt x="17740" y="913"/>
                    <a:pt x="14996" y="1"/>
                    <a:pt x="122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1"/>
            <p:cNvSpPr/>
            <p:nvPr/>
          </p:nvSpPr>
          <p:spPr>
            <a:xfrm>
              <a:off x="-2969562" y="15660038"/>
              <a:ext cx="568775" cy="439000"/>
            </a:xfrm>
            <a:custGeom>
              <a:avLst/>
              <a:gdLst/>
              <a:ahLst/>
              <a:cxnLst/>
              <a:rect l="l" t="t" r="r" b="b"/>
              <a:pathLst>
                <a:path w="22751" h="17560" extrusionOk="0">
                  <a:moveTo>
                    <a:pt x="2336" y="0"/>
                  </a:moveTo>
                  <a:lnTo>
                    <a:pt x="2336" y="0"/>
                  </a:lnTo>
                  <a:cubicBezTo>
                    <a:pt x="234" y="3636"/>
                    <a:pt x="1" y="8340"/>
                    <a:pt x="2369" y="12076"/>
                  </a:cubicBezTo>
                  <a:cubicBezTo>
                    <a:pt x="2736" y="12710"/>
                    <a:pt x="3170" y="13310"/>
                    <a:pt x="3670" y="13810"/>
                  </a:cubicBezTo>
                  <a:cubicBezTo>
                    <a:pt x="5806" y="16306"/>
                    <a:pt x="8927" y="17559"/>
                    <a:pt x="12073" y="17559"/>
                  </a:cubicBezTo>
                  <a:cubicBezTo>
                    <a:pt x="13595" y="17559"/>
                    <a:pt x="15122" y="17266"/>
                    <a:pt x="16546" y="16679"/>
                  </a:cubicBezTo>
                  <a:cubicBezTo>
                    <a:pt x="19515" y="15245"/>
                    <a:pt x="21683" y="12810"/>
                    <a:pt x="22750" y="9874"/>
                  </a:cubicBezTo>
                  <a:lnTo>
                    <a:pt x="22750" y="9874"/>
                  </a:lnTo>
                  <a:cubicBezTo>
                    <a:pt x="21349" y="10195"/>
                    <a:pt x="19917" y="10353"/>
                    <a:pt x="18487" y="10353"/>
                  </a:cubicBezTo>
                  <a:cubicBezTo>
                    <a:pt x="13823" y="10353"/>
                    <a:pt x="9185" y="8678"/>
                    <a:pt x="5738" y="5538"/>
                  </a:cubicBezTo>
                  <a:cubicBezTo>
                    <a:pt x="4104" y="4037"/>
                    <a:pt x="2703" y="2135"/>
                    <a:pt x="2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1"/>
            <p:cNvSpPr/>
            <p:nvPr/>
          </p:nvSpPr>
          <p:spPr>
            <a:xfrm>
              <a:off x="-2590112" y="16027888"/>
              <a:ext cx="105925" cy="61775"/>
            </a:xfrm>
            <a:custGeom>
              <a:avLst/>
              <a:gdLst/>
              <a:ahLst/>
              <a:cxnLst/>
              <a:rect l="l" t="t" r="r" b="b"/>
              <a:pathLst>
                <a:path w="4237" h="2471" extrusionOk="0">
                  <a:moveTo>
                    <a:pt x="3516" y="0"/>
                  </a:moveTo>
                  <a:cubicBezTo>
                    <a:pt x="3063" y="0"/>
                    <a:pt x="2392" y="191"/>
                    <a:pt x="1735" y="531"/>
                  </a:cubicBezTo>
                  <a:cubicBezTo>
                    <a:pt x="701" y="1098"/>
                    <a:pt x="0" y="1865"/>
                    <a:pt x="200" y="2265"/>
                  </a:cubicBezTo>
                  <a:cubicBezTo>
                    <a:pt x="263" y="2403"/>
                    <a:pt x="449" y="2470"/>
                    <a:pt x="714" y="2470"/>
                  </a:cubicBezTo>
                  <a:cubicBezTo>
                    <a:pt x="1154" y="2470"/>
                    <a:pt x="1815" y="2285"/>
                    <a:pt x="2502" y="1932"/>
                  </a:cubicBezTo>
                  <a:cubicBezTo>
                    <a:pt x="3536" y="1365"/>
                    <a:pt x="4237" y="597"/>
                    <a:pt x="4036" y="197"/>
                  </a:cubicBezTo>
                  <a:cubicBezTo>
                    <a:pt x="3964" y="63"/>
                    <a:pt x="3775" y="0"/>
                    <a:pt x="3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1"/>
            <p:cNvSpPr/>
            <p:nvPr/>
          </p:nvSpPr>
          <p:spPr>
            <a:xfrm>
              <a:off x="-2438337" y="15735088"/>
              <a:ext cx="65075" cy="170975"/>
            </a:xfrm>
            <a:custGeom>
              <a:avLst/>
              <a:gdLst/>
              <a:ahLst/>
              <a:cxnLst/>
              <a:rect l="l" t="t" r="r" b="b"/>
              <a:pathLst>
                <a:path w="2603" h="6839" extrusionOk="0">
                  <a:moveTo>
                    <a:pt x="1435" y="1"/>
                  </a:moveTo>
                  <a:cubicBezTo>
                    <a:pt x="701" y="1"/>
                    <a:pt x="134" y="1502"/>
                    <a:pt x="34" y="3370"/>
                  </a:cubicBezTo>
                  <a:cubicBezTo>
                    <a:pt x="0" y="5238"/>
                    <a:pt x="501" y="6805"/>
                    <a:pt x="1168" y="6839"/>
                  </a:cubicBezTo>
                  <a:cubicBezTo>
                    <a:pt x="1835" y="6839"/>
                    <a:pt x="2469" y="5338"/>
                    <a:pt x="2535" y="3470"/>
                  </a:cubicBezTo>
                  <a:cubicBezTo>
                    <a:pt x="2602" y="1568"/>
                    <a:pt x="2135" y="1"/>
                    <a:pt x="1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1"/>
            <p:cNvSpPr/>
            <p:nvPr/>
          </p:nvSpPr>
          <p:spPr>
            <a:xfrm>
              <a:off x="-2960387" y="15571763"/>
              <a:ext cx="154300" cy="182950"/>
            </a:xfrm>
            <a:custGeom>
              <a:avLst/>
              <a:gdLst/>
              <a:ahLst/>
              <a:cxnLst/>
              <a:rect l="l" t="t" r="r" b="b"/>
              <a:pathLst>
                <a:path w="6172" h="7318" extrusionOk="0">
                  <a:moveTo>
                    <a:pt x="5407" y="0"/>
                  </a:moveTo>
                  <a:cubicBezTo>
                    <a:pt x="4715" y="0"/>
                    <a:pt x="3340" y="1217"/>
                    <a:pt x="2069" y="2931"/>
                  </a:cubicBezTo>
                  <a:cubicBezTo>
                    <a:pt x="668" y="4899"/>
                    <a:pt x="1" y="6867"/>
                    <a:pt x="534" y="7234"/>
                  </a:cubicBezTo>
                  <a:cubicBezTo>
                    <a:pt x="604" y="7290"/>
                    <a:pt x="691" y="7318"/>
                    <a:pt x="794" y="7318"/>
                  </a:cubicBezTo>
                  <a:cubicBezTo>
                    <a:pt x="1481" y="7318"/>
                    <a:pt x="2851" y="6107"/>
                    <a:pt x="4070" y="4365"/>
                  </a:cubicBezTo>
                  <a:cubicBezTo>
                    <a:pt x="5505" y="2397"/>
                    <a:pt x="6172" y="429"/>
                    <a:pt x="5638" y="62"/>
                  </a:cubicBezTo>
                  <a:cubicBezTo>
                    <a:pt x="5573" y="20"/>
                    <a:pt x="5496" y="0"/>
                    <a:pt x="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1"/>
            <p:cNvSpPr/>
            <p:nvPr/>
          </p:nvSpPr>
          <p:spPr>
            <a:xfrm>
              <a:off x="-2697687" y="15527863"/>
              <a:ext cx="179300" cy="67975"/>
            </a:xfrm>
            <a:custGeom>
              <a:avLst/>
              <a:gdLst/>
              <a:ahLst/>
              <a:cxnLst/>
              <a:rect l="l" t="t" r="r" b="b"/>
              <a:pathLst>
                <a:path w="7172" h="2719" extrusionOk="0">
                  <a:moveTo>
                    <a:pt x="1889" y="1"/>
                  </a:moveTo>
                  <a:cubicBezTo>
                    <a:pt x="894" y="1"/>
                    <a:pt x="197" y="215"/>
                    <a:pt x="134" y="617"/>
                  </a:cubicBezTo>
                  <a:cubicBezTo>
                    <a:pt x="0" y="1251"/>
                    <a:pt x="1468" y="2085"/>
                    <a:pt x="3336" y="2485"/>
                  </a:cubicBezTo>
                  <a:cubicBezTo>
                    <a:pt x="4034" y="2645"/>
                    <a:pt x="4700" y="2718"/>
                    <a:pt x="5270" y="2718"/>
                  </a:cubicBezTo>
                  <a:cubicBezTo>
                    <a:pt x="6255" y="2718"/>
                    <a:pt x="6954" y="2499"/>
                    <a:pt x="7039" y="2118"/>
                  </a:cubicBezTo>
                  <a:cubicBezTo>
                    <a:pt x="7172" y="1485"/>
                    <a:pt x="5738" y="651"/>
                    <a:pt x="3836" y="217"/>
                  </a:cubicBezTo>
                  <a:cubicBezTo>
                    <a:pt x="3131" y="71"/>
                    <a:pt x="2461" y="1"/>
                    <a:pt x="1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1"/>
            <p:cNvSpPr/>
            <p:nvPr/>
          </p:nvSpPr>
          <p:spPr>
            <a:xfrm>
              <a:off x="-2962887" y="15815913"/>
              <a:ext cx="51725" cy="118600"/>
            </a:xfrm>
            <a:custGeom>
              <a:avLst/>
              <a:gdLst/>
              <a:ahLst/>
              <a:cxnLst/>
              <a:rect l="l" t="t" r="r" b="b"/>
              <a:pathLst>
                <a:path w="2069" h="4744" extrusionOk="0">
                  <a:moveTo>
                    <a:pt x="606" y="0"/>
                  </a:moveTo>
                  <a:cubicBezTo>
                    <a:pt x="593" y="0"/>
                    <a:pt x="580" y="1"/>
                    <a:pt x="568" y="3"/>
                  </a:cubicBezTo>
                  <a:cubicBezTo>
                    <a:pt x="134" y="103"/>
                    <a:pt x="1" y="1237"/>
                    <a:pt x="267" y="2505"/>
                  </a:cubicBezTo>
                  <a:cubicBezTo>
                    <a:pt x="494" y="3765"/>
                    <a:pt x="1064" y="4743"/>
                    <a:pt x="1463" y="4743"/>
                  </a:cubicBezTo>
                  <a:cubicBezTo>
                    <a:pt x="1476" y="4743"/>
                    <a:pt x="1489" y="4742"/>
                    <a:pt x="1502" y="4740"/>
                  </a:cubicBezTo>
                  <a:cubicBezTo>
                    <a:pt x="1935" y="4640"/>
                    <a:pt x="2069" y="3506"/>
                    <a:pt x="1802" y="2238"/>
                  </a:cubicBezTo>
                  <a:cubicBezTo>
                    <a:pt x="1576" y="978"/>
                    <a:pt x="1006" y="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1"/>
            <p:cNvSpPr/>
            <p:nvPr/>
          </p:nvSpPr>
          <p:spPr>
            <a:xfrm>
              <a:off x="-2851137" y="16025338"/>
              <a:ext cx="140950" cy="75000"/>
            </a:xfrm>
            <a:custGeom>
              <a:avLst/>
              <a:gdLst/>
              <a:ahLst/>
              <a:cxnLst/>
              <a:rect l="l" t="t" r="r" b="b"/>
              <a:pathLst>
                <a:path w="5638" h="3000" extrusionOk="0">
                  <a:moveTo>
                    <a:pt x="909" y="1"/>
                  </a:moveTo>
                  <a:cubicBezTo>
                    <a:pt x="547" y="1"/>
                    <a:pt x="290" y="86"/>
                    <a:pt x="201" y="266"/>
                  </a:cubicBezTo>
                  <a:cubicBezTo>
                    <a:pt x="0" y="733"/>
                    <a:pt x="1001" y="1700"/>
                    <a:pt x="2436" y="2367"/>
                  </a:cubicBezTo>
                  <a:cubicBezTo>
                    <a:pt x="3299" y="2778"/>
                    <a:pt x="4149" y="2999"/>
                    <a:pt x="4730" y="2999"/>
                  </a:cubicBezTo>
                  <a:cubicBezTo>
                    <a:pt x="5091" y="2999"/>
                    <a:pt x="5348" y="2913"/>
                    <a:pt x="5438" y="2734"/>
                  </a:cubicBezTo>
                  <a:cubicBezTo>
                    <a:pt x="5638" y="2267"/>
                    <a:pt x="4670" y="1300"/>
                    <a:pt x="3203" y="633"/>
                  </a:cubicBezTo>
                  <a:cubicBezTo>
                    <a:pt x="2340" y="222"/>
                    <a:pt x="1489" y="1"/>
                    <a:pt x="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1"/>
            <p:cNvSpPr/>
            <p:nvPr/>
          </p:nvSpPr>
          <p:spPr>
            <a:xfrm>
              <a:off x="-2619312" y="15837538"/>
              <a:ext cx="123450" cy="135675"/>
            </a:xfrm>
            <a:custGeom>
              <a:avLst/>
              <a:gdLst/>
              <a:ahLst/>
              <a:cxnLst/>
              <a:rect l="l" t="t" r="r" b="b"/>
              <a:pathLst>
                <a:path w="4938" h="5427" extrusionOk="0">
                  <a:moveTo>
                    <a:pt x="2915" y="0"/>
                  </a:moveTo>
                  <a:cubicBezTo>
                    <a:pt x="1986" y="0"/>
                    <a:pt x="1001" y="733"/>
                    <a:pt x="534" y="1940"/>
                  </a:cubicBezTo>
                  <a:cubicBezTo>
                    <a:pt x="1" y="3408"/>
                    <a:pt x="368" y="4909"/>
                    <a:pt x="1435" y="5309"/>
                  </a:cubicBezTo>
                  <a:cubicBezTo>
                    <a:pt x="1637" y="5389"/>
                    <a:pt x="1847" y="5427"/>
                    <a:pt x="2058" y="5427"/>
                  </a:cubicBezTo>
                  <a:cubicBezTo>
                    <a:pt x="2998" y="5427"/>
                    <a:pt x="3968" y="4673"/>
                    <a:pt x="4404" y="3475"/>
                  </a:cubicBezTo>
                  <a:cubicBezTo>
                    <a:pt x="4938" y="2007"/>
                    <a:pt x="4537" y="539"/>
                    <a:pt x="3503" y="106"/>
                  </a:cubicBezTo>
                  <a:cubicBezTo>
                    <a:pt x="3314" y="34"/>
                    <a:pt x="3115" y="0"/>
                    <a:pt x="2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1"/>
            <p:cNvSpPr/>
            <p:nvPr/>
          </p:nvSpPr>
          <p:spPr>
            <a:xfrm>
              <a:off x="-2866987" y="15780913"/>
              <a:ext cx="85925" cy="92625"/>
            </a:xfrm>
            <a:custGeom>
              <a:avLst/>
              <a:gdLst/>
              <a:ahLst/>
              <a:cxnLst/>
              <a:rect l="l" t="t" r="r" b="b"/>
              <a:pathLst>
                <a:path w="3437" h="3705" extrusionOk="0">
                  <a:moveTo>
                    <a:pt x="2029" y="1"/>
                  </a:moveTo>
                  <a:cubicBezTo>
                    <a:pt x="1373" y="1"/>
                    <a:pt x="704" y="509"/>
                    <a:pt x="401" y="1336"/>
                  </a:cubicBezTo>
                  <a:cubicBezTo>
                    <a:pt x="1" y="2304"/>
                    <a:pt x="301" y="3338"/>
                    <a:pt x="1001" y="3638"/>
                  </a:cubicBezTo>
                  <a:cubicBezTo>
                    <a:pt x="1130" y="3683"/>
                    <a:pt x="1261" y="3704"/>
                    <a:pt x="1392" y="3704"/>
                  </a:cubicBezTo>
                  <a:cubicBezTo>
                    <a:pt x="2047" y="3704"/>
                    <a:pt x="2708" y="3176"/>
                    <a:pt x="3070" y="2371"/>
                  </a:cubicBezTo>
                  <a:cubicBezTo>
                    <a:pt x="3436" y="1403"/>
                    <a:pt x="3136" y="369"/>
                    <a:pt x="2436" y="69"/>
                  </a:cubicBezTo>
                  <a:cubicBezTo>
                    <a:pt x="2303" y="23"/>
                    <a:pt x="2166" y="1"/>
                    <a:pt x="2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1"/>
            <p:cNvSpPr/>
            <p:nvPr/>
          </p:nvSpPr>
          <p:spPr>
            <a:xfrm>
              <a:off x="-2529237" y="15627763"/>
              <a:ext cx="82575" cy="77075"/>
            </a:xfrm>
            <a:custGeom>
              <a:avLst/>
              <a:gdLst/>
              <a:ahLst/>
              <a:cxnLst/>
              <a:rect l="l" t="t" r="r" b="b"/>
              <a:pathLst>
                <a:path w="3303" h="3083" extrusionOk="0">
                  <a:moveTo>
                    <a:pt x="678" y="1"/>
                  </a:moveTo>
                  <a:cubicBezTo>
                    <a:pt x="536" y="1"/>
                    <a:pt x="417" y="41"/>
                    <a:pt x="334" y="124"/>
                  </a:cubicBezTo>
                  <a:cubicBezTo>
                    <a:pt x="0" y="457"/>
                    <a:pt x="301" y="1325"/>
                    <a:pt x="1001" y="2125"/>
                  </a:cubicBezTo>
                  <a:cubicBezTo>
                    <a:pt x="1551" y="2726"/>
                    <a:pt x="2177" y="3082"/>
                    <a:pt x="2596" y="3082"/>
                  </a:cubicBezTo>
                  <a:cubicBezTo>
                    <a:pt x="2736" y="3082"/>
                    <a:pt x="2852" y="3043"/>
                    <a:pt x="2936" y="2959"/>
                  </a:cubicBezTo>
                  <a:cubicBezTo>
                    <a:pt x="3303" y="2659"/>
                    <a:pt x="3002" y="1758"/>
                    <a:pt x="2269" y="958"/>
                  </a:cubicBezTo>
                  <a:cubicBezTo>
                    <a:pt x="1743" y="357"/>
                    <a:pt x="1105" y="1"/>
                    <a:pt x="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1"/>
            <p:cNvSpPr/>
            <p:nvPr/>
          </p:nvSpPr>
          <p:spPr>
            <a:xfrm>
              <a:off x="-2693537" y="15722413"/>
              <a:ext cx="103450" cy="94625"/>
            </a:xfrm>
            <a:custGeom>
              <a:avLst/>
              <a:gdLst/>
              <a:ahLst/>
              <a:cxnLst/>
              <a:rect l="l" t="t" r="r" b="b"/>
              <a:pathLst>
                <a:path w="4138" h="3785" extrusionOk="0">
                  <a:moveTo>
                    <a:pt x="1908" y="1"/>
                  </a:moveTo>
                  <a:cubicBezTo>
                    <a:pt x="1606" y="1"/>
                    <a:pt x="1305" y="79"/>
                    <a:pt x="1035" y="241"/>
                  </a:cubicBezTo>
                  <a:cubicBezTo>
                    <a:pt x="201" y="774"/>
                    <a:pt x="1" y="1909"/>
                    <a:pt x="535" y="2843"/>
                  </a:cubicBezTo>
                  <a:cubicBezTo>
                    <a:pt x="895" y="3450"/>
                    <a:pt x="1527" y="3784"/>
                    <a:pt x="2157" y="3784"/>
                  </a:cubicBezTo>
                  <a:cubicBezTo>
                    <a:pt x="2461" y="3784"/>
                    <a:pt x="2765" y="3706"/>
                    <a:pt x="3036" y="3543"/>
                  </a:cubicBezTo>
                  <a:cubicBezTo>
                    <a:pt x="3904" y="3043"/>
                    <a:pt x="4137" y="1875"/>
                    <a:pt x="3537" y="975"/>
                  </a:cubicBezTo>
                  <a:cubicBezTo>
                    <a:pt x="3176" y="343"/>
                    <a:pt x="2540" y="1"/>
                    <a:pt x="1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1"/>
            <p:cNvSpPr/>
            <p:nvPr/>
          </p:nvSpPr>
          <p:spPr>
            <a:xfrm>
              <a:off x="-2751062" y="15635588"/>
              <a:ext cx="56725" cy="26800"/>
            </a:xfrm>
            <a:custGeom>
              <a:avLst/>
              <a:gdLst/>
              <a:ahLst/>
              <a:cxnLst/>
              <a:rect l="l" t="t" r="r" b="b"/>
              <a:pathLst>
                <a:path w="2269" h="1072" extrusionOk="0">
                  <a:moveTo>
                    <a:pt x="1472" y="0"/>
                  </a:moveTo>
                  <a:cubicBezTo>
                    <a:pt x="1326" y="0"/>
                    <a:pt x="1166" y="15"/>
                    <a:pt x="1001" y="44"/>
                  </a:cubicBezTo>
                  <a:cubicBezTo>
                    <a:pt x="434" y="211"/>
                    <a:pt x="0" y="545"/>
                    <a:pt x="100" y="812"/>
                  </a:cubicBezTo>
                  <a:cubicBezTo>
                    <a:pt x="147" y="974"/>
                    <a:pt x="402" y="1072"/>
                    <a:pt x="755" y="1072"/>
                  </a:cubicBezTo>
                  <a:cubicBezTo>
                    <a:pt x="910" y="1072"/>
                    <a:pt x="1084" y="1053"/>
                    <a:pt x="1268" y="1012"/>
                  </a:cubicBezTo>
                  <a:cubicBezTo>
                    <a:pt x="1835" y="878"/>
                    <a:pt x="2269" y="545"/>
                    <a:pt x="2169" y="278"/>
                  </a:cubicBezTo>
                  <a:cubicBezTo>
                    <a:pt x="2098" y="89"/>
                    <a:pt x="1826" y="0"/>
                    <a:pt x="14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1"/>
            <p:cNvSpPr/>
            <p:nvPr/>
          </p:nvSpPr>
          <p:spPr>
            <a:xfrm>
              <a:off x="-2809437" y="15957488"/>
              <a:ext cx="50900" cy="37075"/>
            </a:xfrm>
            <a:custGeom>
              <a:avLst/>
              <a:gdLst/>
              <a:ahLst/>
              <a:cxnLst/>
              <a:rect l="l" t="t" r="r" b="b"/>
              <a:pathLst>
                <a:path w="2036" h="1483" extrusionOk="0">
                  <a:moveTo>
                    <a:pt x="398" y="0"/>
                  </a:moveTo>
                  <a:cubicBezTo>
                    <a:pt x="298" y="0"/>
                    <a:pt x="218" y="27"/>
                    <a:pt x="167" y="78"/>
                  </a:cubicBezTo>
                  <a:cubicBezTo>
                    <a:pt x="0" y="244"/>
                    <a:pt x="301" y="678"/>
                    <a:pt x="768" y="1078"/>
                  </a:cubicBezTo>
                  <a:cubicBezTo>
                    <a:pt x="1077" y="1340"/>
                    <a:pt x="1420" y="1483"/>
                    <a:pt x="1652" y="1483"/>
                  </a:cubicBezTo>
                  <a:cubicBezTo>
                    <a:pt x="1745" y="1483"/>
                    <a:pt x="1820" y="1460"/>
                    <a:pt x="1868" y="1412"/>
                  </a:cubicBezTo>
                  <a:cubicBezTo>
                    <a:pt x="2035" y="1245"/>
                    <a:pt x="1802" y="778"/>
                    <a:pt x="1301" y="411"/>
                  </a:cubicBezTo>
                  <a:cubicBezTo>
                    <a:pt x="954" y="134"/>
                    <a:pt x="623" y="0"/>
                    <a:pt x="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1"/>
            <p:cNvSpPr/>
            <p:nvPr/>
          </p:nvSpPr>
          <p:spPr>
            <a:xfrm>
              <a:off x="-2900337" y="16175613"/>
              <a:ext cx="379450" cy="357175"/>
            </a:xfrm>
            <a:custGeom>
              <a:avLst/>
              <a:gdLst/>
              <a:ahLst/>
              <a:cxnLst/>
              <a:rect l="l" t="t" r="r" b="b"/>
              <a:pathLst>
                <a:path w="15178" h="14287" extrusionOk="0">
                  <a:moveTo>
                    <a:pt x="7446" y="1"/>
                  </a:moveTo>
                  <a:cubicBezTo>
                    <a:pt x="4627" y="1"/>
                    <a:pt x="2065" y="1862"/>
                    <a:pt x="1001" y="4429"/>
                  </a:cubicBezTo>
                  <a:cubicBezTo>
                    <a:pt x="0" y="7231"/>
                    <a:pt x="668" y="10233"/>
                    <a:pt x="2669" y="12301"/>
                  </a:cubicBezTo>
                  <a:cubicBezTo>
                    <a:pt x="4010" y="13642"/>
                    <a:pt x="5795" y="14286"/>
                    <a:pt x="7594" y="14286"/>
                  </a:cubicBezTo>
                  <a:cubicBezTo>
                    <a:pt x="7765" y="14286"/>
                    <a:pt x="7936" y="14281"/>
                    <a:pt x="8106" y="14269"/>
                  </a:cubicBezTo>
                  <a:cubicBezTo>
                    <a:pt x="12009" y="14036"/>
                    <a:pt x="15178" y="10433"/>
                    <a:pt x="14944" y="6530"/>
                  </a:cubicBezTo>
                  <a:cubicBezTo>
                    <a:pt x="14511" y="3595"/>
                    <a:pt x="12443" y="893"/>
                    <a:pt x="9407" y="192"/>
                  </a:cubicBezTo>
                  <a:cubicBezTo>
                    <a:pt x="8973" y="59"/>
                    <a:pt x="8506" y="26"/>
                    <a:pt x="8006" y="26"/>
                  </a:cubicBezTo>
                  <a:cubicBezTo>
                    <a:pt x="7818" y="9"/>
                    <a:pt x="7632" y="1"/>
                    <a:pt x="74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1"/>
            <p:cNvSpPr/>
            <p:nvPr/>
          </p:nvSpPr>
          <p:spPr>
            <a:xfrm>
              <a:off x="-3625862" y="15665363"/>
              <a:ext cx="764750" cy="756000"/>
            </a:xfrm>
            <a:custGeom>
              <a:avLst/>
              <a:gdLst/>
              <a:ahLst/>
              <a:cxnLst/>
              <a:rect l="l" t="t" r="r" b="b"/>
              <a:pathLst>
                <a:path w="30590" h="30240" extrusionOk="0">
                  <a:moveTo>
                    <a:pt x="15879" y="1"/>
                  </a:moveTo>
                  <a:cubicBezTo>
                    <a:pt x="11218" y="1"/>
                    <a:pt x="6772" y="2035"/>
                    <a:pt x="3670" y="5658"/>
                  </a:cubicBezTo>
                  <a:cubicBezTo>
                    <a:pt x="901" y="8994"/>
                    <a:pt x="1" y="13364"/>
                    <a:pt x="668" y="17433"/>
                  </a:cubicBezTo>
                  <a:cubicBezTo>
                    <a:pt x="1932" y="24720"/>
                    <a:pt x="8660" y="30240"/>
                    <a:pt x="15944" y="30240"/>
                  </a:cubicBezTo>
                  <a:cubicBezTo>
                    <a:pt x="16729" y="30240"/>
                    <a:pt x="17521" y="30176"/>
                    <a:pt x="18314" y="30042"/>
                  </a:cubicBezTo>
                  <a:cubicBezTo>
                    <a:pt x="24351" y="28541"/>
                    <a:pt x="29588" y="23604"/>
                    <a:pt x="30422" y="17100"/>
                  </a:cubicBezTo>
                  <a:cubicBezTo>
                    <a:pt x="30522" y="16166"/>
                    <a:pt x="30589" y="15198"/>
                    <a:pt x="30522" y="14231"/>
                  </a:cubicBezTo>
                  <a:cubicBezTo>
                    <a:pt x="30389" y="7793"/>
                    <a:pt x="25786" y="2323"/>
                    <a:pt x="19815" y="488"/>
                  </a:cubicBezTo>
                  <a:cubicBezTo>
                    <a:pt x="18502" y="160"/>
                    <a:pt x="17182" y="1"/>
                    <a:pt x="15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1"/>
            <p:cNvSpPr/>
            <p:nvPr/>
          </p:nvSpPr>
          <p:spPr>
            <a:xfrm>
              <a:off x="-3621687" y="15888538"/>
              <a:ext cx="757225" cy="534275"/>
            </a:xfrm>
            <a:custGeom>
              <a:avLst/>
              <a:gdLst/>
              <a:ahLst/>
              <a:cxnLst/>
              <a:rect l="l" t="t" r="r" b="b"/>
              <a:pathLst>
                <a:path w="30289" h="21371" extrusionOk="0">
                  <a:moveTo>
                    <a:pt x="1502" y="0"/>
                  </a:moveTo>
                  <a:cubicBezTo>
                    <a:pt x="301" y="2702"/>
                    <a:pt x="0" y="5671"/>
                    <a:pt x="501" y="8540"/>
                  </a:cubicBezTo>
                  <a:cubicBezTo>
                    <a:pt x="1708" y="15842"/>
                    <a:pt x="8511" y="21371"/>
                    <a:pt x="15824" y="21371"/>
                  </a:cubicBezTo>
                  <a:cubicBezTo>
                    <a:pt x="16594" y="21371"/>
                    <a:pt x="17371" y="21309"/>
                    <a:pt x="18147" y="21182"/>
                  </a:cubicBezTo>
                  <a:cubicBezTo>
                    <a:pt x="24184" y="19681"/>
                    <a:pt x="29421" y="14711"/>
                    <a:pt x="30255" y="8206"/>
                  </a:cubicBezTo>
                  <a:cubicBezTo>
                    <a:pt x="30255" y="8073"/>
                    <a:pt x="30289" y="7939"/>
                    <a:pt x="30289" y="7873"/>
                  </a:cubicBezTo>
                  <a:lnTo>
                    <a:pt x="30289" y="7873"/>
                  </a:lnTo>
                  <a:cubicBezTo>
                    <a:pt x="28259" y="9368"/>
                    <a:pt x="23560" y="10635"/>
                    <a:pt x="18509" y="10635"/>
                  </a:cubicBezTo>
                  <a:cubicBezTo>
                    <a:pt x="14095" y="10635"/>
                    <a:pt x="9411" y="9668"/>
                    <a:pt x="6005" y="7039"/>
                  </a:cubicBezTo>
                  <a:cubicBezTo>
                    <a:pt x="3770" y="5337"/>
                    <a:pt x="2069" y="2736"/>
                    <a:pt x="1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1"/>
            <p:cNvSpPr/>
            <p:nvPr/>
          </p:nvSpPr>
          <p:spPr>
            <a:xfrm>
              <a:off x="-2898662" y="16184588"/>
              <a:ext cx="329425" cy="347575"/>
            </a:xfrm>
            <a:custGeom>
              <a:avLst/>
              <a:gdLst/>
              <a:ahLst/>
              <a:cxnLst/>
              <a:rect l="l" t="t" r="r" b="b"/>
              <a:pathLst>
                <a:path w="13177" h="13903" extrusionOk="0">
                  <a:moveTo>
                    <a:pt x="5271" y="0"/>
                  </a:moveTo>
                  <a:lnTo>
                    <a:pt x="5271" y="0"/>
                  </a:lnTo>
                  <a:cubicBezTo>
                    <a:pt x="3369" y="634"/>
                    <a:pt x="1768" y="2168"/>
                    <a:pt x="1001" y="4036"/>
                  </a:cubicBezTo>
                  <a:cubicBezTo>
                    <a:pt x="0" y="6838"/>
                    <a:pt x="667" y="9840"/>
                    <a:pt x="2669" y="11909"/>
                  </a:cubicBezTo>
                  <a:cubicBezTo>
                    <a:pt x="3954" y="13254"/>
                    <a:pt x="5695" y="13903"/>
                    <a:pt x="7460" y="13903"/>
                  </a:cubicBezTo>
                  <a:cubicBezTo>
                    <a:pt x="7664" y="13903"/>
                    <a:pt x="7868" y="13894"/>
                    <a:pt x="8073" y="13877"/>
                  </a:cubicBezTo>
                  <a:cubicBezTo>
                    <a:pt x="10074" y="13743"/>
                    <a:pt x="11909" y="12709"/>
                    <a:pt x="13176" y="11241"/>
                  </a:cubicBezTo>
                  <a:cubicBezTo>
                    <a:pt x="11775" y="11008"/>
                    <a:pt x="10508" y="10408"/>
                    <a:pt x="9340" y="9574"/>
                  </a:cubicBezTo>
                  <a:cubicBezTo>
                    <a:pt x="7505" y="8239"/>
                    <a:pt x="6104" y="6238"/>
                    <a:pt x="5537" y="4036"/>
                  </a:cubicBezTo>
                  <a:cubicBezTo>
                    <a:pt x="5204" y="2702"/>
                    <a:pt x="5104" y="1334"/>
                    <a:pt x="52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1"/>
            <p:cNvSpPr/>
            <p:nvPr/>
          </p:nvSpPr>
          <p:spPr>
            <a:xfrm>
              <a:off x="-2892012" y="16269488"/>
              <a:ext cx="34225" cy="66200"/>
            </a:xfrm>
            <a:custGeom>
              <a:avLst/>
              <a:gdLst/>
              <a:ahLst/>
              <a:cxnLst/>
              <a:rect l="l" t="t" r="r" b="b"/>
              <a:pathLst>
                <a:path w="1369" h="2648" extrusionOk="0">
                  <a:moveTo>
                    <a:pt x="1052" y="1"/>
                  </a:moveTo>
                  <a:cubicBezTo>
                    <a:pt x="788" y="1"/>
                    <a:pt x="423" y="484"/>
                    <a:pt x="234" y="1174"/>
                  </a:cubicBezTo>
                  <a:cubicBezTo>
                    <a:pt x="1" y="1875"/>
                    <a:pt x="68" y="2542"/>
                    <a:pt x="301" y="2642"/>
                  </a:cubicBezTo>
                  <a:cubicBezTo>
                    <a:pt x="314" y="2646"/>
                    <a:pt x="328" y="2647"/>
                    <a:pt x="343" y="2647"/>
                  </a:cubicBezTo>
                  <a:cubicBezTo>
                    <a:pt x="583" y="2647"/>
                    <a:pt x="980" y="2135"/>
                    <a:pt x="1168" y="1474"/>
                  </a:cubicBezTo>
                  <a:cubicBezTo>
                    <a:pt x="1369" y="774"/>
                    <a:pt x="1335" y="107"/>
                    <a:pt x="1102" y="7"/>
                  </a:cubicBezTo>
                  <a:cubicBezTo>
                    <a:pt x="1086" y="3"/>
                    <a:pt x="1069" y="1"/>
                    <a:pt x="1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1"/>
            <p:cNvSpPr/>
            <p:nvPr/>
          </p:nvSpPr>
          <p:spPr>
            <a:xfrm>
              <a:off x="-2871987" y="16424963"/>
              <a:ext cx="88425" cy="82650"/>
            </a:xfrm>
            <a:custGeom>
              <a:avLst/>
              <a:gdLst/>
              <a:ahLst/>
              <a:cxnLst/>
              <a:rect l="l" t="t" r="r" b="b"/>
              <a:pathLst>
                <a:path w="3537" h="3306" extrusionOk="0">
                  <a:moveTo>
                    <a:pt x="570" y="1"/>
                  </a:moveTo>
                  <a:cubicBezTo>
                    <a:pt x="461" y="1"/>
                    <a:pt x="369" y="30"/>
                    <a:pt x="301" y="92"/>
                  </a:cubicBezTo>
                  <a:cubicBezTo>
                    <a:pt x="1" y="392"/>
                    <a:pt x="367" y="1326"/>
                    <a:pt x="1168" y="2160"/>
                  </a:cubicBezTo>
                  <a:cubicBezTo>
                    <a:pt x="1838" y="2883"/>
                    <a:pt x="2529" y="3306"/>
                    <a:pt x="2948" y="3306"/>
                  </a:cubicBezTo>
                  <a:cubicBezTo>
                    <a:pt x="3051" y="3306"/>
                    <a:pt x="3137" y="3280"/>
                    <a:pt x="3203" y="3228"/>
                  </a:cubicBezTo>
                  <a:cubicBezTo>
                    <a:pt x="3536" y="2927"/>
                    <a:pt x="3136" y="1993"/>
                    <a:pt x="2336" y="1126"/>
                  </a:cubicBezTo>
                  <a:cubicBezTo>
                    <a:pt x="1673" y="437"/>
                    <a:pt x="990" y="1"/>
                    <a:pt x="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1"/>
            <p:cNvSpPr/>
            <p:nvPr/>
          </p:nvSpPr>
          <p:spPr>
            <a:xfrm>
              <a:off x="-2570937" y="16257063"/>
              <a:ext cx="51725" cy="136100"/>
            </a:xfrm>
            <a:custGeom>
              <a:avLst/>
              <a:gdLst/>
              <a:ahLst/>
              <a:cxnLst/>
              <a:rect l="l" t="t" r="r" b="b"/>
              <a:pathLst>
                <a:path w="2069" h="5444" extrusionOk="0">
                  <a:moveTo>
                    <a:pt x="635" y="0"/>
                  </a:moveTo>
                  <a:cubicBezTo>
                    <a:pt x="624" y="0"/>
                    <a:pt x="612" y="1"/>
                    <a:pt x="601" y="3"/>
                  </a:cubicBezTo>
                  <a:cubicBezTo>
                    <a:pt x="167" y="103"/>
                    <a:pt x="0" y="1337"/>
                    <a:pt x="301" y="2839"/>
                  </a:cubicBezTo>
                  <a:cubicBezTo>
                    <a:pt x="560" y="4299"/>
                    <a:pt x="1072" y="5443"/>
                    <a:pt x="1468" y="5443"/>
                  </a:cubicBezTo>
                  <a:cubicBezTo>
                    <a:pt x="1480" y="5443"/>
                    <a:pt x="1491" y="5442"/>
                    <a:pt x="1502" y="5440"/>
                  </a:cubicBezTo>
                  <a:cubicBezTo>
                    <a:pt x="1935" y="5374"/>
                    <a:pt x="2069" y="4106"/>
                    <a:pt x="1802" y="2605"/>
                  </a:cubicBezTo>
                  <a:cubicBezTo>
                    <a:pt x="1575" y="1114"/>
                    <a:pt x="1033" y="0"/>
                    <a:pt x="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1"/>
            <p:cNvSpPr/>
            <p:nvPr/>
          </p:nvSpPr>
          <p:spPr>
            <a:xfrm>
              <a:off x="-2676837" y="16459588"/>
              <a:ext cx="105100" cy="67025"/>
            </a:xfrm>
            <a:custGeom>
              <a:avLst/>
              <a:gdLst/>
              <a:ahLst/>
              <a:cxnLst/>
              <a:rect l="l" t="t" r="r" b="b"/>
              <a:pathLst>
                <a:path w="4204" h="2681" extrusionOk="0">
                  <a:moveTo>
                    <a:pt x="3615" y="1"/>
                  </a:moveTo>
                  <a:cubicBezTo>
                    <a:pt x="3167" y="1"/>
                    <a:pt x="2426" y="298"/>
                    <a:pt x="1701" y="742"/>
                  </a:cubicBezTo>
                  <a:cubicBezTo>
                    <a:pt x="667" y="1376"/>
                    <a:pt x="0" y="2210"/>
                    <a:pt x="200" y="2543"/>
                  </a:cubicBezTo>
                  <a:cubicBezTo>
                    <a:pt x="276" y="2637"/>
                    <a:pt x="409" y="2681"/>
                    <a:pt x="585" y="2681"/>
                  </a:cubicBezTo>
                  <a:cubicBezTo>
                    <a:pt x="1034" y="2681"/>
                    <a:pt x="1759" y="2398"/>
                    <a:pt x="2502" y="1943"/>
                  </a:cubicBezTo>
                  <a:cubicBezTo>
                    <a:pt x="3536" y="1342"/>
                    <a:pt x="4203" y="508"/>
                    <a:pt x="4003" y="175"/>
                  </a:cubicBezTo>
                  <a:cubicBezTo>
                    <a:pt x="3943" y="55"/>
                    <a:pt x="3806" y="1"/>
                    <a:pt x="3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1"/>
            <p:cNvSpPr/>
            <p:nvPr/>
          </p:nvSpPr>
          <p:spPr>
            <a:xfrm>
              <a:off x="-2650987" y="16183338"/>
              <a:ext cx="70900" cy="46700"/>
            </a:xfrm>
            <a:custGeom>
              <a:avLst/>
              <a:gdLst/>
              <a:ahLst/>
              <a:cxnLst/>
              <a:rect l="l" t="t" r="r" b="b"/>
              <a:pathLst>
                <a:path w="2836" h="1868" extrusionOk="0">
                  <a:moveTo>
                    <a:pt x="410" y="1"/>
                  </a:moveTo>
                  <a:cubicBezTo>
                    <a:pt x="297" y="1"/>
                    <a:pt x="213" y="28"/>
                    <a:pt x="167" y="83"/>
                  </a:cubicBezTo>
                  <a:cubicBezTo>
                    <a:pt x="0" y="284"/>
                    <a:pt x="434" y="884"/>
                    <a:pt x="1134" y="1318"/>
                  </a:cubicBezTo>
                  <a:cubicBezTo>
                    <a:pt x="1641" y="1680"/>
                    <a:pt x="2131" y="1867"/>
                    <a:pt x="2426" y="1867"/>
                  </a:cubicBezTo>
                  <a:cubicBezTo>
                    <a:pt x="2538" y="1867"/>
                    <a:pt x="2623" y="1840"/>
                    <a:pt x="2669" y="1785"/>
                  </a:cubicBezTo>
                  <a:cubicBezTo>
                    <a:pt x="2836" y="1585"/>
                    <a:pt x="2435" y="984"/>
                    <a:pt x="1701" y="550"/>
                  </a:cubicBezTo>
                  <a:cubicBezTo>
                    <a:pt x="1194" y="188"/>
                    <a:pt x="705"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1"/>
            <p:cNvSpPr/>
            <p:nvPr/>
          </p:nvSpPr>
          <p:spPr>
            <a:xfrm>
              <a:off x="-2823612" y="16167888"/>
              <a:ext cx="110100" cy="50175"/>
            </a:xfrm>
            <a:custGeom>
              <a:avLst/>
              <a:gdLst/>
              <a:ahLst/>
              <a:cxnLst/>
              <a:rect l="l" t="t" r="r" b="b"/>
              <a:pathLst>
                <a:path w="4404" h="2007" extrusionOk="0">
                  <a:moveTo>
                    <a:pt x="3555" y="0"/>
                  </a:moveTo>
                  <a:cubicBezTo>
                    <a:pt x="3124" y="0"/>
                    <a:pt x="2543" y="109"/>
                    <a:pt x="1935" y="335"/>
                  </a:cubicBezTo>
                  <a:cubicBezTo>
                    <a:pt x="834" y="735"/>
                    <a:pt x="0" y="1369"/>
                    <a:pt x="100" y="1736"/>
                  </a:cubicBezTo>
                  <a:cubicBezTo>
                    <a:pt x="182" y="1915"/>
                    <a:pt x="463" y="2007"/>
                    <a:pt x="866" y="2007"/>
                  </a:cubicBezTo>
                  <a:cubicBezTo>
                    <a:pt x="1286" y="2007"/>
                    <a:pt x="1839" y="1907"/>
                    <a:pt x="2435" y="1702"/>
                  </a:cubicBezTo>
                  <a:cubicBezTo>
                    <a:pt x="3569" y="1269"/>
                    <a:pt x="4403" y="668"/>
                    <a:pt x="4270" y="268"/>
                  </a:cubicBezTo>
                  <a:cubicBezTo>
                    <a:pt x="4222" y="92"/>
                    <a:pt x="3952" y="0"/>
                    <a:pt x="3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1"/>
            <p:cNvSpPr/>
            <p:nvPr/>
          </p:nvSpPr>
          <p:spPr>
            <a:xfrm>
              <a:off x="-2837787" y="16309163"/>
              <a:ext cx="79250" cy="85725"/>
            </a:xfrm>
            <a:custGeom>
              <a:avLst/>
              <a:gdLst/>
              <a:ahLst/>
              <a:cxnLst/>
              <a:rect l="l" t="t" r="r" b="b"/>
              <a:pathLst>
                <a:path w="3170" h="3429" extrusionOk="0">
                  <a:moveTo>
                    <a:pt x="1309" y="0"/>
                  </a:moveTo>
                  <a:cubicBezTo>
                    <a:pt x="1169" y="0"/>
                    <a:pt x="1032" y="28"/>
                    <a:pt x="901" y="87"/>
                  </a:cubicBezTo>
                  <a:cubicBezTo>
                    <a:pt x="234" y="354"/>
                    <a:pt x="0" y="1288"/>
                    <a:pt x="400" y="2222"/>
                  </a:cubicBezTo>
                  <a:cubicBezTo>
                    <a:pt x="728" y="2959"/>
                    <a:pt x="1346" y="3428"/>
                    <a:pt x="1925" y="3428"/>
                  </a:cubicBezTo>
                  <a:cubicBezTo>
                    <a:pt x="2054" y="3428"/>
                    <a:pt x="2181" y="3405"/>
                    <a:pt x="2302" y="3356"/>
                  </a:cubicBezTo>
                  <a:cubicBezTo>
                    <a:pt x="2969" y="3056"/>
                    <a:pt x="3169" y="2122"/>
                    <a:pt x="2802" y="1222"/>
                  </a:cubicBezTo>
                  <a:cubicBezTo>
                    <a:pt x="2481" y="471"/>
                    <a:pt x="1879" y="0"/>
                    <a:pt x="1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1"/>
            <p:cNvSpPr/>
            <p:nvPr/>
          </p:nvSpPr>
          <p:spPr>
            <a:xfrm>
              <a:off x="-2677687" y="16247438"/>
              <a:ext cx="60900" cy="66425"/>
            </a:xfrm>
            <a:custGeom>
              <a:avLst/>
              <a:gdLst/>
              <a:ahLst/>
              <a:cxnLst/>
              <a:rect l="l" t="t" r="r" b="b"/>
              <a:pathLst>
                <a:path w="2436" h="2657" extrusionOk="0">
                  <a:moveTo>
                    <a:pt x="990" y="0"/>
                  </a:moveTo>
                  <a:cubicBezTo>
                    <a:pt x="890" y="0"/>
                    <a:pt x="793" y="18"/>
                    <a:pt x="701" y="55"/>
                  </a:cubicBezTo>
                  <a:cubicBezTo>
                    <a:pt x="201" y="255"/>
                    <a:pt x="1" y="1022"/>
                    <a:pt x="334" y="1722"/>
                  </a:cubicBezTo>
                  <a:cubicBezTo>
                    <a:pt x="549" y="2287"/>
                    <a:pt x="1024" y="2657"/>
                    <a:pt x="1463" y="2657"/>
                  </a:cubicBezTo>
                  <a:cubicBezTo>
                    <a:pt x="1568" y="2657"/>
                    <a:pt x="1672" y="2635"/>
                    <a:pt x="1769" y="2590"/>
                  </a:cubicBezTo>
                  <a:cubicBezTo>
                    <a:pt x="2269" y="2356"/>
                    <a:pt x="2436" y="1656"/>
                    <a:pt x="2169" y="922"/>
                  </a:cubicBezTo>
                  <a:cubicBezTo>
                    <a:pt x="1924" y="350"/>
                    <a:pt x="1434" y="0"/>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1"/>
            <p:cNvSpPr/>
            <p:nvPr/>
          </p:nvSpPr>
          <p:spPr>
            <a:xfrm>
              <a:off x="-2754412" y="16485638"/>
              <a:ext cx="60900" cy="26700"/>
            </a:xfrm>
            <a:custGeom>
              <a:avLst/>
              <a:gdLst/>
              <a:ahLst/>
              <a:cxnLst/>
              <a:rect l="l" t="t" r="r" b="b"/>
              <a:pathLst>
                <a:path w="2436" h="1068" extrusionOk="0">
                  <a:moveTo>
                    <a:pt x="1235" y="0"/>
                  </a:moveTo>
                  <a:cubicBezTo>
                    <a:pt x="568" y="0"/>
                    <a:pt x="1" y="200"/>
                    <a:pt x="1" y="500"/>
                  </a:cubicBezTo>
                  <a:cubicBezTo>
                    <a:pt x="1" y="801"/>
                    <a:pt x="568" y="1034"/>
                    <a:pt x="1168" y="1067"/>
                  </a:cubicBezTo>
                  <a:cubicBezTo>
                    <a:pt x="1836" y="1067"/>
                    <a:pt x="2403" y="867"/>
                    <a:pt x="2403" y="567"/>
                  </a:cubicBezTo>
                  <a:cubicBezTo>
                    <a:pt x="2436" y="300"/>
                    <a:pt x="1902" y="33"/>
                    <a:pt x="1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1"/>
            <p:cNvSpPr/>
            <p:nvPr/>
          </p:nvSpPr>
          <p:spPr>
            <a:xfrm>
              <a:off x="-2726037" y="16363063"/>
              <a:ext cx="50875" cy="43050"/>
            </a:xfrm>
            <a:custGeom>
              <a:avLst/>
              <a:gdLst/>
              <a:ahLst/>
              <a:cxnLst/>
              <a:rect l="l" t="t" r="r" b="b"/>
              <a:pathLst>
                <a:path w="2035" h="1722" extrusionOk="0">
                  <a:moveTo>
                    <a:pt x="1024" y="1"/>
                  </a:moveTo>
                  <a:cubicBezTo>
                    <a:pt x="614" y="1"/>
                    <a:pt x="245" y="270"/>
                    <a:pt x="133" y="633"/>
                  </a:cubicBezTo>
                  <a:cubicBezTo>
                    <a:pt x="0" y="1100"/>
                    <a:pt x="334" y="1601"/>
                    <a:pt x="834" y="1701"/>
                  </a:cubicBezTo>
                  <a:cubicBezTo>
                    <a:pt x="904" y="1715"/>
                    <a:pt x="975" y="1722"/>
                    <a:pt x="1044" y="1722"/>
                  </a:cubicBezTo>
                  <a:cubicBezTo>
                    <a:pt x="1468" y="1722"/>
                    <a:pt x="1854" y="1468"/>
                    <a:pt x="1968" y="1067"/>
                  </a:cubicBezTo>
                  <a:cubicBezTo>
                    <a:pt x="2035" y="600"/>
                    <a:pt x="1768" y="133"/>
                    <a:pt x="1268" y="33"/>
                  </a:cubicBezTo>
                  <a:cubicBezTo>
                    <a:pt x="1186" y="11"/>
                    <a:pt x="1104"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1"/>
            <p:cNvSpPr/>
            <p:nvPr/>
          </p:nvSpPr>
          <p:spPr>
            <a:xfrm>
              <a:off x="-2622637" y="16388163"/>
              <a:ext cx="25025" cy="30300"/>
            </a:xfrm>
            <a:custGeom>
              <a:avLst/>
              <a:gdLst/>
              <a:ahLst/>
              <a:cxnLst/>
              <a:rect l="l" t="t" r="r" b="b"/>
              <a:pathLst>
                <a:path w="1001" h="1212" extrusionOk="0">
                  <a:moveTo>
                    <a:pt x="727" y="1"/>
                  </a:moveTo>
                  <a:cubicBezTo>
                    <a:pt x="566" y="1"/>
                    <a:pt x="362" y="161"/>
                    <a:pt x="200" y="430"/>
                  </a:cubicBezTo>
                  <a:cubicBezTo>
                    <a:pt x="0" y="763"/>
                    <a:pt x="0" y="1097"/>
                    <a:pt x="134" y="1197"/>
                  </a:cubicBezTo>
                  <a:cubicBezTo>
                    <a:pt x="158" y="1207"/>
                    <a:pt x="184" y="1212"/>
                    <a:pt x="211" y="1212"/>
                  </a:cubicBezTo>
                  <a:cubicBezTo>
                    <a:pt x="368" y="1212"/>
                    <a:pt x="563" y="1048"/>
                    <a:pt x="734" y="763"/>
                  </a:cubicBezTo>
                  <a:cubicBezTo>
                    <a:pt x="968" y="430"/>
                    <a:pt x="1001" y="96"/>
                    <a:pt x="834" y="30"/>
                  </a:cubicBezTo>
                  <a:cubicBezTo>
                    <a:pt x="802" y="10"/>
                    <a:pt x="766" y="1"/>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1"/>
            <p:cNvSpPr/>
            <p:nvPr/>
          </p:nvSpPr>
          <p:spPr>
            <a:xfrm>
              <a:off x="-2746062" y="16222738"/>
              <a:ext cx="34225" cy="13775"/>
            </a:xfrm>
            <a:custGeom>
              <a:avLst/>
              <a:gdLst/>
              <a:ahLst/>
              <a:cxnLst/>
              <a:rect l="l" t="t" r="r" b="b"/>
              <a:pathLst>
                <a:path w="1369" h="551" extrusionOk="0">
                  <a:moveTo>
                    <a:pt x="859" y="0"/>
                  </a:moveTo>
                  <a:cubicBezTo>
                    <a:pt x="798" y="0"/>
                    <a:pt x="734" y="3"/>
                    <a:pt x="668" y="9"/>
                  </a:cubicBezTo>
                  <a:cubicBezTo>
                    <a:pt x="301" y="42"/>
                    <a:pt x="0" y="209"/>
                    <a:pt x="67" y="342"/>
                  </a:cubicBezTo>
                  <a:cubicBezTo>
                    <a:pt x="67" y="481"/>
                    <a:pt x="276" y="551"/>
                    <a:pt x="577" y="551"/>
                  </a:cubicBezTo>
                  <a:cubicBezTo>
                    <a:pt x="637" y="551"/>
                    <a:pt x="701" y="548"/>
                    <a:pt x="768" y="542"/>
                  </a:cubicBezTo>
                  <a:cubicBezTo>
                    <a:pt x="1101" y="509"/>
                    <a:pt x="1368" y="375"/>
                    <a:pt x="1368" y="209"/>
                  </a:cubicBezTo>
                  <a:cubicBezTo>
                    <a:pt x="1368" y="70"/>
                    <a:pt x="1160" y="0"/>
                    <a:pt x="8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1"/>
            <p:cNvSpPr/>
            <p:nvPr/>
          </p:nvSpPr>
          <p:spPr>
            <a:xfrm>
              <a:off x="-3239737" y="15651538"/>
              <a:ext cx="147625" cy="58025"/>
            </a:xfrm>
            <a:custGeom>
              <a:avLst/>
              <a:gdLst/>
              <a:ahLst/>
              <a:cxnLst/>
              <a:rect l="l" t="t" r="r" b="b"/>
              <a:pathLst>
                <a:path w="5905" h="2321" extrusionOk="0">
                  <a:moveTo>
                    <a:pt x="1758" y="0"/>
                  </a:moveTo>
                  <a:cubicBezTo>
                    <a:pt x="843" y="0"/>
                    <a:pt x="191" y="209"/>
                    <a:pt x="100" y="574"/>
                  </a:cubicBezTo>
                  <a:cubicBezTo>
                    <a:pt x="0" y="1108"/>
                    <a:pt x="1201" y="1841"/>
                    <a:pt x="2735" y="2175"/>
                  </a:cubicBezTo>
                  <a:cubicBezTo>
                    <a:pt x="3256" y="2273"/>
                    <a:pt x="3749" y="2321"/>
                    <a:pt x="4181" y="2321"/>
                  </a:cubicBezTo>
                  <a:cubicBezTo>
                    <a:pt x="5077" y="2321"/>
                    <a:pt x="5714" y="2113"/>
                    <a:pt x="5804" y="1708"/>
                  </a:cubicBezTo>
                  <a:cubicBezTo>
                    <a:pt x="5904" y="1141"/>
                    <a:pt x="4737" y="407"/>
                    <a:pt x="3169" y="140"/>
                  </a:cubicBezTo>
                  <a:cubicBezTo>
                    <a:pt x="2662" y="45"/>
                    <a:pt x="2182"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1"/>
            <p:cNvSpPr/>
            <p:nvPr/>
          </p:nvSpPr>
          <p:spPr>
            <a:xfrm>
              <a:off x="-3590837" y="15724138"/>
              <a:ext cx="181825" cy="177550"/>
            </a:xfrm>
            <a:custGeom>
              <a:avLst/>
              <a:gdLst/>
              <a:ahLst/>
              <a:cxnLst/>
              <a:rect l="l" t="t" r="r" b="b"/>
              <a:pathLst>
                <a:path w="7273" h="7102" extrusionOk="0">
                  <a:moveTo>
                    <a:pt x="6096" y="1"/>
                  </a:moveTo>
                  <a:cubicBezTo>
                    <a:pt x="5226" y="1"/>
                    <a:pt x="3749" y="965"/>
                    <a:pt x="2402" y="2473"/>
                  </a:cubicBezTo>
                  <a:cubicBezTo>
                    <a:pt x="768" y="4341"/>
                    <a:pt x="1" y="6343"/>
                    <a:pt x="668" y="6943"/>
                  </a:cubicBezTo>
                  <a:cubicBezTo>
                    <a:pt x="794" y="7050"/>
                    <a:pt x="963" y="7101"/>
                    <a:pt x="1165" y="7101"/>
                  </a:cubicBezTo>
                  <a:cubicBezTo>
                    <a:pt x="2033" y="7101"/>
                    <a:pt x="3518" y="6157"/>
                    <a:pt x="4871" y="4642"/>
                  </a:cubicBezTo>
                  <a:cubicBezTo>
                    <a:pt x="6505" y="2774"/>
                    <a:pt x="7273" y="772"/>
                    <a:pt x="6605" y="172"/>
                  </a:cubicBezTo>
                  <a:cubicBezTo>
                    <a:pt x="6477" y="56"/>
                    <a:pt x="6304" y="1"/>
                    <a:pt x="60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1"/>
            <p:cNvSpPr/>
            <p:nvPr/>
          </p:nvSpPr>
          <p:spPr>
            <a:xfrm>
              <a:off x="-3290612" y="16320513"/>
              <a:ext cx="292725" cy="110625"/>
            </a:xfrm>
            <a:custGeom>
              <a:avLst/>
              <a:gdLst/>
              <a:ahLst/>
              <a:cxnLst/>
              <a:rect l="l" t="t" r="r" b="b"/>
              <a:pathLst>
                <a:path w="11709" h="4425" extrusionOk="0">
                  <a:moveTo>
                    <a:pt x="9435" y="0"/>
                  </a:moveTo>
                  <a:cubicBezTo>
                    <a:pt x="8350" y="0"/>
                    <a:pt x="6925" y="209"/>
                    <a:pt x="5404" y="634"/>
                  </a:cubicBezTo>
                  <a:cubicBezTo>
                    <a:pt x="2335" y="1501"/>
                    <a:pt x="0" y="2902"/>
                    <a:pt x="234" y="3770"/>
                  </a:cubicBezTo>
                  <a:cubicBezTo>
                    <a:pt x="369" y="4208"/>
                    <a:pt x="1124" y="4424"/>
                    <a:pt x="2234" y="4424"/>
                  </a:cubicBezTo>
                  <a:cubicBezTo>
                    <a:pt x="3323" y="4424"/>
                    <a:pt x="4752" y="4216"/>
                    <a:pt x="6271" y="3803"/>
                  </a:cubicBezTo>
                  <a:cubicBezTo>
                    <a:pt x="9374" y="2936"/>
                    <a:pt x="11709" y="1568"/>
                    <a:pt x="11442" y="667"/>
                  </a:cubicBezTo>
                  <a:cubicBezTo>
                    <a:pt x="11323" y="225"/>
                    <a:pt x="10563" y="0"/>
                    <a:pt x="94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1"/>
            <p:cNvSpPr/>
            <p:nvPr/>
          </p:nvSpPr>
          <p:spPr>
            <a:xfrm>
              <a:off x="-3600837" y="16150663"/>
              <a:ext cx="177650" cy="191275"/>
            </a:xfrm>
            <a:custGeom>
              <a:avLst/>
              <a:gdLst/>
              <a:ahLst/>
              <a:cxnLst/>
              <a:rect l="l" t="t" r="r" b="b"/>
              <a:pathLst>
                <a:path w="7106" h="7651" extrusionOk="0">
                  <a:moveTo>
                    <a:pt x="1057" y="1"/>
                  </a:moveTo>
                  <a:cubicBezTo>
                    <a:pt x="903" y="1"/>
                    <a:pt x="771" y="40"/>
                    <a:pt x="668" y="123"/>
                  </a:cubicBezTo>
                  <a:cubicBezTo>
                    <a:pt x="0" y="623"/>
                    <a:pt x="768" y="2725"/>
                    <a:pt x="2335" y="4760"/>
                  </a:cubicBezTo>
                  <a:cubicBezTo>
                    <a:pt x="3688" y="6479"/>
                    <a:pt x="5208" y="7650"/>
                    <a:pt x="6049" y="7650"/>
                  </a:cubicBezTo>
                  <a:cubicBezTo>
                    <a:pt x="6203" y="7650"/>
                    <a:pt x="6335" y="7611"/>
                    <a:pt x="6438" y="7528"/>
                  </a:cubicBezTo>
                  <a:cubicBezTo>
                    <a:pt x="7105" y="6961"/>
                    <a:pt x="6338" y="4926"/>
                    <a:pt x="4770" y="2892"/>
                  </a:cubicBezTo>
                  <a:cubicBezTo>
                    <a:pt x="3418" y="1172"/>
                    <a:pt x="1898" y="1"/>
                    <a:pt x="10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1"/>
            <p:cNvSpPr/>
            <p:nvPr/>
          </p:nvSpPr>
          <p:spPr>
            <a:xfrm>
              <a:off x="-2962887" y="16133238"/>
              <a:ext cx="100100" cy="141675"/>
            </a:xfrm>
            <a:custGeom>
              <a:avLst/>
              <a:gdLst/>
              <a:ahLst/>
              <a:cxnLst/>
              <a:rect l="l" t="t" r="r" b="b"/>
              <a:pathLst>
                <a:path w="4004" h="5667" extrusionOk="0">
                  <a:moveTo>
                    <a:pt x="3306" y="1"/>
                  </a:moveTo>
                  <a:cubicBezTo>
                    <a:pt x="2757" y="1"/>
                    <a:pt x="1838" y="966"/>
                    <a:pt x="1101" y="2321"/>
                  </a:cubicBezTo>
                  <a:cubicBezTo>
                    <a:pt x="267" y="3889"/>
                    <a:pt x="1" y="5323"/>
                    <a:pt x="501" y="5623"/>
                  </a:cubicBezTo>
                  <a:cubicBezTo>
                    <a:pt x="563" y="5652"/>
                    <a:pt x="630" y="5666"/>
                    <a:pt x="702" y="5666"/>
                  </a:cubicBezTo>
                  <a:cubicBezTo>
                    <a:pt x="1297" y="5666"/>
                    <a:pt x="2222" y="4719"/>
                    <a:pt x="2936" y="3322"/>
                  </a:cubicBezTo>
                  <a:cubicBezTo>
                    <a:pt x="3770" y="1787"/>
                    <a:pt x="4003" y="320"/>
                    <a:pt x="3503" y="53"/>
                  </a:cubicBezTo>
                  <a:cubicBezTo>
                    <a:pt x="3445" y="18"/>
                    <a:pt x="3379" y="1"/>
                    <a:pt x="3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1"/>
            <p:cNvSpPr/>
            <p:nvPr/>
          </p:nvSpPr>
          <p:spPr>
            <a:xfrm>
              <a:off x="-2969562" y="15792388"/>
              <a:ext cx="112600" cy="174800"/>
            </a:xfrm>
            <a:custGeom>
              <a:avLst/>
              <a:gdLst/>
              <a:ahLst/>
              <a:cxnLst/>
              <a:rect l="l" t="t" r="r" b="b"/>
              <a:pathLst>
                <a:path w="4504" h="6992" extrusionOk="0">
                  <a:moveTo>
                    <a:pt x="802" y="0"/>
                  </a:moveTo>
                  <a:cubicBezTo>
                    <a:pt x="730" y="0"/>
                    <a:pt x="662" y="15"/>
                    <a:pt x="601" y="44"/>
                  </a:cubicBezTo>
                  <a:cubicBezTo>
                    <a:pt x="1" y="344"/>
                    <a:pt x="201" y="2112"/>
                    <a:pt x="1102" y="4046"/>
                  </a:cubicBezTo>
                  <a:cubicBezTo>
                    <a:pt x="1915" y="5764"/>
                    <a:pt x="3001" y="6992"/>
                    <a:pt x="3670" y="6992"/>
                  </a:cubicBezTo>
                  <a:cubicBezTo>
                    <a:pt x="3742" y="6992"/>
                    <a:pt x="3809" y="6978"/>
                    <a:pt x="3870" y="6949"/>
                  </a:cubicBezTo>
                  <a:cubicBezTo>
                    <a:pt x="4504" y="6682"/>
                    <a:pt x="4237" y="4880"/>
                    <a:pt x="3370" y="2946"/>
                  </a:cubicBezTo>
                  <a:cubicBezTo>
                    <a:pt x="2586" y="1228"/>
                    <a:pt x="1476" y="0"/>
                    <a:pt x="8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1"/>
            <p:cNvSpPr/>
            <p:nvPr/>
          </p:nvSpPr>
          <p:spPr>
            <a:xfrm>
              <a:off x="-3374012" y="15777488"/>
              <a:ext cx="200175" cy="150925"/>
            </a:xfrm>
            <a:custGeom>
              <a:avLst/>
              <a:gdLst/>
              <a:ahLst/>
              <a:cxnLst/>
              <a:rect l="l" t="t" r="r" b="b"/>
              <a:pathLst>
                <a:path w="8007" h="6037" extrusionOk="0">
                  <a:moveTo>
                    <a:pt x="4871" y="1"/>
                  </a:moveTo>
                  <a:cubicBezTo>
                    <a:pt x="4161" y="1"/>
                    <a:pt x="3390" y="198"/>
                    <a:pt x="2669" y="606"/>
                  </a:cubicBezTo>
                  <a:cubicBezTo>
                    <a:pt x="868" y="1607"/>
                    <a:pt x="1" y="3475"/>
                    <a:pt x="734" y="4809"/>
                  </a:cubicBezTo>
                  <a:cubicBezTo>
                    <a:pt x="1194" y="5608"/>
                    <a:pt x="2108" y="6036"/>
                    <a:pt x="3154" y="6036"/>
                  </a:cubicBezTo>
                  <a:cubicBezTo>
                    <a:pt x="3855" y="6036"/>
                    <a:pt x="4615" y="5844"/>
                    <a:pt x="5338" y="5443"/>
                  </a:cubicBezTo>
                  <a:cubicBezTo>
                    <a:pt x="7106" y="4442"/>
                    <a:pt x="8006" y="2541"/>
                    <a:pt x="7239" y="1207"/>
                  </a:cubicBezTo>
                  <a:cubicBezTo>
                    <a:pt x="6805" y="417"/>
                    <a:pt x="5902" y="1"/>
                    <a:pt x="4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1"/>
            <p:cNvSpPr/>
            <p:nvPr/>
          </p:nvSpPr>
          <p:spPr>
            <a:xfrm>
              <a:off x="-3135512" y="16106088"/>
              <a:ext cx="135125" cy="102875"/>
            </a:xfrm>
            <a:custGeom>
              <a:avLst/>
              <a:gdLst/>
              <a:ahLst/>
              <a:cxnLst/>
              <a:rect l="l" t="t" r="r" b="b"/>
              <a:pathLst>
                <a:path w="5405" h="4115" extrusionOk="0">
                  <a:moveTo>
                    <a:pt x="3292" y="0"/>
                  </a:moveTo>
                  <a:cubicBezTo>
                    <a:pt x="2812" y="0"/>
                    <a:pt x="2290" y="134"/>
                    <a:pt x="1802" y="405"/>
                  </a:cubicBezTo>
                  <a:cubicBezTo>
                    <a:pt x="568" y="1072"/>
                    <a:pt x="1" y="2373"/>
                    <a:pt x="501" y="3307"/>
                  </a:cubicBezTo>
                  <a:cubicBezTo>
                    <a:pt x="796" y="3838"/>
                    <a:pt x="1405" y="4114"/>
                    <a:pt x="2108" y="4114"/>
                  </a:cubicBezTo>
                  <a:cubicBezTo>
                    <a:pt x="2596" y="4114"/>
                    <a:pt x="3130" y="3981"/>
                    <a:pt x="3637" y="3707"/>
                  </a:cubicBezTo>
                  <a:cubicBezTo>
                    <a:pt x="4837" y="3040"/>
                    <a:pt x="5405" y="1739"/>
                    <a:pt x="4904" y="838"/>
                  </a:cubicBezTo>
                  <a:cubicBezTo>
                    <a:pt x="4607" y="284"/>
                    <a:pt x="3993" y="0"/>
                    <a:pt x="3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1"/>
            <p:cNvSpPr/>
            <p:nvPr/>
          </p:nvSpPr>
          <p:spPr>
            <a:xfrm>
              <a:off x="-3576662" y="15974413"/>
              <a:ext cx="61750" cy="126825"/>
            </a:xfrm>
            <a:custGeom>
              <a:avLst/>
              <a:gdLst/>
              <a:ahLst/>
              <a:cxnLst/>
              <a:rect l="l" t="t" r="r" b="b"/>
              <a:pathLst>
                <a:path w="2470" h="5073" extrusionOk="0">
                  <a:moveTo>
                    <a:pt x="1127" y="0"/>
                  </a:moveTo>
                  <a:cubicBezTo>
                    <a:pt x="1119" y="0"/>
                    <a:pt x="1110" y="1"/>
                    <a:pt x="1102" y="1"/>
                  </a:cubicBezTo>
                  <a:cubicBezTo>
                    <a:pt x="468" y="68"/>
                    <a:pt x="1" y="1235"/>
                    <a:pt x="101" y="2603"/>
                  </a:cubicBezTo>
                  <a:cubicBezTo>
                    <a:pt x="167" y="3951"/>
                    <a:pt x="751" y="5072"/>
                    <a:pt x="1343" y="5072"/>
                  </a:cubicBezTo>
                  <a:cubicBezTo>
                    <a:pt x="1351" y="5072"/>
                    <a:pt x="1360" y="5072"/>
                    <a:pt x="1368" y="5071"/>
                  </a:cubicBezTo>
                  <a:cubicBezTo>
                    <a:pt x="2002" y="5005"/>
                    <a:pt x="2469" y="3904"/>
                    <a:pt x="2369" y="2470"/>
                  </a:cubicBezTo>
                  <a:cubicBezTo>
                    <a:pt x="2303" y="1122"/>
                    <a:pt x="1719" y="0"/>
                    <a:pt x="1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1"/>
            <p:cNvSpPr/>
            <p:nvPr/>
          </p:nvSpPr>
          <p:spPr>
            <a:xfrm>
              <a:off x="-3364837" y="15998988"/>
              <a:ext cx="125950" cy="126425"/>
            </a:xfrm>
            <a:custGeom>
              <a:avLst/>
              <a:gdLst/>
              <a:ahLst/>
              <a:cxnLst/>
              <a:rect l="l" t="t" r="r" b="b"/>
              <a:pathLst>
                <a:path w="5038" h="5057" extrusionOk="0">
                  <a:moveTo>
                    <a:pt x="2578" y="0"/>
                  </a:moveTo>
                  <a:cubicBezTo>
                    <a:pt x="1398" y="0"/>
                    <a:pt x="383" y="922"/>
                    <a:pt x="167" y="2187"/>
                  </a:cubicBezTo>
                  <a:cubicBezTo>
                    <a:pt x="0" y="3588"/>
                    <a:pt x="868" y="4822"/>
                    <a:pt x="2169" y="5022"/>
                  </a:cubicBezTo>
                  <a:cubicBezTo>
                    <a:pt x="2296" y="5045"/>
                    <a:pt x="2422" y="5056"/>
                    <a:pt x="2547" y="5056"/>
                  </a:cubicBezTo>
                  <a:cubicBezTo>
                    <a:pt x="3695" y="5056"/>
                    <a:pt x="4690" y="4118"/>
                    <a:pt x="4871" y="2854"/>
                  </a:cubicBezTo>
                  <a:cubicBezTo>
                    <a:pt x="5037" y="1487"/>
                    <a:pt x="4170" y="186"/>
                    <a:pt x="2869" y="19"/>
                  </a:cubicBezTo>
                  <a:cubicBezTo>
                    <a:pt x="2771" y="6"/>
                    <a:pt x="2674" y="0"/>
                    <a:pt x="2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1"/>
            <p:cNvSpPr/>
            <p:nvPr/>
          </p:nvSpPr>
          <p:spPr>
            <a:xfrm>
              <a:off x="-3358162" y="16232738"/>
              <a:ext cx="73400" cy="43175"/>
            </a:xfrm>
            <a:custGeom>
              <a:avLst/>
              <a:gdLst/>
              <a:ahLst/>
              <a:cxnLst/>
              <a:rect l="l" t="t" r="r" b="b"/>
              <a:pathLst>
                <a:path w="2936" h="1727" extrusionOk="0">
                  <a:moveTo>
                    <a:pt x="784" y="0"/>
                  </a:moveTo>
                  <a:cubicBezTo>
                    <a:pt x="501" y="0"/>
                    <a:pt x="284" y="92"/>
                    <a:pt x="200" y="276"/>
                  </a:cubicBezTo>
                  <a:cubicBezTo>
                    <a:pt x="0" y="609"/>
                    <a:pt x="467" y="1143"/>
                    <a:pt x="1201" y="1477"/>
                  </a:cubicBezTo>
                  <a:cubicBezTo>
                    <a:pt x="1551" y="1643"/>
                    <a:pt x="1902" y="1727"/>
                    <a:pt x="2185" y="1727"/>
                  </a:cubicBezTo>
                  <a:cubicBezTo>
                    <a:pt x="2469" y="1727"/>
                    <a:pt x="2686" y="1643"/>
                    <a:pt x="2769" y="1477"/>
                  </a:cubicBezTo>
                  <a:cubicBezTo>
                    <a:pt x="2936" y="1143"/>
                    <a:pt x="2469" y="609"/>
                    <a:pt x="1768" y="276"/>
                  </a:cubicBezTo>
                  <a:cubicBezTo>
                    <a:pt x="1418" y="92"/>
                    <a:pt x="1068"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1"/>
            <p:cNvSpPr/>
            <p:nvPr/>
          </p:nvSpPr>
          <p:spPr>
            <a:xfrm>
              <a:off x="-3001237" y="15936038"/>
              <a:ext cx="36700" cy="70225"/>
            </a:xfrm>
            <a:custGeom>
              <a:avLst/>
              <a:gdLst/>
              <a:ahLst/>
              <a:cxnLst/>
              <a:rect l="l" t="t" r="r" b="b"/>
              <a:pathLst>
                <a:path w="1468" h="2809" extrusionOk="0">
                  <a:moveTo>
                    <a:pt x="457" y="0"/>
                  </a:moveTo>
                  <a:cubicBezTo>
                    <a:pt x="449" y="0"/>
                    <a:pt x="441" y="1"/>
                    <a:pt x="434" y="2"/>
                  </a:cubicBezTo>
                  <a:cubicBezTo>
                    <a:pt x="134" y="35"/>
                    <a:pt x="0" y="702"/>
                    <a:pt x="167" y="1503"/>
                  </a:cubicBezTo>
                  <a:cubicBezTo>
                    <a:pt x="325" y="2260"/>
                    <a:pt x="722" y="2809"/>
                    <a:pt x="990" y="2809"/>
                  </a:cubicBezTo>
                  <a:cubicBezTo>
                    <a:pt x="1005" y="2809"/>
                    <a:pt x="1020" y="2807"/>
                    <a:pt x="1034" y="2804"/>
                  </a:cubicBezTo>
                  <a:cubicBezTo>
                    <a:pt x="1334" y="2770"/>
                    <a:pt x="1468" y="2103"/>
                    <a:pt x="1301" y="1303"/>
                  </a:cubicBezTo>
                  <a:cubicBezTo>
                    <a:pt x="1107" y="557"/>
                    <a:pt x="723"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7" name="Google Shape;1857;p51"/>
          <p:cNvGrpSpPr/>
          <p:nvPr/>
        </p:nvGrpSpPr>
        <p:grpSpPr>
          <a:xfrm rot="900404">
            <a:off x="7152405" y="1995108"/>
            <a:ext cx="968510" cy="912704"/>
            <a:chOff x="-5410875" y="15406238"/>
            <a:chExt cx="1142500" cy="1076825"/>
          </a:xfrm>
        </p:grpSpPr>
        <p:sp>
          <p:nvSpPr>
            <p:cNvPr id="1858" name="Google Shape;1858;p51"/>
            <p:cNvSpPr/>
            <p:nvPr/>
          </p:nvSpPr>
          <p:spPr>
            <a:xfrm>
              <a:off x="-5018100" y="15426263"/>
              <a:ext cx="406975" cy="358600"/>
            </a:xfrm>
            <a:custGeom>
              <a:avLst/>
              <a:gdLst/>
              <a:ahLst/>
              <a:cxnLst/>
              <a:rect l="l" t="t" r="r" b="b"/>
              <a:pathLst>
                <a:path w="16279" h="14344" extrusionOk="0">
                  <a:moveTo>
                    <a:pt x="8455" y="1"/>
                  </a:moveTo>
                  <a:cubicBezTo>
                    <a:pt x="6794" y="1"/>
                    <a:pt x="5137" y="471"/>
                    <a:pt x="3770" y="1408"/>
                  </a:cubicBezTo>
                  <a:cubicBezTo>
                    <a:pt x="1535" y="3243"/>
                    <a:pt x="1" y="6078"/>
                    <a:pt x="968" y="8980"/>
                  </a:cubicBezTo>
                  <a:cubicBezTo>
                    <a:pt x="1802" y="11549"/>
                    <a:pt x="3970" y="13950"/>
                    <a:pt x="6939" y="14284"/>
                  </a:cubicBezTo>
                  <a:cubicBezTo>
                    <a:pt x="7292" y="14324"/>
                    <a:pt x="7655" y="14344"/>
                    <a:pt x="8024" y="14344"/>
                  </a:cubicBezTo>
                  <a:cubicBezTo>
                    <a:pt x="10756" y="14344"/>
                    <a:pt x="13781" y="13227"/>
                    <a:pt x="15045" y="10581"/>
                  </a:cubicBezTo>
                  <a:cubicBezTo>
                    <a:pt x="15378" y="9948"/>
                    <a:pt x="15612" y="9314"/>
                    <a:pt x="15779" y="8747"/>
                  </a:cubicBezTo>
                  <a:cubicBezTo>
                    <a:pt x="16279" y="6245"/>
                    <a:pt x="15679" y="3810"/>
                    <a:pt x="13844" y="1942"/>
                  </a:cubicBezTo>
                  <a:cubicBezTo>
                    <a:pt x="12350" y="646"/>
                    <a:pt x="10400" y="1"/>
                    <a:pt x="8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1"/>
            <p:cNvSpPr/>
            <p:nvPr/>
          </p:nvSpPr>
          <p:spPr>
            <a:xfrm>
              <a:off x="-4900500" y="15572138"/>
              <a:ext cx="614625" cy="565650"/>
            </a:xfrm>
            <a:custGeom>
              <a:avLst/>
              <a:gdLst/>
              <a:ahLst/>
              <a:cxnLst/>
              <a:rect l="l" t="t" r="r" b="b"/>
              <a:pathLst>
                <a:path w="24585" h="22626" extrusionOk="0">
                  <a:moveTo>
                    <a:pt x="12099" y="0"/>
                  </a:moveTo>
                  <a:cubicBezTo>
                    <a:pt x="10517" y="0"/>
                    <a:pt x="8931" y="285"/>
                    <a:pt x="7439" y="877"/>
                  </a:cubicBezTo>
                  <a:cubicBezTo>
                    <a:pt x="3369" y="2912"/>
                    <a:pt x="0" y="6714"/>
                    <a:pt x="267" y="11551"/>
                  </a:cubicBezTo>
                  <a:cubicBezTo>
                    <a:pt x="567" y="15754"/>
                    <a:pt x="2936" y="20157"/>
                    <a:pt x="7272" y="21758"/>
                  </a:cubicBezTo>
                  <a:cubicBezTo>
                    <a:pt x="8796" y="22310"/>
                    <a:pt x="10535" y="22626"/>
                    <a:pt x="12294" y="22626"/>
                  </a:cubicBezTo>
                  <a:cubicBezTo>
                    <a:pt x="15539" y="22626"/>
                    <a:pt x="18852" y="21550"/>
                    <a:pt x="21015" y="18890"/>
                  </a:cubicBezTo>
                  <a:cubicBezTo>
                    <a:pt x="21782" y="18089"/>
                    <a:pt x="22383" y="17222"/>
                    <a:pt x="22850" y="16288"/>
                  </a:cubicBezTo>
                  <a:cubicBezTo>
                    <a:pt x="24551" y="12652"/>
                    <a:pt x="24584" y="8716"/>
                    <a:pt x="22550" y="5213"/>
                  </a:cubicBezTo>
                  <a:cubicBezTo>
                    <a:pt x="20153" y="1858"/>
                    <a:pt x="16137" y="0"/>
                    <a:pt x="120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1"/>
            <p:cNvSpPr/>
            <p:nvPr/>
          </p:nvSpPr>
          <p:spPr>
            <a:xfrm>
              <a:off x="-5289950" y="16026238"/>
              <a:ext cx="427825" cy="406300"/>
            </a:xfrm>
            <a:custGeom>
              <a:avLst/>
              <a:gdLst/>
              <a:ahLst/>
              <a:cxnLst/>
              <a:rect l="l" t="t" r="r" b="b"/>
              <a:pathLst>
                <a:path w="17113" h="16252" extrusionOk="0">
                  <a:moveTo>
                    <a:pt x="9650" y="1"/>
                  </a:moveTo>
                  <a:cubicBezTo>
                    <a:pt x="6992" y="1"/>
                    <a:pt x="4337" y="1195"/>
                    <a:pt x="2602" y="3294"/>
                  </a:cubicBezTo>
                  <a:cubicBezTo>
                    <a:pt x="801" y="5963"/>
                    <a:pt x="0" y="9465"/>
                    <a:pt x="1802" y="12301"/>
                  </a:cubicBezTo>
                  <a:cubicBezTo>
                    <a:pt x="3167" y="14527"/>
                    <a:pt x="5669" y="16252"/>
                    <a:pt x="8436" y="16252"/>
                  </a:cubicBezTo>
                  <a:cubicBezTo>
                    <a:pt x="8779" y="16252"/>
                    <a:pt x="9125" y="16225"/>
                    <a:pt x="9474" y="16170"/>
                  </a:cubicBezTo>
                  <a:cubicBezTo>
                    <a:pt x="12643" y="15670"/>
                    <a:pt x="16179" y="13435"/>
                    <a:pt x="16846" y="9766"/>
                  </a:cubicBezTo>
                  <a:cubicBezTo>
                    <a:pt x="17012" y="8965"/>
                    <a:pt x="17113" y="8265"/>
                    <a:pt x="17113" y="7497"/>
                  </a:cubicBezTo>
                  <a:cubicBezTo>
                    <a:pt x="16946" y="4662"/>
                    <a:pt x="15645" y="2260"/>
                    <a:pt x="13243" y="792"/>
                  </a:cubicBezTo>
                  <a:cubicBezTo>
                    <a:pt x="12105" y="255"/>
                    <a:pt x="10878" y="1"/>
                    <a:pt x="96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1"/>
            <p:cNvSpPr/>
            <p:nvPr/>
          </p:nvSpPr>
          <p:spPr>
            <a:xfrm>
              <a:off x="-4939700" y="15974188"/>
              <a:ext cx="514550" cy="486500"/>
            </a:xfrm>
            <a:custGeom>
              <a:avLst/>
              <a:gdLst/>
              <a:ahLst/>
              <a:cxnLst/>
              <a:rect l="l" t="t" r="r" b="b"/>
              <a:pathLst>
                <a:path w="20582" h="19460" extrusionOk="0">
                  <a:moveTo>
                    <a:pt x="11543" y="0"/>
                  </a:moveTo>
                  <a:cubicBezTo>
                    <a:pt x="8385" y="0"/>
                    <a:pt x="5203" y="1431"/>
                    <a:pt x="3136" y="3975"/>
                  </a:cubicBezTo>
                  <a:cubicBezTo>
                    <a:pt x="968" y="7144"/>
                    <a:pt x="0" y="11314"/>
                    <a:pt x="2169" y="14716"/>
                  </a:cubicBezTo>
                  <a:cubicBezTo>
                    <a:pt x="3883" y="17376"/>
                    <a:pt x="6827" y="19460"/>
                    <a:pt x="10121" y="19460"/>
                  </a:cubicBezTo>
                  <a:cubicBezTo>
                    <a:pt x="10545" y="19460"/>
                    <a:pt x="10975" y="19425"/>
                    <a:pt x="11408" y="19353"/>
                  </a:cubicBezTo>
                  <a:cubicBezTo>
                    <a:pt x="15178" y="18719"/>
                    <a:pt x="19448" y="16017"/>
                    <a:pt x="20248" y="11647"/>
                  </a:cubicBezTo>
                  <a:cubicBezTo>
                    <a:pt x="20482" y="10713"/>
                    <a:pt x="20582" y="9846"/>
                    <a:pt x="20515" y="8979"/>
                  </a:cubicBezTo>
                  <a:cubicBezTo>
                    <a:pt x="20281" y="5643"/>
                    <a:pt x="18747" y="2708"/>
                    <a:pt x="15845" y="973"/>
                  </a:cubicBezTo>
                  <a:cubicBezTo>
                    <a:pt x="14494" y="314"/>
                    <a:pt x="13021" y="0"/>
                    <a:pt x="11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1"/>
            <p:cNvSpPr/>
            <p:nvPr/>
          </p:nvSpPr>
          <p:spPr>
            <a:xfrm>
              <a:off x="-5410875" y="15595438"/>
              <a:ext cx="586275" cy="569925"/>
            </a:xfrm>
            <a:custGeom>
              <a:avLst/>
              <a:gdLst/>
              <a:ahLst/>
              <a:cxnLst/>
              <a:rect l="l" t="t" r="r" b="b"/>
              <a:pathLst>
                <a:path w="23451" h="22797" extrusionOk="0">
                  <a:moveTo>
                    <a:pt x="11472" y="0"/>
                  </a:moveTo>
                  <a:cubicBezTo>
                    <a:pt x="9764" y="0"/>
                    <a:pt x="8060" y="403"/>
                    <a:pt x="6438" y="1246"/>
                  </a:cubicBezTo>
                  <a:cubicBezTo>
                    <a:pt x="1868" y="4248"/>
                    <a:pt x="0" y="10386"/>
                    <a:pt x="1835" y="15523"/>
                  </a:cubicBezTo>
                  <a:cubicBezTo>
                    <a:pt x="3610" y="19467"/>
                    <a:pt x="7070" y="22797"/>
                    <a:pt x="11608" y="22797"/>
                  </a:cubicBezTo>
                  <a:cubicBezTo>
                    <a:pt x="11675" y="22797"/>
                    <a:pt x="11742" y="22796"/>
                    <a:pt x="11809" y="22795"/>
                  </a:cubicBezTo>
                  <a:cubicBezTo>
                    <a:pt x="15845" y="22695"/>
                    <a:pt x="20148" y="20560"/>
                    <a:pt x="21783" y="16490"/>
                  </a:cubicBezTo>
                  <a:cubicBezTo>
                    <a:pt x="23451" y="12454"/>
                    <a:pt x="23284" y="6650"/>
                    <a:pt x="19448" y="3314"/>
                  </a:cubicBezTo>
                  <a:cubicBezTo>
                    <a:pt x="18681" y="2547"/>
                    <a:pt x="17913" y="1946"/>
                    <a:pt x="17013" y="1413"/>
                  </a:cubicBezTo>
                  <a:cubicBezTo>
                    <a:pt x="15231" y="487"/>
                    <a:pt x="13350" y="0"/>
                    <a:pt x="114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1"/>
            <p:cNvSpPr/>
            <p:nvPr/>
          </p:nvSpPr>
          <p:spPr>
            <a:xfrm>
              <a:off x="-4635325" y="15701263"/>
              <a:ext cx="286900" cy="278100"/>
            </a:xfrm>
            <a:custGeom>
              <a:avLst/>
              <a:gdLst/>
              <a:ahLst/>
              <a:cxnLst/>
              <a:rect l="l" t="t" r="r" b="b"/>
              <a:pathLst>
                <a:path w="11476" h="11124" extrusionOk="0">
                  <a:moveTo>
                    <a:pt x="5638" y="1"/>
                  </a:moveTo>
                  <a:cubicBezTo>
                    <a:pt x="4797" y="1"/>
                    <a:pt x="3964" y="202"/>
                    <a:pt x="3170" y="615"/>
                  </a:cubicBezTo>
                  <a:cubicBezTo>
                    <a:pt x="935" y="2083"/>
                    <a:pt x="1" y="5052"/>
                    <a:pt x="935" y="7587"/>
                  </a:cubicBezTo>
                  <a:cubicBezTo>
                    <a:pt x="1793" y="9535"/>
                    <a:pt x="3534" y="11123"/>
                    <a:pt x="5736" y="11123"/>
                  </a:cubicBezTo>
                  <a:cubicBezTo>
                    <a:pt x="5759" y="11123"/>
                    <a:pt x="5782" y="11123"/>
                    <a:pt x="5805" y="11123"/>
                  </a:cubicBezTo>
                  <a:cubicBezTo>
                    <a:pt x="7773" y="11090"/>
                    <a:pt x="9908" y="10055"/>
                    <a:pt x="10675" y="8054"/>
                  </a:cubicBezTo>
                  <a:cubicBezTo>
                    <a:pt x="11476" y="6053"/>
                    <a:pt x="11409" y="3217"/>
                    <a:pt x="9507" y="1583"/>
                  </a:cubicBezTo>
                  <a:cubicBezTo>
                    <a:pt x="9174" y="1216"/>
                    <a:pt x="8774" y="916"/>
                    <a:pt x="8407" y="715"/>
                  </a:cubicBezTo>
                  <a:cubicBezTo>
                    <a:pt x="7499" y="244"/>
                    <a:pt x="6563" y="1"/>
                    <a:pt x="5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1"/>
            <p:cNvSpPr/>
            <p:nvPr/>
          </p:nvSpPr>
          <p:spPr>
            <a:xfrm>
              <a:off x="-5308300" y="15844038"/>
              <a:ext cx="193500" cy="196675"/>
            </a:xfrm>
            <a:custGeom>
              <a:avLst/>
              <a:gdLst/>
              <a:ahLst/>
              <a:cxnLst/>
              <a:rect l="l" t="t" r="r" b="b"/>
              <a:pathLst>
                <a:path w="7740" h="7867" extrusionOk="0">
                  <a:moveTo>
                    <a:pt x="4301" y="1"/>
                  </a:moveTo>
                  <a:cubicBezTo>
                    <a:pt x="2740" y="1"/>
                    <a:pt x="1226" y="973"/>
                    <a:pt x="534" y="2443"/>
                  </a:cubicBezTo>
                  <a:cubicBezTo>
                    <a:pt x="0" y="3877"/>
                    <a:pt x="34" y="5579"/>
                    <a:pt x="1168" y="6713"/>
                  </a:cubicBezTo>
                  <a:cubicBezTo>
                    <a:pt x="1878" y="7399"/>
                    <a:pt x="2839" y="7867"/>
                    <a:pt x="3826" y="7867"/>
                  </a:cubicBezTo>
                  <a:cubicBezTo>
                    <a:pt x="4231" y="7867"/>
                    <a:pt x="4640" y="7788"/>
                    <a:pt x="5037" y="7613"/>
                  </a:cubicBezTo>
                  <a:cubicBezTo>
                    <a:pt x="6372" y="7013"/>
                    <a:pt x="7739" y="5579"/>
                    <a:pt x="7639" y="3777"/>
                  </a:cubicBezTo>
                  <a:cubicBezTo>
                    <a:pt x="7639" y="3444"/>
                    <a:pt x="7572" y="3077"/>
                    <a:pt x="7539" y="2743"/>
                  </a:cubicBezTo>
                  <a:cubicBezTo>
                    <a:pt x="7139" y="1442"/>
                    <a:pt x="6305" y="508"/>
                    <a:pt x="5037" y="75"/>
                  </a:cubicBezTo>
                  <a:cubicBezTo>
                    <a:pt x="4793" y="25"/>
                    <a:pt x="4546" y="1"/>
                    <a:pt x="4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1"/>
            <p:cNvSpPr/>
            <p:nvPr/>
          </p:nvSpPr>
          <p:spPr>
            <a:xfrm>
              <a:off x="-5040600" y="15828763"/>
              <a:ext cx="431150" cy="426725"/>
            </a:xfrm>
            <a:custGeom>
              <a:avLst/>
              <a:gdLst/>
              <a:ahLst/>
              <a:cxnLst/>
              <a:rect l="l" t="t" r="r" b="b"/>
              <a:pathLst>
                <a:path w="17246" h="17069" extrusionOk="0">
                  <a:moveTo>
                    <a:pt x="9462" y="0"/>
                  </a:moveTo>
                  <a:cubicBezTo>
                    <a:pt x="6063" y="0"/>
                    <a:pt x="2745" y="2010"/>
                    <a:pt x="1201" y="5156"/>
                  </a:cubicBezTo>
                  <a:cubicBezTo>
                    <a:pt x="0" y="8224"/>
                    <a:pt x="0" y="11927"/>
                    <a:pt x="2468" y="14396"/>
                  </a:cubicBezTo>
                  <a:cubicBezTo>
                    <a:pt x="4018" y="15969"/>
                    <a:pt x="6235" y="17068"/>
                    <a:pt x="8520" y="17068"/>
                  </a:cubicBezTo>
                  <a:cubicBezTo>
                    <a:pt x="9384" y="17068"/>
                    <a:pt x="10257" y="16911"/>
                    <a:pt x="11108" y="16564"/>
                  </a:cubicBezTo>
                  <a:cubicBezTo>
                    <a:pt x="14177" y="15363"/>
                    <a:pt x="17246" y="12294"/>
                    <a:pt x="17112" y="8391"/>
                  </a:cubicBezTo>
                  <a:cubicBezTo>
                    <a:pt x="17146" y="7557"/>
                    <a:pt x="17046" y="6823"/>
                    <a:pt x="16845" y="6090"/>
                  </a:cubicBezTo>
                  <a:cubicBezTo>
                    <a:pt x="16012" y="3321"/>
                    <a:pt x="14177" y="1153"/>
                    <a:pt x="11375" y="219"/>
                  </a:cubicBezTo>
                  <a:cubicBezTo>
                    <a:pt x="10742" y="71"/>
                    <a:pt x="10100" y="0"/>
                    <a:pt x="9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1"/>
            <p:cNvSpPr/>
            <p:nvPr/>
          </p:nvSpPr>
          <p:spPr>
            <a:xfrm>
              <a:off x="-5078150" y="15553213"/>
              <a:ext cx="258550" cy="255325"/>
            </a:xfrm>
            <a:custGeom>
              <a:avLst/>
              <a:gdLst/>
              <a:ahLst/>
              <a:cxnLst/>
              <a:rect l="l" t="t" r="r" b="b"/>
              <a:pathLst>
                <a:path w="10342" h="10213" extrusionOk="0">
                  <a:moveTo>
                    <a:pt x="5648" y="0"/>
                  </a:moveTo>
                  <a:cubicBezTo>
                    <a:pt x="3603" y="0"/>
                    <a:pt x="1656" y="1215"/>
                    <a:pt x="701" y="3068"/>
                  </a:cubicBezTo>
                  <a:cubicBezTo>
                    <a:pt x="1" y="4970"/>
                    <a:pt x="1" y="7171"/>
                    <a:pt x="1469" y="8639"/>
                  </a:cubicBezTo>
                  <a:cubicBezTo>
                    <a:pt x="2387" y="9557"/>
                    <a:pt x="3725" y="10213"/>
                    <a:pt x="5091" y="10213"/>
                  </a:cubicBezTo>
                  <a:cubicBezTo>
                    <a:pt x="5610" y="10213"/>
                    <a:pt x="6133" y="10118"/>
                    <a:pt x="6639" y="9906"/>
                  </a:cubicBezTo>
                  <a:cubicBezTo>
                    <a:pt x="8474" y="9173"/>
                    <a:pt x="10342" y="7338"/>
                    <a:pt x="10208" y="5036"/>
                  </a:cubicBezTo>
                  <a:cubicBezTo>
                    <a:pt x="10208" y="4569"/>
                    <a:pt x="10175" y="4136"/>
                    <a:pt x="10042" y="3635"/>
                  </a:cubicBezTo>
                  <a:cubicBezTo>
                    <a:pt x="9541" y="1967"/>
                    <a:pt x="8474" y="667"/>
                    <a:pt x="6806" y="133"/>
                  </a:cubicBezTo>
                  <a:cubicBezTo>
                    <a:pt x="6420" y="43"/>
                    <a:pt x="6033" y="0"/>
                    <a:pt x="5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1"/>
            <p:cNvSpPr/>
            <p:nvPr/>
          </p:nvSpPr>
          <p:spPr>
            <a:xfrm>
              <a:off x="-4971400" y="16048613"/>
              <a:ext cx="158475" cy="129600"/>
            </a:xfrm>
            <a:custGeom>
              <a:avLst/>
              <a:gdLst/>
              <a:ahLst/>
              <a:cxnLst/>
              <a:rect l="l" t="t" r="r" b="b"/>
              <a:pathLst>
                <a:path w="6339" h="5184" extrusionOk="0">
                  <a:moveTo>
                    <a:pt x="760" y="1"/>
                  </a:moveTo>
                  <a:cubicBezTo>
                    <a:pt x="687" y="1"/>
                    <a:pt x="611" y="10"/>
                    <a:pt x="534" y="31"/>
                  </a:cubicBezTo>
                  <a:cubicBezTo>
                    <a:pt x="234" y="64"/>
                    <a:pt x="67" y="331"/>
                    <a:pt x="34" y="731"/>
                  </a:cubicBezTo>
                  <a:cubicBezTo>
                    <a:pt x="1" y="1098"/>
                    <a:pt x="101" y="1665"/>
                    <a:pt x="334" y="2099"/>
                  </a:cubicBezTo>
                  <a:cubicBezTo>
                    <a:pt x="735" y="3100"/>
                    <a:pt x="1669" y="3867"/>
                    <a:pt x="1869" y="4000"/>
                  </a:cubicBezTo>
                  <a:cubicBezTo>
                    <a:pt x="1902" y="4034"/>
                    <a:pt x="2036" y="4101"/>
                    <a:pt x="2169" y="4201"/>
                  </a:cubicBezTo>
                  <a:cubicBezTo>
                    <a:pt x="2269" y="4267"/>
                    <a:pt x="2436" y="4401"/>
                    <a:pt x="2669" y="4534"/>
                  </a:cubicBezTo>
                  <a:cubicBezTo>
                    <a:pt x="3036" y="4768"/>
                    <a:pt x="3603" y="5001"/>
                    <a:pt x="4170" y="5101"/>
                  </a:cubicBezTo>
                  <a:cubicBezTo>
                    <a:pt x="4407" y="5157"/>
                    <a:pt x="4650" y="5184"/>
                    <a:pt x="4879" y="5184"/>
                  </a:cubicBezTo>
                  <a:cubicBezTo>
                    <a:pt x="5198" y="5184"/>
                    <a:pt x="5491" y="5132"/>
                    <a:pt x="5705" y="5035"/>
                  </a:cubicBezTo>
                  <a:cubicBezTo>
                    <a:pt x="6105" y="4868"/>
                    <a:pt x="6339" y="4601"/>
                    <a:pt x="6272" y="4267"/>
                  </a:cubicBezTo>
                  <a:cubicBezTo>
                    <a:pt x="6239" y="3900"/>
                    <a:pt x="6005" y="3700"/>
                    <a:pt x="5705" y="3500"/>
                  </a:cubicBezTo>
                  <a:cubicBezTo>
                    <a:pt x="5405" y="3267"/>
                    <a:pt x="5071" y="3166"/>
                    <a:pt x="4737" y="3000"/>
                  </a:cubicBezTo>
                  <a:cubicBezTo>
                    <a:pt x="4070" y="2699"/>
                    <a:pt x="3403" y="2266"/>
                    <a:pt x="3270" y="2166"/>
                  </a:cubicBezTo>
                  <a:cubicBezTo>
                    <a:pt x="3170" y="2032"/>
                    <a:pt x="2603" y="1532"/>
                    <a:pt x="2202" y="998"/>
                  </a:cubicBezTo>
                  <a:cubicBezTo>
                    <a:pt x="2002" y="731"/>
                    <a:pt x="1735" y="498"/>
                    <a:pt x="1502" y="264"/>
                  </a:cubicBezTo>
                  <a:cubicBezTo>
                    <a:pt x="1291" y="133"/>
                    <a:pt x="1038" y="1"/>
                    <a:pt x="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1"/>
            <p:cNvSpPr/>
            <p:nvPr/>
          </p:nvSpPr>
          <p:spPr>
            <a:xfrm>
              <a:off x="-4507725" y="15747913"/>
              <a:ext cx="89250" cy="89875"/>
            </a:xfrm>
            <a:custGeom>
              <a:avLst/>
              <a:gdLst/>
              <a:ahLst/>
              <a:cxnLst/>
              <a:rect l="l" t="t" r="r" b="b"/>
              <a:pathLst>
                <a:path w="3570" h="3595" extrusionOk="0">
                  <a:moveTo>
                    <a:pt x="1003" y="1"/>
                  </a:moveTo>
                  <a:cubicBezTo>
                    <a:pt x="791" y="1"/>
                    <a:pt x="574" y="52"/>
                    <a:pt x="401" y="117"/>
                  </a:cubicBezTo>
                  <a:cubicBezTo>
                    <a:pt x="167" y="250"/>
                    <a:pt x="34" y="551"/>
                    <a:pt x="0" y="918"/>
                  </a:cubicBezTo>
                  <a:cubicBezTo>
                    <a:pt x="0" y="1218"/>
                    <a:pt x="67" y="1418"/>
                    <a:pt x="167" y="1585"/>
                  </a:cubicBezTo>
                  <a:cubicBezTo>
                    <a:pt x="267" y="1752"/>
                    <a:pt x="401" y="1885"/>
                    <a:pt x="534" y="2018"/>
                  </a:cubicBezTo>
                  <a:cubicBezTo>
                    <a:pt x="768" y="2252"/>
                    <a:pt x="1068" y="2452"/>
                    <a:pt x="1101" y="2519"/>
                  </a:cubicBezTo>
                  <a:cubicBezTo>
                    <a:pt x="1201" y="2585"/>
                    <a:pt x="1368" y="2886"/>
                    <a:pt x="1601" y="3119"/>
                  </a:cubicBezTo>
                  <a:cubicBezTo>
                    <a:pt x="1735" y="3253"/>
                    <a:pt x="1868" y="3386"/>
                    <a:pt x="2068" y="3453"/>
                  </a:cubicBezTo>
                  <a:cubicBezTo>
                    <a:pt x="2206" y="3535"/>
                    <a:pt x="2411" y="3595"/>
                    <a:pt x="2665" y="3595"/>
                  </a:cubicBezTo>
                  <a:cubicBezTo>
                    <a:pt x="2720" y="3595"/>
                    <a:pt x="2777" y="3592"/>
                    <a:pt x="2836" y="3586"/>
                  </a:cubicBezTo>
                  <a:cubicBezTo>
                    <a:pt x="3169" y="3586"/>
                    <a:pt x="3403" y="3419"/>
                    <a:pt x="3469" y="3186"/>
                  </a:cubicBezTo>
                  <a:cubicBezTo>
                    <a:pt x="3570" y="2886"/>
                    <a:pt x="3570" y="2519"/>
                    <a:pt x="3503" y="2185"/>
                  </a:cubicBezTo>
                  <a:cubicBezTo>
                    <a:pt x="3336" y="1451"/>
                    <a:pt x="2736" y="918"/>
                    <a:pt x="2636" y="851"/>
                  </a:cubicBezTo>
                  <a:cubicBezTo>
                    <a:pt x="2535" y="751"/>
                    <a:pt x="2002" y="217"/>
                    <a:pt x="1335" y="50"/>
                  </a:cubicBezTo>
                  <a:cubicBezTo>
                    <a:pt x="1230" y="15"/>
                    <a:pt x="1117" y="1"/>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1"/>
            <p:cNvSpPr/>
            <p:nvPr/>
          </p:nvSpPr>
          <p:spPr>
            <a:xfrm>
              <a:off x="-4948875" y="15603763"/>
              <a:ext cx="64225" cy="66200"/>
            </a:xfrm>
            <a:custGeom>
              <a:avLst/>
              <a:gdLst/>
              <a:ahLst/>
              <a:cxnLst/>
              <a:rect l="l" t="t" r="r" b="b"/>
              <a:pathLst>
                <a:path w="2569" h="2648" extrusionOk="0">
                  <a:moveTo>
                    <a:pt x="840" y="1"/>
                  </a:moveTo>
                  <a:cubicBezTo>
                    <a:pt x="653" y="1"/>
                    <a:pt x="463" y="50"/>
                    <a:pt x="334" y="179"/>
                  </a:cubicBezTo>
                  <a:cubicBezTo>
                    <a:pt x="167" y="312"/>
                    <a:pt x="34" y="579"/>
                    <a:pt x="0" y="980"/>
                  </a:cubicBezTo>
                  <a:cubicBezTo>
                    <a:pt x="0" y="1246"/>
                    <a:pt x="0" y="1480"/>
                    <a:pt x="34" y="1647"/>
                  </a:cubicBezTo>
                  <a:cubicBezTo>
                    <a:pt x="100" y="1813"/>
                    <a:pt x="134" y="1914"/>
                    <a:pt x="167" y="2014"/>
                  </a:cubicBezTo>
                  <a:cubicBezTo>
                    <a:pt x="234" y="2180"/>
                    <a:pt x="334" y="2280"/>
                    <a:pt x="367" y="2314"/>
                  </a:cubicBezTo>
                  <a:cubicBezTo>
                    <a:pt x="434" y="2347"/>
                    <a:pt x="467" y="2481"/>
                    <a:pt x="634" y="2547"/>
                  </a:cubicBezTo>
                  <a:cubicBezTo>
                    <a:pt x="701" y="2614"/>
                    <a:pt x="834" y="2647"/>
                    <a:pt x="1001" y="2647"/>
                  </a:cubicBezTo>
                  <a:cubicBezTo>
                    <a:pt x="1168" y="2647"/>
                    <a:pt x="1435" y="2647"/>
                    <a:pt x="1768" y="2614"/>
                  </a:cubicBezTo>
                  <a:cubicBezTo>
                    <a:pt x="2102" y="2514"/>
                    <a:pt x="2335" y="2381"/>
                    <a:pt x="2469" y="2180"/>
                  </a:cubicBezTo>
                  <a:cubicBezTo>
                    <a:pt x="2569" y="1980"/>
                    <a:pt x="2569" y="1713"/>
                    <a:pt x="2536" y="1480"/>
                  </a:cubicBezTo>
                  <a:cubicBezTo>
                    <a:pt x="2402" y="980"/>
                    <a:pt x="2002" y="646"/>
                    <a:pt x="1902" y="546"/>
                  </a:cubicBezTo>
                  <a:cubicBezTo>
                    <a:pt x="1835" y="479"/>
                    <a:pt x="1501" y="79"/>
                    <a:pt x="1001" y="12"/>
                  </a:cubicBezTo>
                  <a:cubicBezTo>
                    <a:pt x="949" y="5"/>
                    <a:pt x="894" y="1"/>
                    <a:pt x="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1"/>
            <p:cNvSpPr/>
            <p:nvPr/>
          </p:nvSpPr>
          <p:spPr>
            <a:xfrm>
              <a:off x="-5300800" y="15690563"/>
              <a:ext cx="80925" cy="91975"/>
            </a:xfrm>
            <a:custGeom>
              <a:avLst/>
              <a:gdLst/>
              <a:ahLst/>
              <a:cxnLst/>
              <a:rect l="l" t="t" r="r" b="b"/>
              <a:pathLst>
                <a:path w="3237" h="3679" extrusionOk="0">
                  <a:moveTo>
                    <a:pt x="2398" y="1"/>
                  </a:moveTo>
                  <a:cubicBezTo>
                    <a:pt x="2176" y="1"/>
                    <a:pt x="1951" y="66"/>
                    <a:pt x="1702" y="176"/>
                  </a:cubicBezTo>
                  <a:cubicBezTo>
                    <a:pt x="1101" y="410"/>
                    <a:pt x="734" y="977"/>
                    <a:pt x="668" y="1077"/>
                  </a:cubicBezTo>
                  <a:cubicBezTo>
                    <a:pt x="568" y="1210"/>
                    <a:pt x="101" y="1744"/>
                    <a:pt x="34" y="2411"/>
                  </a:cubicBezTo>
                  <a:cubicBezTo>
                    <a:pt x="1" y="2711"/>
                    <a:pt x="34" y="3045"/>
                    <a:pt x="167" y="3312"/>
                  </a:cubicBezTo>
                  <a:cubicBezTo>
                    <a:pt x="267" y="3545"/>
                    <a:pt x="534" y="3679"/>
                    <a:pt x="868" y="3679"/>
                  </a:cubicBezTo>
                  <a:cubicBezTo>
                    <a:pt x="1201" y="3679"/>
                    <a:pt x="1502" y="3579"/>
                    <a:pt x="1702" y="3445"/>
                  </a:cubicBezTo>
                  <a:cubicBezTo>
                    <a:pt x="1902" y="3345"/>
                    <a:pt x="2035" y="3178"/>
                    <a:pt x="2169" y="3045"/>
                  </a:cubicBezTo>
                  <a:cubicBezTo>
                    <a:pt x="2369" y="2778"/>
                    <a:pt x="2536" y="2511"/>
                    <a:pt x="2569" y="2411"/>
                  </a:cubicBezTo>
                  <a:cubicBezTo>
                    <a:pt x="2602" y="2344"/>
                    <a:pt x="2869" y="2111"/>
                    <a:pt x="3036" y="1877"/>
                  </a:cubicBezTo>
                  <a:cubicBezTo>
                    <a:pt x="3103" y="1711"/>
                    <a:pt x="3170" y="1577"/>
                    <a:pt x="3203" y="1344"/>
                  </a:cubicBezTo>
                  <a:cubicBezTo>
                    <a:pt x="3236" y="1110"/>
                    <a:pt x="3203" y="843"/>
                    <a:pt x="3069" y="443"/>
                  </a:cubicBezTo>
                  <a:cubicBezTo>
                    <a:pt x="3003" y="209"/>
                    <a:pt x="2769" y="43"/>
                    <a:pt x="2536" y="9"/>
                  </a:cubicBezTo>
                  <a:cubicBezTo>
                    <a:pt x="2490" y="4"/>
                    <a:pt x="2444" y="1"/>
                    <a:pt x="2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1"/>
            <p:cNvSpPr/>
            <p:nvPr/>
          </p:nvSpPr>
          <p:spPr>
            <a:xfrm>
              <a:off x="-5144850" y="16298013"/>
              <a:ext cx="132625" cy="65175"/>
            </a:xfrm>
            <a:custGeom>
              <a:avLst/>
              <a:gdLst/>
              <a:ahLst/>
              <a:cxnLst/>
              <a:rect l="l" t="t" r="r" b="b"/>
              <a:pathLst>
                <a:path w="5305" h="2607" extrusionOk="0">
                  <a:moveTo>
                    <a:pt x="4030" y="0"/>
                  </a:moveTo>
                  <a:cubicBezTo>
                    <a:pt x="3855" y="0"/>
                    <a:pt x="3687" y="39"/>
                    <a:pt x="3503" y="62"/>
                  </a:cubicBezTo>
                  <a:cubicBezTo>
                    <a:pt x="3036" y="129"/>
                    <a:pt x="2602" y="262"/>
                    <a:pt x="2469" y="262"/>
                  </a:cubicBezTo>
                  <a:cubicBezTo>
                    <a:pt x="2424" y="273"/>
                    <a:pt x="2343" y="277"/>
                    <a:pt x="2239" y="277"/>
                  </a:cubicBezTo>
                  <a:cubicBezTo>
                    <a:pt x="2032" y="277"/>
                    <a:pt x="1735" y="262"/>
                    <a:pt x="1468" y="262"/>
                  </a:cubicBezTo>
                  <a:cubicBezTo>
                    <a:pt x="1268" y="296"/>
                    <a:pt x="1034" y="296"/>
                    <a:pt x="801" y="429"/>
                  </a:cubicBezTo>
                  <a:cubicBezTo>
                    <a:pt x="534" y="529"/>
                    <a:pt x="301" y="729"/>
                    <a:pt x="134" y="1063"/>
                  </a:cubicBezTo>
                  <a:cubicBezTo>
                    <a:pt x="0" y="1296"/>
                    <a:pt x="34" y="1563"/>
                    <a:pt x="201" y="1797"/>
                  </a:cubicBezTo>
                  <a:cubicBezTo>
                    <a:pt x="367" y="2064"/>
                    <a:pt x="701" y="2264"/>
                    <a:pt x="1034" y="2397"/>
                  </a:cubicBezTo>
                  <a:cubicBezTo>
                    <a:pt x="1404" y="2563"/>
                    <a:pt x="1825" y="2607"/>
                    <a:pt x="2155" y="2607"/>
                  </a:cubicBezTo>
                  <a:cubicBezTo>
                    <a:pt x="2421" y="2607"/>
                    <a:pt x="2628" y="2579"/>
                    <a:pt x="2702" y="2564"/>
                  </a:cubicBezTo>
                  <a:cubicBezTo>
                    <a:pt x="2869" y="2564"/>
                    <a:pt x="3770" y="2531"/>
                    <a:pt x="4437" y="2064"/>
                  </a:cubicBezTo>
                  <a:cubicBezTo>
                    <a:pt x="4770" y="1863"/>
                    <a:pt x="5037" y="1563"/>
                    <a:pt x="5171" y="1263"/>
                  </a:cubicBezTo>
                  <a:cubicBezTo>
                    <a:pt x="5304" y="963"/>
                    <a:pt x="5271" y="696"/>
                    <a:pt x="5037" y="429"/>
                  </a:cubicBezTo>
                  <a:cubicBezTo>
                    <a:pt x="4804" y="196"/>
                    <a:pt x="4537" y="95"/>
                    <a:pt x="4270" y="29"/>
                  </a:cubicBezTo>
                  <a:cubicBezTo>
                    <a:pt x="4187" y="8"/>
                    <a:pt x="4108" y="0"/>
                    <a:pt x="40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1"/>
            <p:cNvSpPr/>
            <p:nvPr/>
          </p:nvSpPr>
          <p:spPr>
            <a:xfrm>
              <a:off x="-4717050" y="16246263"/>
              <a:ext cx="201000" cy="130400"/>
            </a:xfrm>
            <a:custGeom>
              <a:avLst/>
              <a:gdLst/>
              <a:ahLst/>
              <a:cxnLst/>
              <a:rect l="l" t="t" r="r" b="b"/>
              <a:pathLst>
                <a:path w="8040" h="5216" extrusionOk="0">
                  <a:moveTo>
                    <a:pt x="7366" y="1"/>
                  </a:moveTo>
                  <a:cubicBezTo>
                    <a:pt x="7100" y="1"/>
                    <a:pt x="6830" y="139"/>
                    <a:pt x="6539" y="297"/>
                  </a:cubicBezTo>
                  <a:cubicBezTo>
                    <a:pt x="6205" y="531"/>
                    <a:pt x="5905" y="865"/>
                    <a:pt x="5538" y="1165"/>
                  </a:cubicBezTo>
                  <a:cubicBezTo>
                    <a:pt x="4871" y="1799"/>
                    <a:pt x="4037" y="2332"/>
                    <a:pt x="3837" y="2432"/>
                  </a:cubicBezTo>
                  <a:cubicBezTo>
                    <a:pt x="3670" y="2499"/>
                    <a:pt x="2769" y="2833"/>
                    <a:pt x="1935" y="3033"/>
                  </a:cubicBezTo>
                  <a:cubicBezTo>
                    <a:pt x="1535" y="3166"/>
                    <a:pt x="1101" y="3266"/>
                    <a:pt x="768" y="3433"/>
                  </a:cubicBezTo>
                  <a:cubicBezTo>
                    <a:pt x="434" y="3600"/>
                    <a:pt x="167" y="3800"/>
                    <a:pt x="67" y="4167"/>
                  </a:cubicBezTo>
                  <a:cubicBezTo>
                    <a:pt x="1" y="4467"/>
                    <a:pt x="201" y="4701"/>
                    <a:pt x="601" y="4934"/>
                  </a:cubicBezTo>
                  <a:cubicBezTo>
                    <a:pt x="968" y="5075"/>
                    <a:pt x="1429" y="5216"/>
                    <a:pt x="1946" y="5216"/>
                  </a:cubicBezTo>
                  <a:cubicBezTo>
                    <a:pt x="2041" y="5216"/>
                    <a:pt x="2137" y="5211"/>
                    <a:pt x="2236" y="5201"/>
                  </a:cubicBezTo>
                  <a:cubicBezTo>
                    <a:pt x="2569" y="5201"/>
                    <a:pt x="2869" y="5168"/>
                    <a:pt x="3170" y="5134"/>
                  </a:cubicBezTo>
                  <a:cubicBezTo>
                    <a:pt x="3436" y="5101"/>
                    <a:pt x="3737" y="5001"/>
                    <a:pt x="4004" y="4934"/>
                  </a:cubicBezTo>
                  <a:cubicBezTo>
                    <a:pt x="4437" y="4767"/>
                    <a:pt x="4837" y="4601"/>
                    <a:pt x="4938" y="4500"/>
                  </a:cubicBezTo>
                  <a:cubicBezTo>
                    <a:pt x="5038" y="4467"/>
                    <a:pt x="5171" y="4367"/>
                    <a:pt x="5338" y="4300"/>
                  </a:cubicBezTo>
                  <a:cubicBezTo>
                    <a:pt x="5505" y="4200"/>
                    <a:pt x="5705" y="4100"/>
                    <a:pt x="5905" y="3933"/>
                  </a:cubicBezTo>
                  <a:cubicBezTo>
                    <a:pt x="6372" y="3633"/>
                    <a:pt x="6872" y="3166"/>
                    <a:pt x="7239" y="2632"/>
                  </a:cubicBezTo>
                  <a:cubicBezTo>
                    <a:pt x="7639" y="2065"/>
                    <a:pt x="7906" y="1498"/>
                    <a:pt x="7940" y="998"/>
                  </a:cubicBezTo>
                  <a:cubicBezTo>
                    <a:pt x="8040" y="498"/>
                    <a:pt x="7873" y="164"/>
                    <a:pt x="7573" y="31"/>
                  </a:cubicBezTo>
                  <a:cubicBezTo>
                    <a:pt x="7504" y="10"/>
                    <a:pt x="7435" y="1"/>
                    <a:pt x="7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1"/>
            <p:cNvSpPr/>
            <p:nvPr/>
          </p:nvSpPr>
          <p:spPr>
            <a:xfrm>
              <a:off x="-4807100" y="15469713"/>
              <a:ext cx="87575" cy="73575"/>
            </a:xfrm>
            <a:custGeom>
              <a:avLst/>
              <a:gdLst/>
              <a:ahLst/>
              <a:cxnLst/>
              <a:rect l="l" t="t" r="r" b="b"/>
              <a:pathLst>
                <a:path w="3503" h="2943" extrusionOk="0">
                  <a:moveTo>
                    <a:pt x="1044" y="1"/>
                  </a:moveTo>
                  <a:cubicBezTo>
                    <a:pt x="575" y="1"/>
                    <a:pt x="127" y="252"/>
                    <a:pt x="33" y="1004"/>
                  </a:cubicBezTo>
                  <a:cubicBezTo>
                    <a:pt x="0" y="1571"/>
                    <a:pt x="267" y="1872"/>
                    <a:pt x="500" y="2072"/>
                  </a:cubicBezTo>
                  <a:cubicBezTo>
                    <a:pt x="767" y="2272"/>
                    <a:pt x="1001" y="2405"/>
                    <a:pt x="1101" y="2472"/>
                  </a:cubicBezTo>
                  <a:cubicBezTo>
                    <a:pt x="1168" y="2505"/>
                    <a:pt x="1434" y="2706"/>
                    <a:pt x="1701" y="2839"/>
                  </a:cubicBezTo>
                  <a:cubicBezTo>
                    <a:pt x="1846" y="2897"/>
                    <a:pt x="2004" y="2942"/>
                    <a:pt x="2179" y="2942"/>
                  </a:cubicBezTo>
                  <a:cubicBezTo>
                    <a:pt x="2408" y="2942"/>
                    <a:pt x="2667" y="2865"/>
                    <a:pt x="2969" y="2639"/>
                  </a:cubicBezTo>
                  <a:cubicBezTo>
                    <a:pt x="3503" y="2205"/>
                    <a:pt x="3469" y="1638"/>
                    <a:pt x="3136" y="1171"/>
                  </a:cubicBezTo>
                  <a:cubicBezTo>
                    <a:pt x="2835" y="704"/>
                    <a:pt x="2335" y="437"/>
                    <a:pt x="2202" y="404"/>
                  </a:cubicBezTo>
                  <a:cubicBezTo>
                    <a:pt x="2102" y="337"/>
                    <a:pt x="1635" y="37"/>
                    <a:pt x="1134" y="4"/>
                  </a:cubicBezTo>
                  <a:cubicBezTo>
                    <a:pt x="1104" y="2"/>
                    <a:pt x="1074" y="1"/>
                    <a:pt x="1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1"/>
            <p:cNvSpPr/>
            <p:nvPr/>
          </p:nvSpPr>
          <p:spPr>
            <a:xfrm>
              <a:off x="-4761250" y="15649288"/>
              <a:ext cx="145125" cy="121075"/>
            </a:xfrm>
            <a:custGeom>
              <a:avLst/>
              <a:gdLst/>
              <a:ahLst/>
              <a:cxnLst/>
              <a:rect l="l" t="t" r="r" b="b"/>
              <a:pathLst>
                <a:path w="5805" h="4843" extrusionOk="0">
                  <a:moveTo>
                    <a:pt x="4594" y="1"/>
                  </a:moveTo>
                  <a:cubicBezTo>
                    <a:pt x="4320" y="1"/>
                    <a:pt x="4033" y="45"/>
                    <a:pt x="3770" y="126"/>
                  </a:cubicBezTo>
                  <a:cubicBezTo>
                    <a:pt x="2803" y="359"/>
                    <a:pt x="1969" y="1060"/>
                    <a:pt x="1802" y="1193"/>
                  </a:cubicBezTo>
                  <a:cubicBezTo>
                    <a:pt x="1635" y="1360"/>
                    <a:pt x="801" y="1961"/>
                    <a:pt x="368" y="2794"/>
                  </a:cubicBezTo>
                  <a:cubicBezTo>
                    <a:pt x="134" y="3161"/>
                    <a:pt x="1" y="3628"/>
                    <a:pt x="34" y="3995"/>
                  </a:cubicBezTo>
                  <a:cubicBezTo>
                    <a:pt x="101" y="4362"/>
                    <a:pt x="268" y="4662"/>
                    <a:pt x="635" y="4796"/>
                  </a:cubicBezTo>
                  <a:cubicBezTo>
                    <a:pt x="709" y="4828"/>
                    <a:pt x="788" y="4843"/>
                    <a:pt x="867" y="4843"/>
                  </a:cubicBezTo>
                  <a:cubicBezTo>
                    <a:pt x="1036" y="4843"/>
                    <a:pt x="1210" y="4776"/>
                    <a:pt x="1368" y="4662"/>
                  </a:cubicBezTo>
                  <a:cubicBezTo>
                    <a:pt x="1635" y="4496"/>
                    <a:pt x="1869" y="4229"/>
                    <a:pt x="2136" y="4029"/>
                  </a:cubicBezTo>
                  <a:cubicBezTo>
                    <a:pt x="2636" y="3528"/>
                    <a:pt x="3136" y="3061"/>
                    <a:pt x="3270" y="2995"/>
                  </a:cubicBezTo>
                  <a:cubicBezTo>
                    <a:pt x="3370" y="2895"/>
                    <a:pt x="4004" y="2494"/>
                    <a:pt x="4604" y="2161"/>
                  </a:cubicBezTo>
                  <a:cubicBezTo>
                    <a:pt x="4938" y="1994"/>
                    <a:pt x="5204" y="1794"/>
                    <a:pt x="5438" y="1560"/>
                  </a:cubicBezTo>
                  <a:cubicBezTo>
                    <a:pt x="5638" y="1360"/>
                    <a:pt x="5805" y="1127"/>
                    <a:pt x="5772" y="793"/>
                  </a:cubicBezTo>
                  <a:cubicBezTo>
                    <a:pt x="5705" y="459"/>
                    <a:pt x="5471" y="226"/>
                    <a:pt x="5104" y="59"/>
                  </a:cubicBezTo>
                  <a:cubicBezTo>
                    <a:pt x="4946" y="20"/>
                    <a:pt x="4773" y="1"/>
                    <a:pt x="4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1"/>
            <p:cNvSpPr/>
            <p:nvPr/>
          </p:nvSpPr>
          <p:spPr>
            <a:xfrm>
              <a:off x="-5304975" y="15767513"/>
              <a:ext cx="30875" cy="23825"/>
            </a:xfrm>
            <a:custGeom>
              <a:avLst/>
              <a:gdLst/>
              <a:ahLst/>
              <a:cxnLst/>
              <a:rect l="l" t="t" r="r" b="b"/>
              <a:pathLst>
                <a:path w="1235" h="953" extrusionOk="0">
                  <a:moveTo>
                    <a:pt x="334" y="0"/>
                  </a:moveTo>
                  <a:cubicBezTo>
                    <a:pt x="168" y="0"/>
                    <a:pt x="1" y="134"/>
                    <a:pt x="1" y="400"/>
                  </a:cubicBezTo>
                  <a:cubicBezTo>
                    <a:pt x="1" y="567"/>
                    <a:pt x="101" y="667"/>
                    <a:pt x="201" y="734"/>
                  </a:cubicBezTo>
                  <a:cubicBezTo>
                    <a:pt x="268" y="767"/>
                    <a:pt x="368" y="801"/>
                    <a:pt x="401" y="801"/>
                  </a:cubicBezTo>
                  <a:cubicBezTo>
                    <a:pt x="401" y="801"/>
                    <a:pt x="501" y="901"/>
                    <a:pt x="601" y="934"/>
                  </a:cubicBezTo>
                  <a:cubicBezTo>
                    <a:pt x="646" y="945"/>
                    <a:pt x="690" y="953"/>
                    <a:pt x="736" y="953"/>
                  </a:cubicBezTo>
                  <a:cubicBezTo>
                    <a:pt x="827" y="953"/>
                    <a:pt x="924" y="923"/>
                    <a:pt x="1035" y="834"/>
                  </a:cubicBezTo>
                  <a:cubicBezTo>
                    <a:pt x="1235" y="734"/>
                    <a:pt x="1202" y="501"/>
                    <a:pt x="1102" y="367"/>
                  </a:cubicBezTo>
                  <a:cubicBezTo>
                    <a:pt x="1002" y="234"/>
                    <a:pt x="768" y="134"/>
                    <a:pt x="735" y="134"/>
                  </a:cubicBezTo>
                  <a:cubicBezTo>
                    <a:pt x="701" y="100"/>
                    <a:pt x="5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1"/>
            <p:cNvSpPr/>
            <p:nvPr/>
          </p:nvSpPr>
          <p:spPr>
            <a:xfrm>
              <a:off x="-5320800" y="15644038"/>
              <a:ext cx="51725" cy="34000"/>
            </a:xfrm>
            <a:custGeom>
              <a:avLst/>
              <a:gdLst/>
              <a:ahLst/>
              <a:cxnLst/>
              <a:rect l="l" t="t" r="r" b="b"/>
              <a:pathLst>
                <a:path w="2069" h="1360" extrusionOk="0">
                  <a:moveTo>
                    <a:pt x="516" y="1"/>
                  </a:moveTo>
                  <a:cubicBezTo>
                    <a:pt x="398" y="1"/>
                    <a:pt x="285" y="46"/>
                    <a:pt x="200" y="169"/>
                  </a:cubicBezTo>
                  <a:cubicBezTo>
                    <a:pt x="0" y="503"/>
                    <a:pt x="701" y="936"/>
                    <a:pt x="801" y="1003"/>
                  </a:cubicBezTo>
                  <a:cubicBezTo>
                    <a:pt x="876" y="1028"/>
                    <a:pt x="1277" y="1360"/>
                    <a:pt x="1583" y="1360"/>
                  </a:cubicBezTo>
                  <a:cubicBezTo>
                    <a:pt x="1682" y="1360"/>
                    <a:pt x="1770" y="1326"/>
                    <a:pt x="1835" y="1237"/>
                  </a:cubicBezTo>
                  <a:cubicBezTo>
                    <a:pt x="2068" y="870"/>
                    <a:pt x="1334" y="403"/>
                    <a:pt x="1201" y="336"/>
                  </a:cubicBezTo>
                  <a:cubicBezTo>
                    <a:pt x="1153" y="288"/>
                    <a:pt x="815"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1"/>
            <p:cNvSpPr/>
            <p:nvPr/>
          </p:nvSpPr>
          <p:spPr>
            <a:xfrm>
              <a:off x="-5406700" y="15961538"/>
              <a:ext cx="53400" cy="32750"/>
            </a:xfrm>
            <a:custGeom>
              <a:avLst/>
              <a:gdLst/>
              <a:ahLst/>
              <a:cxnLst/>
              <a:rect l="l" t="t" r="r" b="b"/>
              <a:pathLst>
                <a:path w="2136" h="1310" extrusionOk="0">
                  <a:moveTo>
                    <a:pt x="1652" y="0"/>
                  </a:moveTo>
                  <a:cubicBezTo>
                    <a:pt x="1594" y="0"/>
                    <a:pt x="1533" y="4"/>
                    <a:pt x="1468" y="11"/>
                  </a:cubicBezTo>
                  <a:cubicBezTo>
                    <a:pt x="1168" y="45"/>
                    <a:pt x="901" y="212"/>
                    <a:pt x="834" y="245"/>
                  </a:cubicBezTo>
                  <a:cubicBezTo>
                    <a:pt x="801" y="312"/>
                    <a:pt x="567" y="412"/>
                    <a:pt x="334" y="645"/>
                  </a:cubicBezTo>
                  <a:cubicBezTo>
                    <a:pt x="134" y="845"/>
                    <a:pt x="0" y="1079"/>
                    <a:pt x="234" y="1246"/>
                  </a:cubicBezTo>
                  <a:cubicBezTo>
                    <a:pt x="268" y="1292"/>
                    <a:pt x="319" y="1310"/>
                    <a:pt x="378" y="1310"/>
                  </a:cubicBezTo>
                  <a:cubicBezTo>
                    <a:pt x="491" y="1310"/>
                    <a:pt x="636" y="1244"/>
                    <a:pt x="767" y="1179"/>
                  </a:cubicBezTo>
                  <a:cubicBezTo>
                    <a:pt x="968" y="1079"/>
                    <a:pt x="1168" y="945"/>
                    <a:pt x="1234" y="912"/>
                  </a:cubicBezTo>
                  <a:cubicBezTo>
                    <a:pt x="1268" y="879"/>
                    <a:pt x="1501" y="812"/>
                    <a:pt x="1735" y="679"/>
                  </a:cubicBezTo>
                  <a:cubicBezTo>
                    <a:pt x="1935" y="545"/>
                    <a:pt x="2135" y="412"/>
                    <a:pt x="2102" y="212"/>
                  </a:cubicBezTo>
                  <a:cubicBezTo>
                    <a:pt x="2023" y="54"/>
                    <a:pt x="1863" y="0"/>
                    <a:pt x="1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1"/>
            <p:cNvSpPr/>
            <p:nvPr/>
          </p:nvSpPr>
          <p:spPr>
            <a:xfrm>
              <a:off x="-5288300" y="16061338"/>
              <a:ext cx="25875" cy="15075"/>
            </a:xfrm>
            <a:custGeom>
              <a:avLst/>
              <a:gdLst/>
              <a:ahLst/>
              <a:cxnLst/>
              <a:rect l="l" t="t" r="r" b="b"/>
              <a:pathLst>
                <a:path w="1035" h="603" extrusionOk="0">
                  <a:moveTo>
                    <a:pt x="349" y="0"/>
                  </a:moveTo>
                  <a:cubicBezTo>
                    <a:pt x="231" y="0"/>
                    <a:pt x="201" y="89"/>
                    <a:pt x="201" y="89"/>
                  </a:cubicBezTo>
                  <a:cubicBezTo>
                    <a:pt x="201" y="89"/>
                    <a:pt x="1" y="222"/>
                    <a:pt x="368" y="489"/>
                  </a:cubicBezTo>
                  <a:cubicBezTo>
                    <a:pt x="503" y="575"/>
                    <a:pt x="602" y="602"/>
                    <a:pt x="673" y="602"/>
                  </a:cubicBezTo>
                  <a:cubicBezTo>
                    <a:pt x="795" y="602"/>
                    <a:pt x="835" y="523"/>
                    <a:pt x="835" y="523"/>
                  </a:cubicBezTo>
                  <a:cubicBezTo>
                    <a:pt x="868" y="489"/>
                    <a:pt x="1035" y="389"/>
                    <a:pt x="601" y="89"/>
                  </a:cubicBezTo>
                  <a:cubicBezTo>
                    <a:pt x="490" y="22"/>
                    <a:pt x="409" y="0"/>
                    <a:pt x="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1"/>
            <p:cNvSpPr/>
            <p:nvPr/>
          </p:nvSpPr>
          <p:spPr>
            <a:xfrm>
              <a:off x="-5043950" y="15841888"/>
              <a:ext cx="39225" cy="21850"/>
            </a:xfrm>
            <a:custGeom>
              <a:avLst/>
              <a:gdLst/>
              <a:ahLst/>
              <a:cxnLst/>
              <a:rect l="l" t="t" r="r" b="b"/>
              <a:pathLst>
                <a:path w="1569" h="874" extrusionOk="0">
                  <a:moveTo>
                    <a:pt x="533" y="1"/>
                  </a:moveTo>
                  <a:cubicBezTo>
                    <a:pt x="340" y="1"/>
                    <a:pt x="107" y="61"/>
                    <a:pt x="67" y="361"/>
                  </a:cubicBezTo>
                  <a:cubicBezTo>
                    <a:pt x="1" y="728"/>
                    <a:pt x="634" y="828"/>
                    <a:pt x="734" y="828"/>
                  </a:cubicBezTo>
                  <a:cubicBezTo>
                    <a:pt x="767" y="828"/>
                    <a:pt x="937" y="874"/>
                    <a:pt x="1109" y="874"/>
                  </a:cubicBezTo>
                  <a:cubicBezTo>
                    <a:pt x="1296" y="874"/>
                    <a:pt x="1484" y="820"/>
                    <a:pt x="1502" y="594"/>
                  </a:cubicBezTo>
                  <a:cubicBezTo>
                    <a:pt x="1568" y="127"/>
                    <a:pt x="901" y="27"/>
                    <a:pt x="801" y="27"/>
                  </a:cubicBezTo>
                  <a:cubicBezTo>
                    <a:pt x="775" y="27"/>
                    <a:pt x="662" y="1"/>
                    <a:pt x="5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1"/>
            <p:cNvSpPr/>
            <p:nvPr/>
          </p:nvSpPr>
          <p:spPr>
            <a:xfrm>
              <a:off x="-5062300" y="15580988"/>
              <a:ext cx="45900" cy="36325"/>
            </a:xfrm>
            <a:custGeom>
              <a:avLst/>
              <a:gdLst/>
              <a:ahLst/>
              <a:cxnLst/>
              <a:rect l="l" t="t" r="r" b="b"/>
              <a:pathLst>
                <a:path w="1836" h="1453" extrusionOk="0">
                  <a:moveTo>
                    <a:pt x="574" y="0"/>
                  </a:moveTo>
                  <a:cubicBezTo>
                    <a:pt x="482" y="0"/>
                    <a:pt x="389" y="35"/>
                    <a:pt x="301" y="123"/>
                  </a:cubicBezTo>
                  <a:cubicBezTo>
                    <a:pt x="1" y="389"/>
                    <a:pt x="534" y="890"/>
                    <a:pt x="635" y="957"/>
                  </a:cubicBezTo>
                  <a:cubicBezTo>
                    <a:pt x="661" y="1036"/>
                    <a:pt x="1004" y="1453"/>
                    <a:pt x="1294" y="1453"/>
                  </a:cubicBezTo>
                  <a:cubicBezTo>
                    <a:pt x="1369" y="1453"/>
                    <a:pt x="1440" y="1425"/>
                    <a:pt x="1502" y="1357"/>
                  </a:cubicBezTo>
                  <a:cubicBezTo>
                    <a:pt x="1835" y="1023"/>
                    <a:pt x="1202" y="523"/>
                    <a:pt x="1168" y="423"/>
                  </a:cubicBezTo>
                  <a:cubicBezTo>
                    <a:pt x="1143" y="347"/>
                    <a:pt x="867" y="0"/>
                    <a:pt x="5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1"/>
            <p:cNvSpPr/>
            <p:nvPr/>
          </p:nvSpPr>
          <p:spPr>
            <a:xfrm>
              <a:off x="-5092325" y="15685788"/>
              <a:ext cx="38300" cy="21825"/>
            </a:xfrm>
            <a:custGeom>
              <a:avLst/>
              <a:gdLst/>
              <a:ahLst/>
              <a:cxnLst/>
              <a:rect l="l" t="t" r="r" b="b"/>
              <a:pathLst>
                <a:path w="1532" h="873" extrusionOk="0">
                  <a:moveTo>
                    <a:pt x="701" y="67"/>
                  </a:moveTo>
                  <a:cubicBezTo>
                    <a:pt x="601" y="100"/>
                    <a:pt x="1" y="67"/>
                    <a:pt x="34" y="567"/>
                  </a:cubicBezTo>
                  <a:cubicBezTo>
                    <a:pt x="59" y="836"/>
                    <a:pt x="406" y="872"/>
                    <a:pt x="616" y="872"/>
                  </a:cubicBezTo>
                  <a:cubicBezTo>
                    <a:pt x="692" y="872"/>
                    <a:pt x="750" y="867"/>
                    <a:pt x="768" y="867"/>
                  </a:cubicBezTo>
                  <a:cubicBezTo>
                    <a:pt x="781" y="867"/>
                    <a:pt x="802" y="868"/>
                    <a:pt x="830" y="868"/>
                  </a:cubicBezTo>
                  <a:cubicBezTo>
                    <a:pt x="1024" y="868"/>
                    <a:pt x="1531" y="842"/>
                    <a:pt x="1502" y="434"/>
                  </a:cubicBezTo>
                  <a:cubicBezTo>
                    <a:pt x="1435" y="0"/>
                    <a:pt x="768" y="100"/>
                    <a:pt x="701" y="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1"/>
            <p:cNvSpPr/>
            <p:nvPr/>
          </p:nvSpPr>
          <p:spPr>
            <a:xfrm>
              <a:off x="-5065625" y="15753738"/>
              <a:ext cx="28375" cy="23150"/>
            </a:xfrm>
            <a:custGeom>
              <a:avLst/>
              <a:gdLst/>
              <a:ahLst/>
              <a:cxnLst/>
              <a:rect l="l" t="t" r="r" b="b"/>
              <a:pathLst>
                <a:path w="1135" h="926" extrusionOk="0">
                  <a:moveTo>
                    <a:pt x="630" y="0"/>
                  </a:moveTo>
                  <a:cubicBezTo>
                    <a:pt x="586" y="0"/>
                    <a:pt x="542" y="7"/>
                    <a:pt x="501" y="17"/>
                  </a:cubicBezTo>
                  <a:cubicBezTo>
                    <a:pt x="367" y="84"/>
                    <a:pt x="301" y="184"/>
                    <a:pt x="267" y="218"/>
                  </a:cubicBezTo>
                  <a:cubicBezTo>
                    <a:pt x="200" y="284"/>
                    <a:pt x="100" y="351"/>
                    <a:pt x="34" y="518"/>
                  </a:cubicBezTo>
                  <a:cubicBezTo>
                    <a:pt x="0" y="651"/>
                    <a:pt x="34" y="818"/>
                    <a:pt x="267" y="885"/>
                  </a:cubicBezTo>
                  <a:cubicBezTo>
                    <a:pt x="361" y="914"/>
                    <a:pt x="439" y="925"/>
                    <a:pt x="504" y="925"/>
                  </a:cubicBezTo>
                  <a:cubicBezTo>
                    <a:pt x="741" y="925"/>
                    <a:pt x="808" y="770"/>
                    <a:pt x="834" y="718"/>
                  </a:cubicBezTo>
                  <a:cubicBezTo>
                    <a:pt x="834" y="685"/>
                    <a:pt x="1134" y="585"/>
                    <a:pt x="868" y="151"/>
                  </a:cubicBezTo>
                  <a:cubicBezTo>
                    <a:pt x="822" y="36"/>
                    <a:pt x="728" y="0"/>
                    <a:pt x="6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1"/>
            <p:cNvSpPr/>
            <p:nvPr/>
          </p:nvSpPr>
          <p:spPr>
            <a:xfrm>
              <a:off x="-4948875" y="15631538"/>
              <a:ext cx="35875" cy="28050"/>
            </a:xfrm>
            <a:custGeom>
              <a:avLst/>
              <a:gdLst/>
              <a:ahLst/>
              <a:cxnLst/>
              <a:rect l="l" t="t" r="r" b="b"/>
              <a:pathLst>
                <a:path w="1435" h="1122" extrusionOk="0">
                  <a:moveTo>
                    <a:pt x="811" y="1"/>
                  </a:moveTo>
                  <a:cubicBezTo>
                    <a:pt x="557" y="1"/>
                    <a:pt x="420" y="290"/>
                    <a:pt x="367" y="369"/>
                  </a:cubicBezTo>
                  <a:cubicBezTo>
                    <a:pt x="367" y="436"/>
                    <a:pt x="0" y="836"/>
                    <a:pt x="467" y="1069"/>
                  </a:cubicBezTo>
                  <a:cubicBezTo>
                    <a:pt x="529" y="1106"/>
                    <a:pt x="586" y="1122"/>
                    <a:pt x="638" y="1122"/>
                  </a:cubicBezTo>
                  <a:cubicBezTo>
                    <a:pt x="869" y="1122"/>
                    <a:pt x="1007" y="824"/>
                    <a:pt x="1034" y="769"/>
                  </a:cubicBezTo>
                  <a:cubicBezTo>
                    <a:pt x="1101" y="702"/>
                    <a:pt x="1435" y="336"/>
                    <a:pt x="1034" y="69"/>
                  </a:cubicBezTo>
                  <a:cubicBezTo>
                    <a:pt x="951" y="20"/>
                    <a:pt x="877" y="1"/>
                    <a:pt x="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1"/>
            <p:cNvSpPr/>
            <p:nvPr/>
          </p:nvSpPr>
          <p:spPr>
            <a:xfrm>
              <a:off x="-4957225" y="15718488"/>
              <a:ext cx="38400" cy="42050"/>
            </a:xfrm>
            <a:custGeom>
              <a:avLst/>
              <a:gdLst/>
              <a:ahLst/>
              <a:cxnLst/>
              <a:rect l="l" t="t" r="r" b="b"/>
              <a:pathLst>
                <a:path w="1536" h="1682" extrusionOk="0">
                  <a:moveTo>
                    <a:pt x="516" y="1"/>
                  </a:moveTo>
                  <a:cubicBezTo>
                    <a:pt x="470" y="1"/>
                    <a:pt x="421" y="9"/>
                    <a:pt x="368" y="26"/>
                  </a:cubicBezTo>
                  <a:cubicBezTo>
                    <a:pt x="1" y="127"/>
                    <a:pt x="334" y="894"/>
                    <a:pt x="368" y="960"/>
                  </a:cubicBezTo>
                  <a:cubicBezTo>
                    <a:pt x="368" y="1027"/>
                    <a:pt x="501" y="1261"/>
                    <a:pt x="635" y="1427"/>
                  </a:cubicBezTo>
                  <a:cubicBezTo>
                    <a:pt x="755" y="1572"/>
                    <a:pt x="892" y="1681"/>
                    <a:pt x="1022" y="1681"/>
                  </a:cubicBezTo>
                  <a:cubicBezTo>
                    <a:pt x="1073" y="1681"/>
                    <a:pt x="1122" y="1665"/>
                    <a:pt x="1168" y="1628"/>
                  </a:cubicBezTo>
                  <a:cubicBezTo>
                    <a:pt x="1535" y="1361"/>
                    <a:pt x="1135" y="727"/>
                    <a:pt x="1102" y="627"/>
                  </a:cubicBezTo>
                  <a:cubicBezTo>
                    <a:pt x="1042" y="567"/>
                    <a:pt x="902"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1"/>
            <p:cNvSpPr/>
            <p:nvPr/>
          </p:nvSpPr>
          <p:spPr>
            <a:xfrm>
              <a:off x="-4943050" y="15531138"/>
              <a:ext cx="31725" cy="43775"/>
            </a:xfrm>
            <a:custGeom>
              <a:avLst/>
              <a:gdLst/>
              <a:ahLst/>
              <a:cxnLst/>
              <a:rect l="l" t="t" r="r" b="b"/>
              <a:pathLst>
                <a:path w="1269" h="1751" extrusionOk="0">
                  <a:moveTo>
                    <a:pt x="915" y="0"/>
                  </a:moveTo>
                  <a:cubicBezTo>
                    <a:pt x="762" y="0"/>
                    <a:pt x="618" y="132"/>
                    <a:pt x="568" y="282"/>
                  </a:cubicBezTo>
                  <a:cubicBezTo>
                    <a:pt x="435" y="515"/>
                    <a:pt x="368" y="749"/>
                    <a:pt x="368" y="782"/>
                  </a:cubicBezTo>
                  <a:cubicBezTo>
                    <a:pt x="301" y="882"/>
                    <a:pt x="1" y="1683"/>
                    <a:pt x="568" y="1750"/>
                  </a:cubicBezTo>
                  <a:cubicBezTo>
                    <a:pt x="576" y="1750"/>
                    <a:pt x="585" y="1751"/>
                    <a:pt x="593" y="1751"/>
                  </a:cubicBezTo>
                  <a:cubicBezTo>
                    <a:pt x="941" y="1751"/>
                    <a:pt x="1069" y="1081"/>
                    <a:pt x="1102" y="1016"/>
                  </a:cubicBezTo>
                  <a:cubicBezTo>
                    <a:pt x="1102" y="949"/>
                    <a:pt x="1202" y="749"/>
                    <a:pt x="1235" y="549"/>
                  </a:cubicBezTo>
                  <a:cubicBezTo>
                    <a:pt x="1268" y="349"/>
                    <a:pt x="1268" y="115"/>
                    <a:pt x="1068" y="48"/>
                  </a:cubicBezTo>
                  <a:cubicBezTo>
                    <a:pt x="1018" y="15"/>
                    <a:pt x="966" y="0"/>
                    <a:pt x="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1"/>
            <p:cNvSpPr/>
            <p:nvPr/>
          </p:nvSpPr>
          <p:spPr>
            <a:xfrm>
              <a:off x="-4840475" y="15704888"/>
              <a:ext cx="30050" cy="20325"/>
            </a:xfrm>
            <a:custGeom>
              <a:avLst/>
              <a:gdLst/>
              <a:ahLst/>
              <a:cxnLst/>
              <a:rect l="l" t="t" r="r" b="b"/>
              <a:pathLst>
                <a:path w="1202" h="813" extrusionOk="0">
                  <a:moveTo>
                    <a:pt x="506" y="0"/>
                  </a:moveTo>
                  <a:cubicBezTo>
                    <a:pt x="333" y="0"/>
                    <a:pt x="1" y="42"/>
                    <a:pt x="1" y="437"/>
                  </a:cubicBezTo>
                  <a:cubicBezTo>
                    <a:pt x="1" y="780"/>
                    <a:pt x="368" y="805"/>
                    <a:pt x="536" y="805"/>
                  </a:cubicBezTo>
                  <a:cubicBezTo>
                    <a:pt x="564" y="805"/>
                    <a:pt x="587" y="804"/>
                    <a:pt x="601" y="804"/>
                  </a:cubicBezTo>
                  <a:cubicBezTo>
                    <a:pt x="621" y="804"/>
                    <a:pt x="683" y="813"/>
                    <a:pt x="760" y="813"/>
                  </a:cubicBezTo>
                  <a:cubicBezTo>
                    <a:pt x="940" y="813"/>
                    <a:pt x="1202" y="764"/>
                    <a:pt x="1202" y="437"/>
                  </a:cubicBezTo>
                  <a:cubicBezTo>
                    <a:pt x="1202" y="28"/>
                    <a:pt x="767" y="3"/>
                    <a:pt x="637" y="3"/>
                  </a:cubicBezTo>
                  <a:cubicBezTo>
                    <a:pt x="618" y="3"/>
                    <a:pt x="605" y="3"/>
                    <a:pt x="601" y="3"/>
                  </a:cubicBezTo>
                  <a:cubicBezTo>
                    <a:pt x="587" y="3"/>
                    <a:pt x="552" y="0"/>
                    <a:pt x="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1"/>
            <p:cNvSpPr/>
            <p:nvPr/>
          </p:nvSpPr>
          <p:spPr>
            <a:xfrm>
              <a:off x="-4831300" y="15406238"/>
              <a:ext cx="28375" cy="55250"/>
            </a:xfrm>
            <a:custGeom>
              <a:avLst/>
              <a:gdLst/>
              <a:ahLst/>
              <a:cxnLst/>
              <a:rect l="l" t="t" r="r" b="b"/>
              <a:pathLst>
                <a:path w="1135" h="2210" extrusionOk="0">
                  <a:moveTo>
                    <a:pt x="471" y="0"/>
                  </a:moveTo>
                  <a:cubicBezTo>
                    <a:pt x="449" y="0"/>
                    <a:pt x="426" y="3"/>
                    <a:pt x="401" y="8"/>
                  </a:cubicBezTo>
                  <a:cubicBezTo>
                    <a:pt x="1" y="41"/>
                    <a:pt x="168" y="1008"/>
                    <a:pt x="168" y="1108"/>
                  </a:cubicBezTo>
                  <a:cubicBezTo>
                    <a:pt x="168" y="1240"/>
                    <a:pt x="200" y="2210"/>
                    <a:pt x="645" y="2210"/>
                  </a:cubicBezTo>
                  <a:cubicBezTo>
                    <a:pt x="653" y="2210"/>
                    <a:pt x="660" y="2210"/>
                    <a:pt x="668" y="2209"/>
                  </a:cubicBezTo>
                  <a:cubicBezTo>
                    <a:pt x="1135" y="2176"/>
                    <a:pt x="935" y="1108"/>
                    <a:pt x="935" y="1008"/>
                  </a:cubicBezTo>
                  <a:cubicBezTo>
                    <a:pt x="935" y="881"/>
                    <a:pt x="905" y="0"/>
                    <a:pt x="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1"/>
            <p:cNvSpPr/>
            <p:nvPr/>
          </p:nvSpPr>
          <p:spPr>
            <a:xfrm>
              <a:off x="-4787100" y="15508088"/>
              <a:ext cx="30050" cy="19075"/>
            </a:xfrm>
            <a:custGeom>
              <a:avLst/>
              <a:gdLst/>
              <a:ahLst/>
              <a:cxnLst/>
              <a:rect l="l" t="t" r="r" b="b"/>
              <a:pathLst>
                <a:path w="1202" h="763" extrusionOk="0">
                  <a:moveTo>
                    <a:pt x="542" y="0"/>
                  </a:moveTo>
                  <a:cubicBezTo>
                    <a:pt x="352" y="0"/>
                    <a:pt x="301" y="179"/>
                    <a:pt x="301" y="203"/>
                  </a:cubicBezTo>
                  <a:cubicBezTo>
                    <a:pt x="234" y="270"/>
                    <a:pt x="1" y="470"/>
                    <a:pt x="468" y="704"/>
                  </a:cubicBezTo>
                  <a:cubicBezTo>
                    <a:pt x="554" y="747"/>
                    <a:pt x="629" y="763"/>
                    <a:pt x="693" y="763"/>
                  </a:cubicBezTo>
                  <a:cubicBezTo>
                    <a:pt x="876" y="763"/>
                    <a:pt x="968" y="628"/>
                    <a:pt x="968" y="604"/>
                  </a:cubicBezTo>
                  <a:cubicBezTo>
                    <a:pt x="968" y="537"/>
                    <a:pt x="1202" y="303"/>
                    <a:pt x="835" y="103"/>
                  </a:cubicBezTo>
                  <a:cubicBezTo>
                    <a:pt x="712" y="28"/>
                    <a:pt x="617" y="0"/>
                    <a:pt x="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1"/>
            <p:cNvSpPr/>
            <p:nvPr/>
          </p:nvSpPr>
          <p:spPr>
            <a:xfrm>
              <a:off x="-4687850" y="15450138"/>
              <a:ext cx="44200" cy="31250"/>
            </a:xfrm>
            <a:custGeom>
              <a:avLst/>
              <a:gdLst/>
              <a:ahLst/>
              <a:cxnLst/>
              <a:rect l="l" t="t" r="r" b="b"/>
              <a:pathLst>
                <a:path w="1768" h="1250" extrusionOk="0">
                  <a:moveTo>
                    <a:pt x="1220" y="1"/>
                  </a:moveTo>
                  <a:cubicBezTo>
                    <a:pt x="956" y="1"/>
                    <a:pt x="650" y="270"/>
                    <a:pt x="601" y="320"/>
                  </a:cubicBezTo>
                  <a:cubicBezTo>
                    <a:pt x="567" y="420"/>
                    <a:pt x="0" y="787"/>
                    <a:pt x="367" y="1154"/>
                  </a:cubicBezTo>
                  <a:cubicBezTo>
                    <a:pt x="421" y="1222"/>
                    <a:pt x="488" y="1249"/>
                    <a:pt x="561" y="1249"/>
                  </a:cubicBezTo>
                  <a:cubicBezTo>
                    <a:pt x="805" y="1249"/>
                    <a:pt x="1109" y="946"/>
                    <a:pt x="1134" y="920"/>
                  </a:cubicBezTo>
                  <a:cubicBezTo>
                    <a:pt x="1201" y="853"/>
                    <a:pt x="1768" y="453"/>
                    <a:pt x="1468" y="120"/>
                  </a:cubicBezTo>
                  <a:cubicBezTo>
                    <a:pt x="1399" y="33"/>
                    <a:pt x="1312" y="1"/>
                    <a:pt x="1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1"/>
            <p:cNvSpPr/>
            <p:nvPr/>
          </p:nvSpPr>
          <p:spPr>
            <a:xfrm>
              <a:off x="-4958050" y="15452713"/>
              <a:ext cx="30050" cy="26550"/>
            </a:xfrm>
            <a:custGeom>
              <a:avLst/>
              <a:gdLst/>
              <a:ahLst/>
              <a:cxnLst/>
              <a:rect l="l" t="t" r="r" b="b"/>
              <a:pathLst>
                <a:path w="1202" h="1062" extrusionOk="0">
                  <a:moveTo>
                    <a:pt x="472" y="1"/>
                  </a:moveTo>
                  <a:cubicBezTo>
                    <a:pt x="378" y="1"/>
                    <a:pt x="264" y="47"/>
                    <a:pt x="167" y="217"/>
                  </a:cubicBezTo>
                  <a:cubicBezTo>
                    <a:pt x="0" y="550"/>
                    <a:pt x="334" y="750"/>
                    <a:pt x="367" y="817"/>
                  </a:cubicBezTo>
                  <a:cubicBezTo>
                    <a:pt x="393" y="842"/>
                    <a:pt x="534" y="1061"/>
                    <a:pt x="762" y="1061"/>
                  </a:cubicBezTo>
                  <a:cubicBezTo>
                    <a:pt x="834" y="1061"/>
                    <a:pt x="914" y="1040"/>
                    <a:pt x="1001" y="984"/>
                  </a:cubicBezTo>
                  <a:cubicBezTo>
                    <a:pt x="1201" y="850"/>
                    <a:pt x="1201" y="650"/>
                    <a:pt x="1135" y="517"/>
                  </a:cubicBezTo>
                  <a:cubicBezTo>
                    <a:pt x="1035" y="350"/>
                    <a:pt x="901" y="250"/>
                    <a:pt x="868" y="217"/>
                  </a:cubicBezTo>
                  <a:cubicBezTo>
                    <a:pt x="834" y="183"/>
                    <a:pt x="734" y="50"/>
                    <a:pt x="568" y="17"/>
                  </a:cubicBezTo>
                  <a:cubicBezTo>
                    <a:pt x="540" y="7"/>
                    <a:pt x="508" y="1"/>
                    <a:pt x="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1"/>
            <p:cNvSpPr/>
            <p:nvPr/>
          </p:nvSpPr>
          <p:spPr>
            <a:xfrm>
              <a:off x="-4727875" y="15750213"/>
              <a:ext cx="49200" cy="29850"/>
            </a:xfrm>
            <a:custGeom>
              <a:avLst/>
              <a:gdLst/>
              <a:ahLst/>
              <a:cxnLst/>
              <a:rect l="l" t="t" r="r" b="b"/>
              <a:pathLst>
                <a:path w="1968" h="1194" extrusionOk="0">
                  <a:moveTo>
                    <a:pt x="534" y="0"/>
                  </a:moveTo>
                  <a:cubicBezTo>
                    <a:pt x="408" y="0"/>
                    <a:pt x="288" y="49"/>
                    <a:pt x="200" y="192"/>
                  </a:cubicBezTo>
                  <a:cubicBezTo>
                    <a:pt x="0" y="525"/>
                    <a:pt x="667" y="859"/>
                    <a:pt x="767" y="926"/>
                  </a:cubicBezTo>
                  <a:cubicBezTo>
                    <a:pt x="813" y="972"/>
                    <a:pt x="1147" y="1193"/>
                    <a:pt x="1414" y="1193"/>
                  </a:cubicBezTo>
                  <a:cubicBezTo>
                    <a:pt x="1533" y="1193"/>
                    <a:pt x="1639" y="1149"/>
                    <a:pt x="1701" y="1026"/>
                  </a:cubicBezTo>
                  <a:cubicBezTo>
                    <a:pt x="1968" y="625"/>
                    <a:pt x="1268" y="292"/>
                    <a:pt x="1134" y="225"/>
                  </a:cubicBezTo>
                  <a:cubicBezTo>
                    <a:pt x="1067" y="203"/>
                    <a:pt x="790" y="0"/>
                    <a:pt x="5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1"/>
            <p:cNvSpPr/>
            <p:nvPr/>
          </p:nvSpPr>
          <p:spPr>
            <a:xfrm>
              <a:off x="-4708700" y="15641363"/>
              <a:ext cx="48375" cy="45625"/>
            </a:xfrm>
            <a:custGeom>
              <a:avLst/>
              <a:gdLst/>
              <a:ahLst/>
              <a:cxnLst/>
              <a:rect l="l" t="t" r="r" b="b"/>
              <a:pathLst>
                <a:path w="1935" h="1825" extrusionOk="0">
                  <a:moveTo>
                    <a:pt x="1579" y="0"/>
                  </a:moveTo>
                  <a:cubicBezTo>
                    <a:pt x="1215" y="0"/>
                    <a:pt x="822" y="622"/>
                    <a:pt x="734" y="710"/>
                  </a:cubicBezTo>
                  <a:cubicBezTo>
                    <a:pt x="667" y="810"/>
                    <a:pt x="0" y="1377"/>
                    <a:pt x="367" y="1777"/>
                  </a:cubicBezTo>
                  <a:cubicBezTo>
                    <a:pt x="409" y="1810"/>
                    <a:pt x="458" y="1824"/>
                    <a:pt x="510" y="1824"/>
                  </a:cubicBezTo>
                  <a:cubicBezTo>
                    <a:pt x="827" y="1824"/>
                    <a:pt x="1282" y="1291"/>
                    <a:pt x="1368" y="1177"/>
                  </a:cubicBezTo>
                  <a:cubicBezTo>
                    <a:pt x="1401" y="1143"/>
                    <a:pt x="1601" y="943"/>
                    <a:pt x="1735" y="676"/>
                  </a:cubicBezTo>
                  <a:cubicBezTo>
                    <a:pt x="1868" y="443"/>
                    <a:pt x="1935" y="176"/>
                    <a:pt x="1735" y="43"/>
                  </a:cubicBezTo>
                  <a:cubicBezTo>
                    <a:pt x="1684" y="13"/>
                    <a:pt x="1632" y="0"/>
                    <a:pt x="15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1"/>
            <p:cNvSpPr/>
            <p:nvPr/>
          </p:nvSpPr>
          <p:spPr>
            <a:xfrm>
              <a:off x="-4476875" y="15587588"/>
              <a:ext cx="45050" cy="31875"/>
            </a:xfrm>
            <a:custGeom>
              <a:avLst/>
              <a:gdLst/>
              <a:ahLst/>
              <a:cxnLst/>
              <a:rect l="l" t="t" r="r" b="b"/>
              <a:pathLst>
                <a:path w="1802" h="1275" extrusionOk="0">
                  <a:moveTo>
                    <a:pt x="1237" y="1"/>
                  </a:moveTo>
                  <a:cubicBezTo>
                    <a:pt x="950" y="1"/>
                    <a:pt x="653" y="333"/>
                    <a:pt x="601" y="359"/>
                  </a:cubicBezTo>
                  <a:cubicBezTo>
                    <a:pt x="568" y="459"/>
                    <a:pt x="1" y="826"/>
                    <a:pt x="401" y="1193"/>
                  </a:cubicBezTo>
                  <a:cubicBezTo>
                    <a:pt x="459" y="1251"/>
                    <a:pt x="527" y="1275"/>
                    <a:pt x="598" y="1275"/>
                  </a:cubicBezTo>
                  <a:cubicBezTo>
                    <a:pt x="851" y="1275"/>
                    <a:pt x="1142" y="978"/>
                    <a:pt x="1168" y="926"/>
                  </a:cubicBezTo>
                  <a:cubicBezTo>
                    <a:pt x="1235" y="826"/>
                    <a:pt x="1802" y="359"/>
                    <a:pt x="1468" y="92"/>
                  </a:cubicBezTo>
                  <a:cubicBezTo>
                    <a:pt x="1395" y="27"/>
                    <a:pt x="1316" y="1"/>
                    <a:pt x="12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1"/>
            <p:cNvSpPr/>
            <p:nvPr/>
          </p:nvSpPr>
          <p:spPr>
            <a:xfrm>
              <a:off x="-4327600" y="15703138"/>
              <a:ext cx="46725" cy="26600"/>
            </a:xfrm>
            <a:custGeom>
              <a:avLst/>
              <a:gdLst/>
              <a:ahLst/>
              <a:cxnLst/>
              <a:rect l="l" t="t" r="r" b="b"/>
              <a:pathLst>
                <a:path w="1869" h="1064" extrusionOk="0">
                  <a:moveTo>
                    <a:pt x="1434" y="0"/>
                  </a:moveTo>
                  <a:cubicBezTo>
                    <a:pt x="1354" y="0"/>
                    <a:pt x="1266" y="16"/>
                    <a:pt x="1168" y="40"/>
                  </a:cubicBezTo>
                  <a:cubicBezTo>
                    <a:pt x="968" y="73"/>
                    <a:pt x="801" y="207"/>
                    <a:pt x="768" y="207"/>
                  </a:cubicBezTo>
                  <a:cubicBezTo>
                    <a:pt x="668" y="240"/>
                    <a:pt x="0" y="374"/>
                    <a:pt x="134" y="874"/>
                  </a:cubicBezTo>
                  <a:cubicBezTo>
                    <a:pt x="186" y="1017"/>
                    <a:pt x="329" y="1064"/>
                    <a:pt x="490" y="1064"/>
                  </a:cubicBezTo>
                  <a:cubicBezTo>
                    <a:pt x="742" y="1064"/>
                    <a:pt x="1040" y="948"/>
                    <a:pt x="1101" y="907"/>
                  </a:cubicBezTo>
                  <a:cubicBezTo>
                    <a:pt x="1135" y="874"/>
                    <a:pt x="1368" y="807"/>
                    <a:pt x="1535" y="674"/>
                  </a:cubicBezTo>
                  <a:cubicBezTo>
                    <a:pt x="1768" y="540"/>
                    <a:pt x="1868" y="340"/>
                    <a:pt x="1768" y="173"/>
                  </a:cubicBezTo>
                  <a:cubicBezTo>
                    <a:pt x="1684" y="47"/>
                    <a:pt x="1572" y="0"/>
                    <a:pt x="1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1"/>
            <p:cNvSpPr/>
            <p:nvPr/>
          </p:nvSpPr>
          <p:spPr>
            <a:xfrm>
              <a:off x="-4314250" y="15821638"/>
              <a:ext cx="45875" cy="20325"/>
            </a:xfrm>
            <a:custGeom>
              <a:avLst/>
              <a:gdLst/>
              <a:ahLst/>
              <a:cxnLst/>
              <a:rect l="l" t="t" r="r" b="b"/>
              <a:pathLst>
                <a:path w="1835" h="813" extrusionOk="0">
                  <a:moveTo>
                    <a:pt x="758" y="0"/>
                  </a:moveTo>
                  <a:cubicBezTo>
                    <a:pt x="499" y="0"/>
                    <a:pt x="0" y="42"/>
                    <a:pt x="0" y="437"/>
                  </a:cubicBezTo>
                  <a:cubicBezTo>
                    <a:pt x="0" y="780"/>
                    <a:pt x="588" y="805"/>
                    <a:pt x="819" y="805"/>
                  </a:cubicBezTo>
                  <a:cubicBezTo>
                    <a:pt x="858" y="805"/>
                    <a:pt x="886" y="804"/>
                    <a:pt x="901" y="804"/>
                  </a:cubicBezTo>
                  <a:cubicBezTo>
                    <a:pt x="931" y="804"/>
                    <a:pt x="1027" y="813"/>
                    <a:pt x="1147" y="813"/>
                  </a:cubicBezTo>
                  <a:cubicBezTo>
                    <a:pt x="1426" y="813"/>
                    <a:pt x="1835" y="764"/>
                    <a:pt x="1835" y="437"/>
                  </a:cubicBezTo>
                  <a:cubicBezTo>
                    <a:pt x="1835" y="28"/>
                    <a:pt x="1171" y="3"/>
                    <a:pt x="960" y="3"/>
                  </a:cubicBezTo>
                  <a:cubicBezTo>
                    <a:pt x="930" y="3"/>
                    <a:pt x="909" y="3"/>
                    <a:pt x="901" y="3"/>
                  </a:cubicBezTo>
                  <a:cubicBezTo>
                    <a:pt x="880" y="3"/>
                    <a:pt x="828" y="0"/>
                    <a:pt x="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1"/>
            <p:cNvSpPr/>
            <p:nvPr/>
          </p:nvSpPr>
          <p:spPr>
            <a:xfrm>
              <a:off x="-4917200" y="16007438"/>
              <a:ext cx="33400" cy="24500"/>
            </a:xfrm>
            <a:custGeom>
              <a:avLst/>
              <a:gdLst/>
              <a:ahLst/>
              <a:cxnLst/>
              <a:rect l="l" t="t" r="r" b="b"/>
              <a:pathLst>
                <a:path w="1336" h="980" extrusionOk="0">
                  <a:moveTo>
                    <a:pt x="702" y="0"/>
                  </a:moveTo>
                  <a:cubicBezTo>
                    <a:pt x="478" y="0"/>
                    <a:pt x="362" y="256"/>
                    <a:pt x="335" y="310"/>
                  </a:cubicBezTo>
                  <a:cubicBezTo>
                    <a:pt x="268" y="344"/>
                    <a:pt x="1" y="711"/>
                    <a:pt x="368" y="911"/>
                  </a:cubicBezTo>
                  <a:cubicBezTo>
                    <a:pt x="445" y="960"/>
                    <a:pt x="515" y="979"/>
                    <a:pt x="578" y="979"/>
                  </a:cubicBezTo>
                  <a:cubicBezTo>
                    <a:pt x="813" y="979"/>
                    <a:pt x="949" y="704"/>
                    <a:pt x="1002" y="677"/>
                  </a:cubicBezTo>
                  <a:cubicBezTo>
                    <a:pt x="1035" y="644"/>
                    <a:pt x="1335" y="310"/>
                    <a:pt x="868" y="43"/>
                  </a:cubicBezTo>
                  <a:cubicBezTo>
                    <a:pt x="807" y="13"/>
                    <a:pt x="752" y="0"/>
                    <a:pt x="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1"/>
            <p:cNvSpPr/>
            <p:nvPr/>
          </p:nvSpPr>
          <p:spPr>
            <a:xfrm>
              <a:off x="-5003925" y="16065813"/>
              <a:ext cx="28375" cy="21950"/>
            </a:xfrm>
            <a:custGeom>
              <a:avLst/>
              <a:gdLst/>
              <a:ahLst/>
              <a:cxnLst/>
              <a:rect l="l" t="t" r="r" b="b"/>
              <a:pathLst>
                <a:path w="1135" h="878" extrusionOk="0">
                  <a:moveTo>
                    <a:pt x="752" y="1"/>
                  </a:moveTo>
                  <a:cubicBezTo>
                    <a:pt x="640" y="1"/>
                    <a:pt x="528" y="43"/>
                    <a:pt x="501" y="43"/>
                  </a:cubicBezTo>
                  <a:cubicBezTo>
                    <a:pt x="468" y="43"/>
                    <a:pt x="301" y="77"/>
                    <a:pt x="168" y="210"/>
                  </a:cubicBezTo>
                  <a:cubicBezTo>
                    <a:pt x="34" y="344"/>
                    <a:pt x="1" y="510"/>
                    <a:pt x="168" y="677"/>
                  </a:cubicBezTo>
                  <a:cubicBezTo>
                    <a:pt x="334" y="844"/>
                    <a:pt x="468" y="844"/>
                    <a:pt x="534" y="877"/>
                  </a:cubicBezTo>
                  <a:cubicBezTo>
                    <a:pt x="635" y="844"/>
                    <a:pt x="701" y="811"/>
                    <a:pt x="735" y="811"/>
                  </a:cubicBezTo>
                  <a:cubicBezTo>
                    <a:pt x="801" y="744"/>
                    <a:pt x="1135" y="811"/>
                    <a:pt x="1135" y="310"/>
                  </a:cubicBezTo>
                  <a:cubicBezTo>
                    <a:pt x="1135" y="143"/>
                    <a:pt x="1001" y="10"/>
                    <a:pt x="835" y="10"/>
                  </a:cubicBezTo>
                  <a:cubicBezTo>
                    <a:pt x="808" y="3"/>
                    <a:pt x="780" y="1"/>
                    <a:pt x="7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1"/>
            <p:cNvSpPr/>
            <p:nvPr/>
          </p:nvSpPr>
          <p:spPr>
            <a:xfrm>
              <a:off x="-4977225" y="16178613"/>
              <a:ext cx="51725" cy="45025"/>
            </a:xfrm>
            <a:custGeom>
              <a:avLst/>
              <a:gdLst/>
              <a:ahLst/>
              <a:cxnLst/>
              <a:rect l="l" t="t" r="r" b="b"/>
              <a:pathLst>
                <a:path w="2069" h="1801" extrusionOk="0">
                  <a:moveTo>
                    <a:pt x="1520" y="0"/>
                  </a:moveTo>
                  <a:cubicBezTo>
                    <a:pt x="1222" y="0"/>
                    <a:pt x="826" y="580"/>
                    <a:pt x="767" y="668"/>
                  </a:cubicBezTo>
                  <a:cubicBezTo>
                    <a:pt x="667" y="735"/>
                    <a:pt x="0" y="1502"/>
                    <a:pt x="400" y="1736"/>
                  </a:cubicBezTo>
                  <a:cubicBezTo>
                    <a:pt x="456" y="1781"/>
                    <a:pt x="516" y="1801"/>
                    <a:pt x="577" y="1801"/>
                  </a:cubicBezTo>
                  <a:cubicBezTo>
                    <a:pt x="918" y="1801"/>
                    <a:pt x="1306" y="1192"/>
                    <a:pt x="1335" y="1135"/>
                  </a:cubicBezTo>
                  <a:cubicBezTo>
                    <a:pt x="1435" y="1002"/>
                    <a:pt x="2068" y="335"/>
                    <a:pt x="1635" y="35"/>
                  </a:cubicBezTo>
                  <a:cubicBezTo>
                    <a:pt x="1599" y="11"/>
                    <a:pt x="1560" y="0"/>
                    <a:pt x="1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1"/>
            <p:cNvSpPr/>
            <p:nvPr/>
          </p:nvSpPr>
          <p:spPr>
            <a:xfrm>
              <a:off x="-4813775" y="16106213"/>
              <a:ext cx="46725" cy="29925"/>
            </a:xfrm>
            <a:custGeom>
              <a:avLst/>
              <a:gdLst/>
              <a:ahLst/>
              <a:cxnLst/>
              <a:rect l="l" t="t" r="r" b="b"/>
              <a:pathLst>
                <a:path w="1869" h="1197" extrusionOk="0">
                  <a:moveTo>
                    <a:pt x="517" y="1"/>
                  </a:moveTo>
                  <a:cubicBezTo>
                    <a:pt x="413" y="1"/>
                    <a:pt x="313" y="43"/>
                    <a:pt x="234" y="162"/>
                  </a:cubicBezTo>
                  <a:cubicBezTo>
                    <a:pt x="0" y="462"/>
                    <a:pt x="601" y="862"/>
                    <a:pt x="667" y="896"/>
                  </a:cubicBezTo>
                  <a:cubicBezTo>
                    <a:pt x="741" y="920"/>
                    <a:pt x="1048" y="1196"/>
                    <a:pt x="1312" y="1196"/>
                  </a:cubicBezTo>
                  <a:cubicBezTo>
                    <a:pt x="1407" y="1196"/>
                    <a:pt x="1497" y="1160"/>
                    <a:pt x="1568" y="1063"/>
                  </a:cubicBezTo>
                  <a:cubicBezTo>
                    <a:pt x="1868" y="696"/>
                    <a:pt x="1201" y="295"/>
                    <a:pt x="1101" y="262"/>
                  </a:cubicBezTo>
                  <a:cubicBezTo>
                    <a:pt x="1031" y="239"/>
                    <a:pt x="762" y="1"/>
                    <a:pt x="5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1"/>
            <p:cNvSpPr/>
            <p:nvPr/>
          </p:nvSpPr>
          <p:spPr>
            <a:xfrm>
              <a:off x="-4662000" y="16106413"/>
              <a:ext cx="55900" cy="25500"/>
            </a:xfrm>
            <a:custGeom>
              <a:avLst/>
              <a:gdLst/>
              <a:ahLst/>
              <a:cxnLst/>
              <a:rect l="l" t="t" r="r" b="b"/>
              <a:pathLst>
                <a:path w="2236" h="1020" extrusionOk="0">
                  <a:moveTo>
                    <a:pt x="547" y="1"/>
                  </a:moveTo>
                  <a:cubicBezTo>
                    <a:pt x="330" y="1"/>
                    <a:pt x="126" y="65"/>
                    <a:pt x="67" y="287"/>
                  </a:cubicBezTo>
                  <a:cubicBezTo>
                    <a:pt x="0" y="688"/>
                    <a:pt x="868" y="854"/>
                    <a:pt x="1001" y="888"/>
                  </a:cubicBezTo>
                  <a:cubicBezTo>
                    <a:pt x="1080" y="908"/>
                    <a:pt x="1425" y="1020"/>
                    <a:pt x="1723" y="1020"/>
                  </a:cubicBezTo>
                  <a:cubicBezTo>
                    <a:pt x="1930" y="1020"/>
                    <a:pt x="2114" y="966"/>
                    <a:pt x="2168" y="788"/>
                  </a:cubicBezTo>
                  <a:cubicBezTo>
                    <a:pt x="2235" y="354"/>
                    <a:pt x="1268" y="187"/>
                    <a:pt x="1168" y="121"/>
                  </a:cubicBezTo>
                  <a:cubicBezTo>
                    <a:pt x="1112" y="102"/>
                    <a:pt x="819"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1"/>
            <p:cNvSpPr/>
            <p:nvPr/>
          </p:nvSpPr>
          <p:spPr>
            <a:xfrm>
              <a:off x="-4810450" y="16225788"/>
              <a:ext cx="20875" cy="49600"/>
            </a:xfrm>
            <a:custGeom>
              <a:avLst/>
              <a:gdLst/>
              <a:ahLst/>
              <a:cxnLst/>
              <a:rect l="l" t="t" r="r" b="b"/>
              <a:pathLst>
                <a:path w="835" h="1984" extrusionOk="0">
                  <a:moveTo>
                    <a:pt x="281" y="1"/>
                  </a:moveTo>
                  <a:cubicBezTo>
                    <a:pt x="246" y="1"/>
                    <a:pt x="208" y="6"/>
                    <a:pt x="167" y="16"/>
                  </a:cubicBezTo>
                  <a:cubicBezTo>
                    <a:pt x="1" y="116"/>
                    <a:pt x="1" y="316"/>
                    <a:pt x="1" y="516"/>
                  </a:cubicBezTo>
                  <a:cubicBezTo>
                    <a:pt x="1" y="783"/>
                    <a:pt x="67" y="983"/>
                    <a:pt x="67" y="1016"/>
                  </a:cubicBezTo>
                  <a:cubicBezTo>
                    <a:pt x="101" y="1083"/>
                    <a:pt x="101" y="1317"/>
                    <a:pt x="134" y="1517"/>
                  </a:cubicBezTo>
                  <a:cubicBezTo>
                    <a:pt x="167" y="1784"/>
                    <a:pt x="268" y="1984"/>
                    <a:pt x="468" y="1984"/>
                  </a:cubicBezTo>
                  <a:cubicBezTo>
                    <a:pt x="735" y="1984"/>
                    <a:pt x="835" y="1750"/>
                    <a:pt x="835" y="1483"/>
                  </a:cubicBezTo>
                  <a:cubicBezTo>
                    <a:pt x="835" y="1217"/>
                    <a:pt x="801" y="950"/>
                    <a:pt x="801" y="916"/>
                  </a:cubicBezTo>
                  <a:cubicBezTo>
                    <a:pt x="801" y="850"/>
                    <a:pt x="768" y="583"/>
                    <a:pt x="668" y="349"/>
                  </a:cubicBezTo>
                  <a:cubicBezTo>
                    <a:pt x="611" y="151"/>
                    <a:pt x="482" y="1"/>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1"/>
            <p:cNvSpPr/>
            <p:nvPr/>
          </p:nvSpPr>
          <p:spPr>
            <a:xfrm>
              <a:off x="-4857975" y="15804188"/>
              <a:ext cx="28375" cy="58575"/>
            </a:xfrm>
            <a:custGeom>
              <a:avLst/>
              <a:gdLst/>
              <a:ahLst/>
              <a:cxnLst/>
              <a:rect l="l" t="t" r="r" b="b"/>
              <a:pathLst>
                <a:path w="1135" h="2343" extrusionOk="0">
                  <a:moveTo>
                    <a:pt x="487" y="0"/>
                  </a:moveTo>
                  <a:cubicBezTo>
                    <a:pt x="481" y="0"/>
                    <a:pt x="474" y="0"/>
                    <a:pt x="467" y="1"/>
                  </a:cubicBezTo>
                  <a:cubicBezTo>
                    <a:pt x="0" y="34"/>
                    <a:pt x="167" y="1102"/>
                    <a:pt x="200" y="1268"/>
                  </a:cubicBezTo>
                  <a:cubicBezTo>
                    <a:pt x="200" y="1364"/>
                    <a:pt x="231" y="2343"/>
                    <a:pt x="670" y="2343"/>
                  </a:cubicBezTo>
                  <a:cubicBezTo>
                    <a:pt x="690" y="2343"/>
                    <a:pt x="712" y="2340"/>
                    <a:pt x="734" y="2336"/>
                  </a:cubicBezTo>
                  <a:cubicBezTo>
                    <a:pt x="1134" y="2303"/>
                    <a:pt x="968" y="1302"/>
                    <a:pt x="968" y="1168"/>
                  </a:cubicBezTo>
                  <a:cubicBezTo>
                    <a:pt x="968" y="1037"/>
                    <a:pt x="903" y="0"/>
                    <a:pt x="4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1"/>
            <p:cNvSpPr/>
            <p:nvPr/>
          </p:nvSpPr>
          <p:spPr>
            <a:xfrm>
              <a:off x="-4747900" y="15906713"/>
              <a:ext cx="44225" cy="32575"/>
            </a:xfrm>
            <a:custGeom>
              <a:avLst/>
              <a:gdLst/>
              <a:ahLst/>
              <a:cxnLst/>
              <a:rect l="l" t="t" r="r" b="b"/>
              <a:pathLst>
                <a:path w="1769" h="1303" extrusionOk="0">
                  <a:moveTo>
                    <a:pt x="1343" y="0"/>
                  </a:moveTo>
                  <a:cubicBezTo>
                    <a:pt x="1257" y="0"/>
                    <a:pt x="1162" y="22"/>
                    <a:pt x="1068" y="70"/>
                  </a:cubicBezTo>
                  <a:cubicBezTo>
                    <a:pt x="834" y="136"/>
                    <a:pt x="634" y="270"/>
                    <a:pt x="601" y="303"/>
                  </a:cubicBezTo>
                  <a:cubicBezTo>
                    <a:pt x="568" y="370"/>
                    <a:pt x="334" y="470"/>
                    <a:pt x="234" y="637"/>
                  </a:cubicBezTo>
                  <a:cubicBezTo>
                    <a:pt x="101" y="803"/>
                    <a:pt x="0" y="1070"/>
                    <a:pt x="234" y="1237"/>
                  </a:cubicBezTo>
                  <a:cubicBezTo>
                    <a:pt x="294" y="1285"/>
                    <a:pt x="354" y="1303"/>
                    <a:pt x="414" y="1303"/>
                  </a:cubicBezTo>
                  <a:cubicBezTo>
                    <a:pt x="521" y="1303"/>
                    <a:pt x="627" y="1246"/>
                    <a:pt x="734" y="1204"/>
                  </a:cubicBezTo>
                  <a:cubicBezTo>
                    <a:pt x="901" y="1070"/>
                    <a:pt x="1068" y="970"/>
                    <a:pt x="1101" y="937"/>
                  </a:cubicBezTo>
                  <a:cubicBezTo>
                    <a:pt x="1135" y="903"/>
                    <a:pt x="1301" y="837"/>
                    <a:pt x="1468" y="703"/>
                  </a:cubicBezTo>
                  <a:cubicBezTo>
                    <a:pt x="1635" y="570"/>
                    <a:pt x="1768" y="403"/>
                    <a:pt x="1668" y="203"/>
                  </a:cubicBezTo>
                  <a:cubicBezTo>
                    <a:pt x="1625" y="74"/>
                    <a:pt x="1499" y="0"/>
                    <a:pt x="13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1"/>
            <p:cNvSpPr/>
            <p:nvPr/>
          </p:nvSpPr>
          <p:spPr>
            <a:xfrm>
              <a:off x="-4644500" y="15957363"/>
              <a:ext cx="44225" cy="25175"/>
            </a:xfrm>
            <a:custGeom>
              <a:avLst/>
              <a:gdLst/>
              <a:ahLst/>
              <a:cxnLst/>
              <a:rect l="l" t="t" r="r" b="b"/>
              <a:pathLst>
                <a:path w="1769" h="1007" extrusionOk="0">
                  <a:moveTo>
                    <a:pt x="1365" y="1"/>
                  </a:moveTo>
                  <a:cubicBezTo>
                    <a:pt x="1329" y="1"/>
                    <a:pt x="1296" y="5"/>
                    <a:pt x="1268" y="12"/>
                  </a:cubicBezTo>
                  <a:cubicBezTo>
                    <a:pt x="1035" y="12"/>
                    <a:pt x="801" y="145"/>
                    <a:pt x="768" y="145"/>
                  </a:cubicBezTo>
                  <a:cubicBezTo>
                    <a:pt x="668" y="145"/>
                    <a:pt x="468" y="212"/>
                    <a:pt x="301" y="345"/>
                  </a:cubicBezTo>
                  <a:cubicBezTo>
                    <a:pt x="134" y="479"/>
                    <a:pt x="1" y="679"/>
                    <a:pt x="168" y="879"/>
                  </a:cubicBezTo>
                  <a:cubicBezTo>
                    <a:pt x="227" y="978"/>
                    <a:pt x="321" y="1006"/>
                    <a:pt x="423" y="1006"/>
                  </a:cubicBezTo>
                  <a:cubicBezTo>
                    <a:pt x="493" y="1006"/>
                    <a:pt x="566" y="993"/>
                    <a:pt x="635" y="979"/>
                  </a:cubicBezTo>
                  <a:cubicBezTo>
                    <a:pt x="801" y="912"/>
                    <a:pt x="968" y="846"/>
                    <a:pt x="1001" y="846"/>
                  </a:cubicBezTo>
                  <a:cubicBezTo>
                    <a:pt x="1035" y="812"/>
                    <a:pt x="1268" y="745"/>
                    <a:pt x="1435" y="679"/>
                  </a:cubicBezTo>
                  <a:cubicBezTo>
                    <a:pt x="1602" y="579"/>
                    <a:pt x="1769" y="479"/>
                    <a:pt x="1702" y="245"/>
                  </a:cubicBezTo>
                  <a:cubicBezTo>
                    <a:pt x="1675" y="60"/>
                    <a:pt x="1502" y="1"/>
                    <a:pt x="1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1"/>
            <p:cNvSpPr/>
            <p:nvPr/>
          </p:nvSpPr>
          <p:spPr>
            <a:xfrm>
              <a:off x="-4991400" y="15888913"/>
              <a:ext cx="50050" cy="35125"/>
            </a:xfrm>
            <a:custGeom>
              <a:avLst/>
              <a:gdLst/>
              <a:ahLst/>
              <a:cxnLst/>
              <a:rect l="l" t="t" r="r" b="b"/>
              <a:pathLst>
                <a:path w="2002" h="1405" extrusionOk="0">
                  <a:moveTo>
                    <a:pt x="521" y="1"/>
                  </a:moveTo>
                  <a:cubicBezTo>
                    <a:pt x="415" y="1"/>
                    <a:pt x="314" y="41"/>
                    <a:pt x="234" y="148"/>
                  </a:cubicBezTo>
                  <a:cubicBezTo>
                    <a:pt x="0" y="481"/>
                    <a:pt x="667" y="915"/>
                    <a:pt x="734" y="982"/>
                  </a:cubicBezTo>
                  <a:cubicBezTo>
                    <a:pt x="810" y="1058"/>
                    <a:pt x="1195" y="1404"/>
                    <a:pt x="1478" y="1404"/>
                  </a:cubicBezTo>
                  <a:cubicBezTo>
                    <a:pt x="1567" y="1404"/>
                    <a:pt x="1645" y="1370"/>
                    <a:pt x="1701" y="1282"/>
                  </a:cubicBezTo>
                  <a:cubicBezTo>
                    <a:pt x="2002" y="915"/>
                    <a:pt x="1301" y="448"/>
                    <a:pt x="1201" y="381"/>
                  </a:cubicBezTo>
                  <a:cubicBezTo>
                    <a:pt x="1152" y="308"/>
                    <a:pt x="816" y="1"/>
                    <a:pt x="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1"/>
            <p:cNvSpPr/>
            <p:nvPr/>
          </p:nvSpPr>
          <p:spPr>
            <a:xfrm>
              <a:off x="-5061450" y="16039363"/>
              <a:ext cx="42550" cy="21700"/>
            </a:xfrm>
            <a:custGeom>
              <a:avLst/>
              <a:gdLst/>
              <a:ahLst/>
              <a:cxnLst/>
              <a:rect l="l" t="t" r="r" b="b"/>
              <a:pathLst>
                <a:path w="1702" h="868" extrusionOk="0">
                  <a:moveTo>
                    <a:pt x="1436" y="0"/>
                  </a:moveTo>
                  <a:cubicBezTo>
                    <a:pt x="1393" y="0"/>
                    <a:pt x="1347" y="11"/>
                    <a:pt x="1301" y="34"/>
                  </a:cubicBezTo>
                  <a:cubicBezTo>
                    <a:pt x="1243" y="17"/>
                    <a:pt x="1184" y="11"/>
                    <a:pt x="1129" y="11"/>
                  </a:cubicBezTo>
                  <a:cubicBezTo>
                    <a:pt x="963" y="11"/>
                    <a:pt x="826" y="67"/>
                    <a:pt x="801" y="67"/>
                  </a:cubicBezTo>
                  <a:cubicBezTo>
                    <a:pt x="767" y="67"/>
                    <a:pt x="500" y="101"/>
                    <a:pt x="334" y="201"/>
                  </a:cubicBezTo>
                  <a:cubicBezTo>
                    <a:pt x="167" y="267"/>
                    <a:pt x="0" y="434"/>
                    <a:pt x="134" y="701"/>
                  </a:cubicBezTo>
                  <a:cubicBezTo>
                    <a:pt x="200" y="868"/>
                    <a:pt x="400" y="868"/>
                    <a:pt x="567" y="868"/>
                  </a:cubicBezTo>
                  <a:cubicBezTo>
                    <a:pt x="767" y="801"/>
                    <a:pt x="934" y="768"/>
                    <a:pt x="967" y="768"/>
                  </a:cubicBezTo>
                  <a:cubicBezTo>
                    <a:pt x="1001" y="768"/>
                    <a:pt x="1201" y="734"/>
                    <a:pt x="1368" y="701"/>
                  </a:cubicBezTo>
                  <a:cubicBezTo>
                    <a:pt x="1535" y="634"/>
                    <a:pt x="1701" y="534"/>
                    <a:pt x="1701" y="301"/>
                  </a:cubicBezTo>
                  <a:cubicBezTo>
                    <a:pt x="1701" y="121"/>
                    <a:pt x="1582" y="0"/>
                    <a:pt x="1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1"/>
            <p:cNvSpPr/>
            <p:nvPr/>
          </p:nvSpPr>
          <p:spPr>
            <a:xfrm>
              <a:off x="-5282450" y="16236338"/>
              <a:ext cx="39225" cy="22875"/>
            </a:xfrm>
            <a:custGeom>
              <a:avLst/>
              <a:gdLst/>
              <a:ahLst/>
              <a:cxnLst/>
              <a:rect l="l" t="t" r="r" b="b"/>
              <a:pathLst>
                <a:path w="1569" h="915" extrusionOk="0">
                  <a:moveTo>
                    <a:pt x="1091" y="0"/>
                  </a:moveTo>
                  <a:cubicBezTo>
                    <a:pt x="911" y="0"/>
                    <a:pt x="707" y="94"/>
                    <a:pt x="668" y="94"/>
                  </a:cubicBezTo>
                  <a:cubicBezTo>
                    <a:pt x="601" y="94"/>
                    <a:pt x="0" y="261"/>
                    <a:pt x="167" y="694"/>
                  </a:cubicBezTo>
                  <a:cubicBezTo>
                    <a:pt x="239" y="866"/>
                    <a:pt x="378" y="915"/>
                    <a:pt x="521" y="915"/>
                  </a:cubicBezTo>
                  <a:cubicBezTo>
                    <a:pt x="712" y="915"/>
                    <a:pt x="911" y="828"/>
                    <a:pt x="968" y="828"/>
                  </a:cubicBezTo>
                  <a:cubicBezTo>
                    <a:pt x="1001" y="761"/>
                    <a:pt x="1568" y="661"/>
                    <a:pt x="1368" y="194"/>
                  </a:cubicBezTo>
                  <a:cubicBezTo>
                    <a:pt x="1327" y="45"/>
                    <a:pt x="1215" y="0"/>
                    <a:pt x="1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1"/>
            <p:cNvSpPr/>
            <p:nvPr/>
          </p:nvSpPr>
          <p:spPr>
            <a:xfrm>
              <a:off x="-5127350" y="16256688"/>
              <a:ext cx="30900" cy="33125"/>
            </a:xfrm>
            <a:custGeom>
              <a:avLst/>
              <a:gdLst/>
              <a:ahLst/>
              <a:cxnLst/>
              <a:rect l="l" t="t" r="r" b="b"/>
              <a:pathLst>
                <a:path w="1236" h="1325" extrusionOk="0">
                  <a:moveTo>
                    <a:pt x="848" y="1"/>
                  </a:moveTo>
                  <a:cubicBezTo>
                    <a:pt x="566" y="1"/>
                    <a:pt x="395" y="417"/>
                    <a:pt x="334" y="448"/>
                  </a:cubicBezTo>
                  <a:cubicBezTo>
                    <a:pt x="301" y="514"/>
                    <a:pt x="234" y="614"/>
                    <a:pt x="134" y="748"/>
                  </a:cubicBezTo>
                  <a:cubicBezTo>
                    <a:pt x="68" y="881"/>
                    <a:pt x="1" y="1048"/>
                    <a:pt x="168" y="1215"/>
                  </a:cubicBezTo>
                  <a:cubicBezTo>
                    <a:pt x="243" y="1290"/>
                    <a:pt x="332" y="1324"/>
                    <a:pt x="422" y="1324"/>
                  </a:cubicBezTo>
                  <a:cubicBezTo>
                    <a:pt x="531" y="1324"/>
                    <a:pt x="643" y="1273"/>
                    <a:pt x="735" y="1181"/>
                  </a:cubicBezTo>
                  <a:cubicBezTo>
                    <a:pt x="902" y="1048"/>
                    <a:pt x="968" y="881"/>
                    <a:pt x="1002" y="848"/>
                  </a:cubicBezTo>
                  <a:cubicBezTo>
                    <a:pt x="1002" y="781"/>
                    <a:pt x="1135" y="614"/>
                    <a:pt x="1168" y="448"/>
                  </a:cubicBezTo>
                  <a:cubicBezTo>
                    <a:pt x="1235" y="281"/>
                    <a:pt x="1168" y="81"/>
                    <a:pt x="935" y="14"/>
                  </a:cubicBezTo>
                  <a:cubicBezTo>
                    <a:pt x="905" y="5"/>
                    <a:pt x="876" y="1"/>
                    <a:pt x="8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1"/>
            <p:cNvSpPr/>
            <p:nvPr/>
          </p:nvSpPr>
          <p:spPr>
            <a:xfrm>
              <a:off x="-5227400" y="16374538"/>
              <a:ext cx="48375" cy="42925"/>
            </a:xfrm>
            <a:custGeom>
              <a:avLst/>
              <a:gdLst/>
              <a:ahLst/>
              <a:cxnLst/>
              <a:rect l="l" t="t" r="r" b="b"/>
              <a:pathLst>
                <a:path w="1935" h="1717" extrusionOk="0">
                  <a:moveTo>
                    <a:pt x="1373" y="1"/>
                  </a:moveTo>
                  <a:cubicBezTo>
                    <a:pt x="1066" y="1"/>
                    <a:pt x="726" y="549"/>
                    <a:pt x="667" y="637"/>
                  </a:cubicBezTo>
                  <a:cubicBezTo>
                    <a:pt x="600" y="737"/>
                    <a:pt x="0" y="1404"/>
                    <a:pt x="400" y="1671"/>
                  </a:cubicBezTo>
                  <a:cubicBezTo>
                    <a:pt x="450" y="1703"/>
                    <a:pt x="502" y="1717"/>
                    <a:pt x="555" y="1717"/>
                  </a:cubicBezTo>
                  <a:cubicBezTo>
                    <a:pt x="894" y="1717"/>
                    <a:pt x="1272" y="1153"/>
                    <a:pt x="1301" y="1037"/>
                  </a:cubicBezTo>
                  <a:cubicBezTo>
                    <a:pt x="1368" y="971"/>
                    <a:pt x="1935" y="337"/>
                    <a:pt x="1501" y="37"/>
                  </a:cubicBezTo>
                  <a:cubicBezTo>
                    <a:pt x="1460" y="12"/>
                    <a:pt x="1417"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1"/>
            <p:cNvSpPr/>
            <p:nvPr/>
          </p:nvSpPr>
          <p:spPr>
            <a:xfrm>
              <a:off x="-5036450" y="16400088"/>
              <a:ext cx="31725" cy="47600"/>
            </a:xfrm>
            <a:custGeom>
              <a:avLst/>
              <a:gdLst/>
              <a:ahLst/>
              <a:cxnLst/>
              <a:rect l="l" t="t" r="r" b="b"/>
              <a:pathLst>
                <a:path w="1269" h="1904" extrusionOk="0">
                  <a:moveTo>
                    <a:pt x="317" y="0"/>
                  </a:moveTo>
                  <a:cubicBezTo>
                    <a:pt x="280" y="0"/>
                    <a:pt x="242" y="5"/>
                    <a:pt x="201" y="15"/>
                  </a:cubicBezTo>
                  <a:cubicBezTo>
                    <a:pt x="1" y="49"/>
                    <a:pt x="1" y="316"/>
                    <a:pt x="34" y="549"/>
                  </a:cubicBezTo>
                  <a:cubicBezTo>
                    <a:pt x="134" y="816"/>
                    <a:pt x="201" y="1049"/>
                    <a:pt x="268" y="1116"/>
                  </a:cubicBezTo>
                  <a:cubicBezTo>
                    <a:pt x="268" y="1183"/>
                    <a:pt x="368" y="1450"/>
                    <a:pt x="535" y="1650"/>
                  </a:cubicBezTo>
                  <a:cubicBezTo>
                    <a:pt x="631" y="1794"/>
                    <a:pt x="796" y="1904"/>
                    <a:pt x="944" y="1904"/>
                  </a:cubicBezTo>
                  <a:cubicBezTo>
                    <a:pt x="1001" y="1904"/>
                    <a:pt x="1055" y="1887"/>
                    <a:pt x="1102" y="1850"/>
                  </a:cubicBezTo>
                  <a:cubicBezTo>
                    <a:pt x="1268" y="1717"/>
                    <a:pt x="1202" y="1483"/>
                    <a:pt x="1168" y="1283"/>
                  </a:cubicBezTo>
                  <a:cubicBezTo>
                    <a:pt x="1102" y="1016"/>
                    <a:pt x="1002" y="816"/>
                    <a:pt x="968" y="783"/>
                  </a:cubicBezTo>
                  <a:cubicBezTo>
                    <a:pt x="968" y="716"/>
                    <a:pt x="868" y="516"/>
                    <a:pt x="768" y="316"/>
                  </a:cubicBezTo>
                  <a:cubicBezTo>
                    <a:pt x="655" y="146"/>
                    <a:pt x="518" y="0"/>
                    <a:pt x="3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1"/>
            <p:cNvSpPr/>
            <p:nvPr/>
          </p:nvSpPr>
          <p:spPr>
            <a:xfrm>
              <a:off x="-4998925" y="16303988"/>
              <a:ext cx="36725" cy="34175"/>
            </a:xfrm>
            <a:custGeom>
              <a:avLst/>
              <a:gdLst/>
              <a:ahLst/>
              <a:cxnLst/>
              <a:rect l="l" t="t" r="r" b="b"/>
              <a:pathLst>
                <a:path w="1469" h="1367" extrusionOk="0">
                  <a:moveTo>
                    <a:pt x="548" y="1"/>
                  </a:moveTo>
                  <a:cubicBezTo>
                    <a:pt x="484" y="1"/>
                    <a:pt x="413" y="17"/>
                    <a:pt x="334" y="57"/>
                  </a:cubicBezTo>
                  <a:cubicBezTo>
                    <a:pt x="1" y="290"/>
                    <a:pt x="334" y="790"/>
                    <a:pt x="368" y="857"/>
                  </a:cubicBezTo>
                  <a:cubicBezTo>
                    <a:pt x="425" y="942"/>
                    <a:pt x="603" y="1367"/>
                    <a:pt x="881" y="1367"/>
                  </a:cubicBezTo>
                  <a:cubicBezTo>
                    <a:pt x="929" y="1367"/>
                    <a:pt x="981" y="1354"/>
                    <a:pt x="1035" y="1324"/>
                  </a:cubicBezTo>
                  <a:cubicBezTo>
                    <a:pt x="1469" y="1057"/>
                    <a:pt x="1102" y="524"/>
                    <a:pt x="1035" y="490"/>
                  </a:cubicBezTo>
                  <a:cubicBezTo>
                    <a:pt x="1007" y="407"/>
                    <a:pt x="864"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1"/>
            <p:cNvSpPr/>
            <p:nvPr/>
          </p:nvSpPr>
          <p:spPr>
            <a:xfrm>
              <a:off x="-5179050" y="16155063"/>
              <a:ext cx="41725" cy="47050"/>
            </a:xfrm>
            <a:custGeom>
              <a:avLst/>
              <a:gdLst/>
              <a:ahLst/>
              <a:cxnLst/>
              <a:rect l="l" t="t" r="r" b="b"/>
              <a:pathLst>
                <a:path w="1669" h="1882" extrusionOk="0">
                  <a:moveTo>
                    <a:pt x="1141" y="0"/>
                  </a:moveTo>
                  <a:cubicBezTo>
                    <a:pt x="829" y="0"/>
                    <a:pt x="532" y="683"/>
                    <a:pt x="501" y="777"/>
                  </a:cubicBezTo>
                  <a:cubicBezTo>
                    <a:pt x="468" y="910"/>
                    <a:pt x="1" y="1677"/>
                    <a:pt x="401" y="1844"/>
                  </a:cubicBezTo>
                  <a:cubicBezTo>
                    <a:pt x="449" y="1870"/>
                    <a:pt x="496" y="1881"/>
                    <a:pt x="541" y="1881"/>
                  </a:cubicBezTo>
                  <a:cubicBezTo>
                    <a:pt x="905" y="1881"/>
                    <a:pt x="1172" y="1136"/>
                    <a:pt x="1202" y="1077"/>
                  </a:cubicBezTo>
                  <a:cubicBezTo>
                    <a:pt x="1235" y="977"/>
                    <a:pt x="1669" y="243"/>
                    <a:pt x="1202" y="9"/>
                  </a:cubicBezTo>
                  <a:cubicBezTo>
                    <a:pt x="1181" y="3"/>
                    <a:pt x="1161" y="0"/>
                    <a:pt x="1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1"/>
            <p:cNvSpPr/>
            <p:nvPr/>
          </p:nvSpPr>
          <p:spPr>
            <a:xfrm>
              <a:off x="-5125675" y="15833238"/>
              <a:ext cx="39225" cy="24325"/>
            </a:xfrm>
            <a:custGeom>
              <a:avLst/>
              <a:gdLst/>
              <a:ahLst/>
              <a:cxnLst/>
              <a:rect l="l" t="t" r="r" b="b"/>
              <a:pathLst>
                <a:path w="1569" h="973" extrusionOk="0">
                  <a:moveTo>
                    <a:pt x="1018" y="0"/>
                  </a:moveTo>
                  <a:cubicBezTo>
                    <a:pt x="806" y="0"/>
                    <a:pt x="588" y="120"/>
                    <a:pt x="568" y="140"/>
                  </a:cubicBezTo>
                  <a:cubicBezTo>
                    <a:pt x="534" y="173"/>
                    <a:pt x="1" y="340"/>
                    <a:pt x="234" y="807"/>
                  </a:cubicBezTo>
                  <a:cubicBezTo>
                    <a:pt x="297" y="932"/>
                    <a:pt x="407" y="973"/>
                    <a:pt x="521" y="973"/>
                  </a:cubicBezTo>
                  <a:cubicBezTo>
                    <a:pt x="711" y="973"/>
                    <a:pt x="914" y="861"/>
                    <a:pt x="935" y="840"/>
                  </a:cubicBezTo>
                  <a:cubicBezTo>
                    <a:pt x="1035" y="807"/>
                    <a:pt x="1568" y="607"/>
                    <a:pt x="1368" y="207"/>
                  </a:cubicBezTo>
                  <a:cubicBezTo>
                    <a:pt x="1290" y="50"/>
                    <a:pt x="1155" y="0"/>
                    <a:pt x="1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1"/>
            <p:cNvSpPr/>
            <p:nvPr/>
          </p:nvSpPr>
          <p:spPr>
            <a:xfrm>
              <a:off x="-5140675" y="15571538"/>
              <a:ext cx="24200" cy="45875"/>
            </a:xfrm>
            <a:custGeom>
              <a:avLst/>
              <a:gdLst/>
              <a:ahLst/>
              <a:cxnLst/>
              <a:rect l="l" t="t" r="r" b="b"/>
              <a:pathLst>
                <a:path w="968" h="1835" extrusionOk="0">
                  <a:moveTo>
                    <a:pt x="467" y="0"/>
                  </a:moveTo>
                  <a:cubicBezTo>
                    <a:pt x="34" y="0"/>
                    <a:pt x="100" y="801"/>
                    <a:pt x="100" y="901"/>
                  </a:cubicBezTo>
                  <a:cubicBezTo>
                    <a:pt x="100" y="1001"/>
                    <a:pt x="0" y="1835"/>
                    <a:pt x="467" y="1835"/>
                  </a:cubicBezTo>
                  <a:cubicBezTo>
                    <a:pt x="934" y="1835"/>
                    <a:pt x="867" y="968"/>
                    <a:pt x="867" y="901"/>
                  </a:cubicBezTo>
                  <a:cubicBezTo>
                    <a:pt x="867" y="801"/>
                    <a:pt x="968"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1"/>
            <p:cNvSpPr/>
            <p:nvPr/>
          </p:nvSpPr>
          <p:spPr>
            <a:xfrm>
              <a:off x="-5177375" y="15737238"/>
              <a:ext cx="27550" cy="19975"/>
            </a:xfrm>
            <a:custGeom>
              <a:avLst/>
              <a:gdLst/>
              <a:ahLst/>
              <a:cxnLst/>
              <a:rect l="l" t="t" r="r" b="b"/>
              <a:pathLst>
                <a:path w="1102" h="799" extrusionOk="0">
                  <a:moveTo>
                    <a:pt x="652" y="1"/>
                  </a:moveTo>
                  <a:cubicBezTo>
                    <a:pt x="577" y="1"/>
                    <a:pt x="475" y="30"/>
                    <a:pt x="334" y="110"/>
                  </a:cubicBezTo>
                  <a:cubicBezTo>
                    <a:pt x="0" y="311"/>
                    <a:pt x="234" y="544"/>
                    <a:pt x="234" y="611"/>
                  </a:cubicBezTo>
                  <a:cubicBezTo>
                    <a:pt x="258" y="635"/>
                    <a:pt x="300" y="799"/>
                    <a:pt x="473" y="799"/>
                  </a:cubicBezTo>
                  <a:cubicBezTo>
                    <a:pt x="539" y="799"/>
                    <a:pt x="624" y="775"/>
                    <a:pt x="734" y="711"/>
                  </a:cubicBezTo>
                  <a:cubicBezTo>
                    <a:pt x="1101" y="477"/>
                    <a:pt x="901" y="210"/>
                    <a:pt x="901" y="177"/>
                  </a:cubicBezTo>
                  <a:cubicBezTo>
                    <a:pt x="855" y="154"/>
                    <a:pt x="824" y="1"/>
                    <a:pt x="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1"/>
            <p:cNvSpPr/>
            <p:nvPr/>
          </p:nvSpPr>
          <p:spPr>
            <a:xfrm>
              <a:off x="-4868825" y="16373788"/>
              <a:ext cx="51725" cy="46925"/>
            </a:xfrm>
            <a:custGeom>
              <a:avLst/>
              <a:gdLst/>
              <a:ahLst/>
              <a:cxnLst/>
              <a:rect l="l" t="t" r="r" b="b"/>
              <a:pathLst>
                <a:path w="2069" h="1877" extrusionOk="0">
                  <a:moveTo>
                    <a:pt x="1515" y="0"/>
                  </a:moveTo>
                  <a:cubicBezTo>
                    <a:pt x="1193" y="0"/>
                    <a:pt x="794" y="612"/>
                    <a:pt x="735" y="700"/>
                  </a:cubicBezTo>
                  <a:cubicBezTo>
                    <a:pt x="668" y="767"/>
                    <a:pt x="1" y="1568"/>
                    <a:pt x="401" y="1835"/>
                  </a:cubicBezTo>
                  <a:cubicBezTo>
                    <a:pt x="447" y="1864"/>
                    <a:pt x="497" y="1877"/>
                    <a:pt x="548" y="1877"/>
                  </a:cubicBezTo>
                  <a:cubicBezTo>
                    <a:pt x="903" y="1877"/>
                    <a:pt x="1343" y="1255"/>
                    <a:pt x="1402" y="1167"/>
                  </a:cubicBezTo>
                  <a:cubicBezTo>
                    <a:pt x="1435" y="1034"/>
                    <a:pt x="2069" y="333"/>
                    <a:pt x="1635" y="33"/>
                  </a:cubicBezTo>
                  <a:cubicBezTo>
                    <a:pt x="1597" y="10"/>
                    <a:pt x="1557" y="0"/>
                    <a:pt x="1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1"/>
            <p:cNvSpPr/>
            <p:nvPr/>
          </p:nvSpPr>
          <p:spPr>
            <a:xfrm>
              <a:off x="-4727050" y="16329138"/>
              <a:ext cx="30875" cy="22400"/>
            </a:xfrm>
            <a:custGeom>
              <a:avLst/>
              <a:gdLst/>
              <a:ahLst/>
              <a:cxnLst/>
              <a:rect l="l" t="t" r="r" b="b"/>
              <a:pathLst>
                <a:path w="1235" h="896" extrusionOk="0">
                  <a:moveTo>
                    <a:pt x="598" y="1"/>
                  </a:moveTo>
                  <a:cubicBezTo>
                    <a:pt x="522" y="1"/>
                    <a:pt x="425" y="32"/>
                    <a:pt x="301" y="118"/>
                  </a:cubicBezTo>
                  <a:cubicBezTo>
                    <a:pt x="0" y="318"/>
                    <a:pt x="201" y="618"/>
                    <a:pt x="267" y="652"/>
                  </a:cubicBezTo>
                  <a:cubicBezTo>
                    <a:pt x="267" y="677"/>
                    <a:pt x="364" y="896"/>
                    <a:pt x="572" y="896"/>
                  </a:cubicBezTo>
                  <a:cubicBezTo>
                    <a:pt x="637" y="896"/>
                    <a:pt x="713" y="874"/>
                    <a:pt x="801" y="819"/>
                  </a:cubicBezTo>
                  <a:cubicBezTo>
                    <a:pt x="1235" y="518"/>
                    <a:pt x="934" y="218"/>
                    <a:pt x="901" y="218"/>
                  </a:cubicBezTo>
                  <a:cubicBezTo>
                    <a:pt x="853" y="194"/>
                    <a:pt x="789"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1"/>
            <p:cNvSpPr/>
            <p:nvPr/>
          </p:nvSpPr>
          <p:spPr>
            <a:xfrm>
              <a:off x="-4740400" y="16433788"/>
              <a:ext cx="26700" cy="49275"/>
            </a:xfrm>
            <a:custGeom>
              <a:avLst/>
              <a:gdLst/>
              <a:ahLst/>
              <a:cxnLst/>
              <a:rect l="l" t="t" r="r" b="b"/>
              <a:pathLst>
                <a:path w="1068" h="1971" extrusionOk="0">
                  <a:moveTo>
                    <a:pt x="578" y="1"/>
                  </a:moveTo>
                  <a:cubicBezTo>
                    <a:pt x="199" y="1"/>
                    <a:pt x="167" y="805"/>
                    <a:pt x="167" y="936"/>
                  </a:cubicBezTo>
                  <a:cubicBezTo>
                    <a:pt x="167" y="1036"/>
                    <a:pt x="1" y="1936"/>
                    <a:pt x="468" y="1970"/>
                  </a:cubicBezTo>
                  <a:cubicBezTo>
                    <a:pt x="476" y="1970"/>
                    <a:pt x="483" y="1971"/>
                    <a:pt x="491" y="1971"/>
                  </a:cubicBezTo>
                  <a:cubicBezTo>
                    <a:pt x="935" y="1971"/>
                    <a:pt x="935" y="1035"/>
                    <a:pt x="935" y="969"/>
                  </a:cubicBezTo>
                  <a:cubicBezTo>
                    <a:pt x="935" y="869"/>
                    <a:pt x="1068" y="35"/>
                    <a:pt x="601" y="2"/>
                  </a:cubicBezTo>
                  <a:cubicBezTo>
                    <a:pt x="593" y="1"/>
                    <a:pt x="586" y="1"/>
                    <a:pt x="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1"/>
            <p:cNvSpPr/>
            <p:nvPr/>
          </p:nvSpPr>
          <p:spPr>
            <a:xfrm>
              <a:off x="-4638650" y="16224813"/>
              <a:ext cx="39200" cy="24825"/>
            </a:xfrm>
            <a:custGeom>
              <a:avLst/>
              <a:gdLst/>
              <a:ahLst/>
              <a:cxnLst/>
              <a:rect l="l" t="t" r="r" b="b"/>
              <a:pathLst>
                <a:path w="1568" h="993" extrusionOk="0">
                  <a:moveTo>
                    <a:pt x="528" y="1"/>
                  </a:moveTo>
                  <a:cubicBezTo>
                    <a:pt x="411" y="1"/>
                    <a:pt x="291" y="54"/>
                    <a:pt x="200" y="221"/>
                  </a:cubicBezTo>
                  <a:cubicBezTo>
                    <a:pt x="0" y="555"/>
                    <a:pt x="501" y="789"/>
                    <a:pt x="567" y="822"/>
                  </a:cubicBezTo>
                  <a:cubicBezTo>
                    <a:pt x="611" y="844"/>
                    <a:pt x="824" y="993"/>
                    <a:pt x="1023" y="993"/>
                  </a:cubicBezTo>
                  <a:cubicBezTo>
                    <a:pt x="1129" y="993"/>
                    <a:pt x="1231" y="950"/>
                    <a:pt x="1301" y="822"/>
                  </a:cubicBezTo>
                  <a:cubicBezTo>
                    <a:pt x="1568" y="388"/>
                    <a:pt x="1034" y="188"/>
                    <a:pt x="934" y="155"/>
                  </a:cubicBezTo>
                  <a:cubicBezTo>
                    <a:pt x="893" y="134"/>
                    <a:pt x="714" y="1"/>
                    <a:pt x="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1"/>
            <p:cNvSpPr/>
            <p:nvPr/>
          </p:nvSpPr>
          <p:spPr>
            <a:xfrm>
              <a:off x="-4585275" y="16411063"/>
              <a:ext cx="49225" cy="38375"/>
            </a:xfrm>
            <a:custGeom>
              <a:avLst/>
              <a:gdLst/>
              <a:ahLst/>
              <a:cxnLst/>
              <a:rect l="l" t="t" r="r" b="b"/>
              <a:pathLst>
                <a:path w="1969" h="1535" extrusionOk="0">
                  <a:moveTo>
                    <a:pt x="516" y="0"/>
                  </a:moveTo>
                  <a:cubicBezTo>
                    <a:pt x="431" y="0"/>
                    <a:pt x="346" y="31"/>
                    <a:pt x="267" y="110"/>
                  </a:cubicBezTo>
                  <a:cubicBezTo>
                    <a:pt x="0" y="410"/>
                    <a:pt x="601" y="944"/>
                    <a:pt x="667" y="1044"/>
                  </a:cubicBezTo>
                  <a:cubicBezTo>
                    <a:pt x="748" y="1071"/>
                    <a:pt x="1134" y="1534"/>
                    <a:pt x="1438" y="1534"/>
                  </a:cubicBezTo>
                  <a:cubicBezTo>
                    <a:pt x="1510" y="1534"/>
                    <a:pt x="1577" y="1508"/>
                    <a:pt x="1635" y="1444"/>
                  </a:cubicBezTo>
                  <a:cubicBezTo>
                    <a:pt x="1968" y="1111"/>
                    <a:pt x="1301" y="477"/>
                    <a:pt x="1234" y="444"/>
                  </a:cubicBezTo>
                  <a:cubicBezTo>
                    <a:pt x="1156" y="417"/>
                    <a:pt x="830" y="0"/>
                    <a:pt x="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1"/>
            <p:cNvSpPr/>
            <p:nvPr/>
          </p:nvSpPr>
          <p:spPr>
            <a:xfrm>
              <a:off x="-4464375" y="16260813"/>
              <a:ext cx="39225" cy="24400"/>
            </a:xfrm>
            <a:custGeom>
              <a:avLst/>
              <a:gdLst/>
              <a:ahLst/>
              <a:cxnLst/>
              <a:rect l="l" t="t" r="r" b="b"/>
              <a:pathLst>
                <a:path w="1569" h="976" extrusionOk="0">
                  <a:moveTo>
                    <a:pt x="585" y="0"/>
                  </a:moveTo>
                  <a:cubicBezTo>
                    <a:pt x="461" y="0"/>
                    <a:pt x="331" y="57"/>
                    <a:pt x="234" y="249"/>
                  </a:cubicBezTo>
                  <a:cubicBezTo>
                    <a:pt x="1" y="583"/>
                    <a:pt x="601" y="850"/>
                    <a:pt x="668" y="850"/>
                  </a:cubicBezTo>
                  <a:cubicBezTo>
                    <a:pt x="725" y="869"/>
                    <a:pt x="957" y="975"/>
                    <a:pt x="1158" y="975"/>
                  </a:cubicBezTo>
                  <a:cubicBezTo>
                    <a:pt x="1308" y="975"/>
                    <a:pt x="1440" y="916"/>
                    <a:pt x="1469" y="716"/>
                  </a:cubicBezTo>
                  <a:cubicBezTo>
                    <a:pt x="1569" y="283"/>
                    <a:pt x="1002" y="182"/>
                    <a:pt x="968" y="116"/>
                  </a:cubicBezTo>
                  <a:cubicBezTo>
                    <a:pt x="929" y="116"/>
                    <a:pt x="763" y="0"/>
                    <a:pt x="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1"/>
            <p:cNvSpPr/>
            <p:nvPr/>
          </p:nvSpPr>
          <p:spPr>
            <a:xfrm>
              <a:off x="-4526900" y="16035613"/>
              <a:ext cx="53375" cy="42025"/>
            </a:xfrm>
            <a:custGeom>
              <a:avLst/>
              <a:gdLst/>
              <a:ahLst/>
              <a:cxnLst/>
              <a:rect l="l" t="t" r="r" b="b"/>
              <a:pathLst>
                <a:path w="2135" h="1681" extrusionOk="0">
                  <a:moveTo>
                    <a:pt x="1601" y="0"/>
                  </a:moveTo>
                  <a:cubicBezTo>
                    <a:pt x="1261" y="0"/>
                    <a:pt x="822" y="529"/>
                    <a:pt x="767" y="584"/>
                  </a:cubicBezTo>
                  <a:cubicBezTo>
                    <a:pt x="667" y="718"/>
                    <a:pt x="0" y="1285"/>
                    <a:pt x="400" y="1618"/>
                  </a:cubicBezTo>
                  <a:cubicBezTo>
                    <a:pt x="444" y="1662"/>
                    <a:pt x="497" y="1681"/>
                    <a:pt x="555" y="1681"/>
                  </a:cubicBezTo>
                  <a:cubicBezTo>
                    <a:pt x="850" y="1681"/>
                    <a:pt x="1279" y="1202"/>
                    <a:pt x="1334" y="1118"/>
                  </a:cubicBezTo>
                  <a:cubicBezTo>
                    <a:pt x="1434" y="1051"/>
                    <a:pt x="2135" y="384"/>
                    <a:pt x="1801" y="84"/>
                  </a:cubicBezTo>
                  <a:cubicBezTo>
                    <a:pt x="1742" y="25"/>
                    <a:pt x="1674" y="0"/>
                    <a:pt x="1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1"/>
            <p:cNvSpPr/>
            <p:nvPr/>
          </p:nvSpPr>
          <p:spPr>
            <a:xfrm>
              <a:off x="-4514400" y="16165888"/>
              <a:ext cx="26700" cy="20725"/>
            </a:xfrm>
            <a:custGeom>
              <a:avLst/>
              <a:gdLst/>
              <a:ahLst/>
              <a:cxnLst/>
              <a:rect l="l" t="t" r="r" b="b"/>
              <a:pathLst>
                <a:path w="1068" h="829" extrusionOk="0">
                  <a:moveTo>
                    <a:pt x="705" y="1"/>
                  </a:moveTo>
                  <a:cubicBezTo>
                    <a:pt x="585" y="1"/>
                    <a:pt x="494" y="43"/>
                    <a:pt x="467" y="43"/>
                  </a:cubicBezTo>
                  <a:cubicBezTo>
                    <a:pt x="434" y="43"/>
                    <a:pt x="267" y="77"/>
                    <a:pt x="167" y="177"/>
                  </a:cubicBezTo>
                  <a:cubicBezTo>
                    <a:pt x="34" y="243"/>
                    <a:pt x="0" y="410"/>
                    <a:pt x="167" y="644"/>
                  </a:cubicBezTo>
                  <a:cubicBezTo>
                    <a:pt x="320" y="796"/>
                    <a:pt x="450" y="829"/>
                    <a:pt x="541" y="829"/>
                  </a:cubicBezTo>
                  <a:cubicBezTo>
                    <a:pt x="608" y="829"/>
                    <a:pt x="653" y="811"/>
                    <a:pt x="668" y="811"/>
                  </a:cubicBezTo>
                  <a:cubicBezTo>
                    <a:pt x="734" y="744"/>
                    <a:pt x="968" y="811"/>
                    <a:pt x="1001" y="377"/>
                  </a:cubicBezTo>
                  <a:cubicBezTo>
                    <a:pt x="1068" y="143"/>
                    <a:pt x="934" y="10"/>
                    <a:pt x="801" y="10"/>
                  </a:cubicBezTo>
                  <a:cubicBezTo>
                    <a:pt x="768" y="3"/>
                    <a:pt x="736" y="1"/>
                    <a:pt x="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1"/>
            <p:cNvSpPr/>
            <p:nvPr/>
          </p:nvSpPr>
          <p:spPr>
            <a:xfrm>
              <a:off x="-4390975" y="16019213"/>
              <a:ext cx="54225" cy="41525"/>
            </a:xfrm>
            <a:custGeom>
              <a:avLst/>
              <a:gdLst/>
              <a:ahLst/>
              <a:cxnLst/>
              <a:rect l="l" t="t" r="r" b="b"/>
              <a:pathLst>
                <a:path w="2169" h="1661" extrusionOk="0">
                  <a:moveTo>
                    <a:pt x="545" y="1"/>
                  </a:moveTo>
                  <a:cubicBezTo>
                    <a:pt x="459" y="1"/>
                    <a:pt x="376" y="31"/>
                    <a:pt x="301" y="106"/>
                  </a:cubicBezTo>
                  <a:cubicBezTo>
                    <a:pt x="0" y="373"/>
                    <a:pt x="701" y="1007"/>
                    <a:pt x="801" y="1073"/>
                  </a:cubicBezTo>
                  <a:cubicBezTo>
                    <a:pt x="855" y="1155"/>
                    <a:pt x="1311" y="1660"/>
                    <a:pt x="1639" y="1660"/>
                  </a:cubicBezTo>
                  <a:cubicBezTo>
                    <a:pt x="1713" y="1660"/>
                    <a:pt x="1780" y="1635"/>
                    <a:pt x="1835" y="1574"/>
                  </a:cubicBezTo>
                  <a:cubicBezTo>
                    <a:pt x="2169" y="1207"/>
                    <a:pt x="1368" y="573"/>
                    <a:pt x="1335" y="540"/>
                  </a:cubicBezTo>
                  <a:cubicBezTo>
                    <a:pt x="1255" y="460"/>
                    <a:pt x="880" y="1"/>
                    <a:pt x="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1"/>
            <p:cNvSpPr/>
            <p:nvPr/>
          </p:nvSpPr>
          <p:spPr>
            <a:xfrm>
              <a:off x="-4336775" y="15912713"/>
              <a:ext cx="24200" cy="21175"/>
            </a:xfrm>
            <a:custGeom>
              <a:avLst/>
              <a:gdLst/>
              <a:ahLst/>
              <a:cxnLst/>
              <a:rect l="l" t="t" r="r" b="b"/>
              <a:pathLst>
                <a:path w="968" h="847" extrusionOk="0">
                  <a:moveTo>
                    <a:pt x="420" y="0"/>
                  </a:moveTo>
                  <a:cubicBezTo>
                    <a:pt x="340" y="0"/>
                    <a:pt x="237" y="72"/>
                    <a:pt x="134" y="330"/>
                  </a:cubicBezTo>
                  <a:cubicBezTo>
                    <a:pt x="1" y="697"/>
                    <a:pt x="234" y="797"/>
                    <a:pt x="301" y="797"/>
                  </a:cubicBezTo>
                  <a:cubicBezTo>
                    <a:pt x="317" y="797"/>
                    <a:pt x="384" y="847"/>
                    <a:pt x="468" y="847"/>
                  </a:cubicBezTo>
                  <a:cubicBezTo>
                    <a:pt x="551" y="847"/>
                    <a:pt x="651" y="797"/>
                    <a:pt x="734" y="597"/>
                  </a:cubicBezTo>
                  <a:cubicBezTo>
                    <a:pt x="968" y="130"/>
                    <a:pt x="634" y="96"/>
                    <a:pt x="568" y="96"/>
                  </a:cubicBezTo>
                  <a:cubicBezTo>
                    <a:pt x="551" y="64"/>
                    <a:pt x="496" y="0"/>
                    <a:pt x="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1"/>
            <p:cNvSpPr/>
            <p:nvPr/>
          </p:nvSpPr>
          <p:spPr>
            <a:xfrm>
              <a:off x="-4607800" y="15561413"/>
              <a:ext cx="22525" cy="46825"/>
            </a:xfrm>
            <a:custGeom>
              <a:avLst/>
              <a:gdLst/>
              <a:ahLst/>
              <a:cxnLst/>
              <a:rect l="l" t="t" r="r" b="b"/>
              <a:pathLst>
                <a:path w="901" h="1873" extrusionOk="0">
                  <a:moveTo>
                    <a:pt x="434" y="1"/>
                  </a:moveTo>
                  <a:cubicBezTo>
                    <a:pt x="413" y="1"/>
                    <a:pt x="390" y="2"/>
                    <a:pt x="367" y="5"/>
                  </a:cubicBezTo>
                  <a:cubicBezTo>
                    <a:pt x="0" y="72"/>
                    <a:pt x="134" y="839"/>
                    <a:pt x="134" y="906"/>
                  </a:cubicBezTo>
                  <a:cubicBezTo>
                    <a:pt x="134" y="1006"/>
                    <a:pt x="67" y="1206"/>
                    <a:pt x="134" y="1406"/>
                  </a:cubicBezTo>
                  <a:cubicBezTo>
                    <a:pt x="167" y="1639"/>
                    <a:pt x="234" y="1840"/>
                    <a:pt x="467" y="1873"/>
                  </a:cubicBezTo>
                  <a:cubicBezTo>
                    <a:pt x="668" y="1873"/>
                    <a:pt x="768" y="1673"/>
                    <a:pt x="834" y="1373"/>
                  </a:cubicBezTo>
                  <a:cubicBezTo>
                    <a:pt x="901" y="1139"/>
                    <a:pt x="868" y="872"/>
                    <a:pt x="868" y="839"/>
                  </a:cubicBezTo>
                  <a:cubicBezTo>
                    <a:pt x="868" y="806"/>
                    <a:pt x="901" y="539"/>
                    <a:pt x="834" y="339"/>
                  </a:cubicBezTo>
                  <a:cubicBezTo>
                    <a:pt x="804" y="156"/>
                    <a:pt x="662"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1"/>
            <p:cNvSpPr/>
            <p:nvPr/>
          </p:nvSpPr>
          <p:spPr>
            <a:xfrm>
              <a:off x="-4787925" y="15602713"/>
              <a:ext cx="30050" cy="22775"/>
            </a:xfrm>
            <a:custGeom>
              <a:avLst/>
              <a:gdLst/>
              <a:ahLst/>
              <a:cxnLst/>
              <a:rect l="l" t="t" r="r" b="b"/>
              <a:pathLst>
                <a:path w="1202" h="911" extrusionOk="0">
                  <a:moveTo>
                    <a:pt x="539" y="0"/>
                  </a:moveTo>
                  <a:cubicBezTo>
                    <a:pt x="446" y="0"/>
                    <a:pt x="329" y="49"/>
                    <a:pt x="200" y="221"/>
                  </a:cubicBezTo>
                  <a:cubicBezTo>
                    <a:pt x="0" y="555"/>
                    <a:pt x="334" y="721"/>
                    <a:pt x="367" y="755"/>
                  </a:cubicBezTo>
                  <a:cubicBezTo>
                    <a:pt x="388" y="795"/>
                    <a:pt x="508" y="911"/>
                    <a:pt x="651" y="911"/>
                  </a:cubicBezTo>
                  <a:cubicBezTo>
                    <a:pt x="743" y="911"/>
                    <a:pt x="843" y="864"/>
                    <a:pt x="934" y="721"/>
                  </a:cubicBezTo>
                  <a:cubicBezTo>
                    <a:pt x="1201" y="354"/>
                    <a:pt x="834" y="188"/>
                    <a:pt x="768" y="88"/>
                  </a:cubicBezTo>
                  <a:cubicBezTo>
                    <a:pt x="748" y="88"/>
                    <a:pt x="664"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1"/>
            <p:cNvSpPr/>
            <p:nvPr/>
          </p:nvSpPr>
          <p:spPr>
            <a:xfrm>
              <a:off x="-4597800" y="15695113"/>
              <a:ext cx="29875" cy="20600"/>
            </a:xfrm>
            <a:custGeom>
              <a:avLst/>
              <a:gdLst/>
              <a:ahLst/>
              <a:cxnLst/>
              <a:rect l="l" t="t" r="r" b="b"/>
              <a:pathLst>
                <a:path w="1195" h="824" extrusionOk="0">
                  <a:moveTo>
                    <a:pt x="440" y="1"/>
                  </a:moveTo>
                  <a:cubicBezTo>
                    <a:pt x="292" y="1"/>
                    <a:pt x="107" y="61"/>
                    <a:pt x="67" y="361"/>
                  </a:cubicBezTo>
                  <a:cubicBezTo>
                    <a:pt x="1" y="728"/>
                    <a:pt x="501" y="795"/>
                    <a:pt x="568" y="795"/>
                  </a:cubicBezTo>
                  <a:cubicBezTo>
                    <a:pt x="596" y="795"/>
                    <a:pt x="699" y="824"/>
                    <a:pt x="812" y="824"/>
                  </a:cubicBezTo>
                  <a:cubicBezTo>
                    <a:pt x="970" y="824"/>
                    <a:pt x="1149" y="767"/>
                    <a:pt x="1168" y="494"/>
                  </a:cubicBezTo>
                  <a:cubicBezTo>
                    <a:pt x="1195" y="97"/>
                    <a:pt x="905" y="15"/>
                    <a:pt x="735" y="15"/>
                  </a:cubicBezTo>
                  <a:cubicBezTo>
                    <a:pt x="691" y="15"/>
                    <a:pt x="655" y="21"/>
                    <a:pt x="635" y="27"/>
                  </a:cubicBezTo>
                  <a:cubicBezTo>
                    <a:pt x="621" y="27"/>
                    <a:pt x="538" y="1"/>
                    <a:pt x="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1"/>
            <p:cNvSpPr/>
            <p:nvPr/>
          </p:nvSpPr>
          <p:spPr>
            <a:xfrm>
              <a:off x="-4514400" y="15853713"/>
              <a:ext cx="39225" cy="27725"/>
            </a:xfrm>
            <a:custGeom>
              <a:avLst/>
              <a:gdLst/>
              <a:ahLst/>
              <a:cxnLst/>
              <a:rect l="l" t="t" r="r" b="b"/>
              <a:pathLst>
                <a:path w="1569" h="1109" extrusionOk="0">
                  <a:moveTo>
                    <a:pt x="576" y="1"/>
                  </a:moveTo>
                  <a:cubicBezTo>
                    <a:pt x="478" y="1"/>
                    <a:pt x="371" y="41"/>
                    <a:pt x="267" y="155"/>
                  </a:cubicBezTo>
                  <a:cubicBezTo>
                    <a:pt x="0" y="455"/>
                    <a:pt x="467" y="789"/>
                    <a:pt x="501" y="822"/>
                  </a:cubicBezTo>
                  <a:cubicBezTo>
                    <a:pt x="575" y="847"/>
                    <a:pt x="795" y="1108"/>
                    <a:pt x="1025" y="1108"/>
                  </a:cubicBezTo>
                  <a:cubicBezTo>
                    <a:pt x="1107" y="1108"/>
                    <a:pt x="1190" y="1076"/>
                    <a:pt x="1268" y="989"/>
                  </a:cubicBezTo>
                  <a:cubicBezTo>
                    <a:pt x="1568" y="622"/>
                    <a:pt x="1068" y="288"/>
                    <a:pt x="1001" y="221"/>
                  </a:cubicBezTo>
                  <a:cubicBezTo>
                    <a:pt x="978" y="198"/>
                    <a:pt x="796" y="1"/>
                    <a:pt x="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1"/>
            <p:cNvSpPr/>
            <p:nvPr/>
          </p:nvSpPr>
          <p:spPr>
            <a:xfrm>
              <a:off x="-4472700" y="15687538"/>
              <a:ext cx="35875" cy="43175"/>
            </a:xfrm>
            <a:custGeom>
              <a:avLst/>
              <a:gdLst/>
              <a:ahLst/>
              <a:cxnLst/>
              <a:rect l="l" t="t" r="r" b="b"/>
              <a:pathLst>
                <a:path w="1435" h="1727" extrusionOk="0">
                  <a:moveTo>
                    <a:pt x="1081" y="0"/>
                  </a:moveTo>
                  <a:cubicBezTo>
                    <a:pt x="932" y="0"/>
                    <a:pt x="800" y="138"/>
                    <a:pt x="667" y="297"/>
                  </a:cubicBezTo>
                  <a:cubicBezTo>
                    <a:pt x="501" y="464"/>
                    <a:pt x="434" y="664"/>
                    <a:pt x="367" y="697"/>
                  </a:cubicBezTo>
                  <a:cubicBezTo>
                    <a:pt x="367" y="764"/>
                    <a:pt x="200" y="931"/>
                    <a:pt x="134" y="1098"/>
                  </a:cubicBezTo>
                  <a:cubicBezTo>
                    <a:pt x="34" y="1298"/>
                    <a:pt x="0" y="1498"/>
                    <a:pt x="167" y="1665"/>
                  </a:cubicBezTo>
                  <a:cubicBezTo>
                    <a:pt x="221" y="1708"/>
                    <a:pt x="282" y="1727"/>
                    <a:pt x="345" y="1727"/>
                  </a:cubicBezTo>
                  <a:cubicBezTo>
                    <a:pt x="478" y="1727"/>
                    <a:pt x="621" y="1644"/>
                    <a:pt x="734" y="1531"/>
                  </a:cubicBezTo>
                  <a:cubicBezTo>
                    <a:pt x="901" y="1365"/>
                    <a:pt x="1001" y="1164"/>
                    <a:pt x="1068" y="1131"/>
                  </a:cubicBezTo>
                  <a:cubicBezTo>
                    <a:pt x="1101" y="1098"/>
                    <a:pt x="1268" y="864"/>
                    <a:pt x="1335" y="631"/>
                  </a:cubicBezTo>
                  <a:cubicBezTo>
                    <a:pt x="1435" y="364"/>
                    <a:pt x="1435" y="130"/>
                    <a:pt x="1201" y="30"/>
                  </a:cubicBezTo>
                  <a:cubicBezTo>
                    <a:pt x="1160" y="10"/>
                    <a:pt x="112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1"/>
            <p:cNvSpPr/>
            <p:nvPr/>
          </p:nvSpPr>
          <p:spPr>
            <a:xfrm>
              <a:off x="-4477700" y="15956188"/>
              <a:ext cx="25875" cy="28325"/>
            </a:xfrm>
            <a:custGeom>
              <a:avLst/>
              <a:gdLst/>
              <a:ahLst/>
              <a:cxnLst/>
              <a:rect l="l" t="t" r="r" b="b"/>
              <a:pathLst>
                <a:path w="1035" h="1133" extrusionOk="0">
                  <a:moveTo>
                    <a:pt x="527" y="1"/>
                  </a:moveTo>
                  <a:cubicBezTo>
                    <a:pt x="457" y="1"/>
                    <a:pt x="381" y="25"/>
                    <a:pt x="300" y="92"/>
                  </a:cubicBezTo>
                  <a:cubicBezTo>
                    <a:pt x="0" y="292"/>
                    <a:pt x="267" y="626"/>
                    <a:pt x="267" y="726"/>
                  </a:cubicBezTo>
                  <a:cubicBezTo>
                    <a:pt x="300" y="726"/>
                    <a:pt x="300" y="859"/>
                    <a:pt x="367" y="959"/>
                  </a:cubicBezTo>
                  <a:cubicBezTo>
                    <a:pt x="425" y="1046"/>
                    <a:pt x="508" y="1133"/>
                    <a:pt x="680" y="1133"/>
                  </a:cubicBezTo>
                  <a:cubicBezTo>
                    <a:pt x="707" y="1133"/>
                    <a:pt x="736" y="1131"/>
                    <a:pt x="767" y="1126"/>
                  </a:cubicBezTo>
                  <a:cubicBezTo>
                    <a:pt x="968" y="1093"/>
                    <a:pt x="1034" y="926"/>
                    <a:pt x="1034" y="792"/>
                  </a:cubicBezTo>
                  <a:cubicBezTo>
                    <a:pt x="1034" y="626"/>
                    <a:pt x="968" y="459"/>
                    <a:pt x="968" y="426"/>
                  </a:cubicBezTo>
                  <a:cubicBezTo>
                    <a:pt x="968" y="392"/>
                    <a:pt x="934" y="225"/>
                    <a:pt x="801" y="92"/>
                  </a:cubicBezTo>
                  <a:cubicBezTo>
                    <a:pt x="721" y="52"/>
                    <a:pt x="630" y="1"/>
                    <a:pt x="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1"/>
            <p:cNvSpPr/>
            <p:nvPr/>
          </p:nvSpPr>
          <p:spPr>
            <a:xfrm>
              <a:off x="-4377625" y="15857413"/>
              <a:ext cx="37525" cy="21675"/>
            </a:xfrm>
            <a:custGeom>
              <a:avLst/>
              <a:gdLst/>
              <a:ahLst/>
              <a:cxnLst/>
              <a:rect l="l" t="t" r="r" b="b"/>
              <a:pathLst>
                <a:path w="1501" h="867" extrusionOk="0">
                  <a:moveTo>
                    <a:pt x="517" y="1"/>
                  </a:moveTo>
                  <a:cubicBezTo>
                    <a:pt x="339" y="1"/>
                    <a:pt x="137" y="62"/>
                    <a:pt x="100" y="340"/>
                  </a:cubicBezTo>
                  <a:cubicBezTo>
                    <a:pt x="0" y="707"/>
                    <a:pt x="600" y="807"/>
                    <a:pt x="667" y="807"/>
                  </a:cubicBezTo>
                  <a:cubicBezTo>
                    <a:pt x="698" y="823"/>
                    <a:pt x="843" y="867"/>
                    <a:pt x="999" y="867"/>
                  </a:cubicBezTo>
                  <a:cubicBezTo>
                    <a:pt x="1182" y="867"/>
                    <a:pt x="1381" y="807"/>
                    <a:pt x="1434" y="574"/>
                  </a:cubicBezTo>
                  <a:cubicBezTo>
                    <a:pt x="1501" y="140"/>
                    <a:pt x="867" y="40"/>
                    <a:pt x="801" y="40"/>
                  </a:cubicBezTo>
                  <a:cubicBezTo>
                    <a:pt x="786" y="40"/>
                    <a:pt x="659" y="1"/>
                    <a:pt x="5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1"/>
            <p:cNvSpPr/>
            <p:nvPr/>
          </p:nvSpPr>
          <p:spPr>
            <a:xfrm>
              <a:off x="-5161525" y="16040188"/>
              <a:ext cx="34200" cy="21025"/>
            </a:xfrm>
            <a:custGeom>
              <a:avLst/>
              <a:gdLst/>
              <a:ahLst/>
              <a:cxnLst/>
              <a:rect l="l" t="t" r="r" b="b"/>
              <a:pathLst>
                <a:path w="1368" h="841" extrusionOk="0">
                  <a:moveTo>
                    <a:pt x="834" y="1"/>
                  </a:moveTo>
                  <a:cubicBezTo>
                    <a:pt x="767" y="1"/>
                    <a:pt x="667" y="34"/>
                    <a:pt x="634" y="34"/>
                  </a:cubicBezTo>
                  <a:cubicBezTo>
                    <a:pt x="612" y="34"/>
                    <a:pt x="560" y="20"/>
                    <a:pt x="508" y="20"/>
                  </a:cubicBezTo>
                  <a:cubicBezTo>
                    <a:pt x="482" y="20"/>
                    <a:pt x="456" y="23"/>
                    <a:pt x="434" y="34"/>
                  </a:cubicBezTo>
                  <a:cubicBezTo>
                    <a:pt x="334" y="68"/>
                    <a:pt x="200" y="101"/>
                    <a:pt x="100" y="368"/>
                  </a:cubicBezTo>
                  <a:cubicBezTo>
                    <a:pt x="0" y="535"/>
                    <a:pt x="134" y="701"/>
                    <a:pt x="300" y="768"/>
                  </a:cubicBezTo>
                  <a:cubicBezTo>
                    <a:pt x="401" y="828"/>
                    <a:pt x="513" y="840"/>
                    <a:pt x="594" y="840"/>
                  </a:cubicBezTo>
                  <a:cubicBezTo>
                    <a:pt x="647" y="840"/>
                    <a:pt x="687" y="835"/>
                    <a:pt x="701" y="835"/>
                  </a:cubicBezTo>
                  <a:cubicBezTo>
                    <a:pt x="767" y="835"/>
                    <a:pt x="968" y="835"/>
                    <a:pt x="1134" y="701"/>
                  </a:cubicBezTo>
                  <a:cubicBezTo>
                    <a:pt x="1301" y="601"/>
                    <a:pt x="1368" y="401"/>
                    <a:pt x="1201" y="234"/>
                  </a:cubicBezTo>
                  <a:cubicBezTo>
                    <a:pt x="1034" y="68"/>
                    <a:pt x="934" y="68"/>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1"/>
            <p:cNvSpPr/>
            <p:nvPr/>
          </p:nvSpPr>
          <p:spPr>
            <a:xfrm>
              <a:off x="-5410875" y="15798263"/>
              <a:ext cx="51725" cy="25275"/>
            </a:xfrm>
            <a:custGeom>
              <a:avLst/>
              <a:gdLst/>
              <a:ahLst/>
              <a:cxnLst/>
              <a:rect l="l" t="t" r="r" b="b"/>
              <a:pathLst>
                <a:path w="2069" h="1011" extrusionOk="0">
                  <a:moveTo>
                    <a:pt x="535" y="0"/>
                  </a:moveTo>
                  <a:cubicBezTo>
                    <a:pt x="362" y="0"/>
                    <a:pt x="203" y="65"/>
                    <a:pt x="134" y="271"/>
                  </a:cubicBezTo>
                  <a:cubicBezTo>
                    <a:pt x="0" y="672"/>
                    <a:pt x="801" y="905"/>
                    <a:pt x="934" y="905"/>
                  </a:cubicBezTo>
                  <a:cubicBezTo>
                    <a:pt x="971" y="923"/>
                    <a:pt x="1266" y="1011"/>
                    <a:pt x="1532" y="1011"/>
                  </a:cubicBezTo>
                  <a:cubicBezTo>
                    <a:pt x="1753" y="1011"/>
                    <a:pt x="1953" y="950"/>
                    <a:pt x="1969" y="738"/>
                  </a:cubicBezTo>
                  <a:cubicBezTo>
                    <a:pt x="2069" y="271"/>
                    <a:pt x="1235" y="171"/>
                    <a:pt x="1135" y="171"/>
                  </a:cubicBezTo>
                  <a:cubicBezTo>
                    <a:pt x="1056" y="132"/>
                    <a:pt x="782" y="0"/>
                    <a:pt x="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F9EF3D01-3949-41CD-9909-3EB848CEDC19}"/>
              </a:ext>
            </a:extLst>
          </p:cNvPr>
          <p:cNvSpPr/>
          <p:nvPr/>
        </p:nvSpPr>
        <p:spPr>
          <a:xfrm>
            <a:off x="3098450" y="3564942"/>
            <a:ext cx="2946900" cy="338554"/>
          </a:xfrm>
          <a:prstGeom prst="rect">
            <a:avLst/>
          </a:prstGeom>
        </p:spPr>
        <p:txBody>
          <a:bodyPr wrap="square">
            <a:spAutoFit/>
          </a:bodyPr>
          <a:lstStyle/>
          <a:p>
            <a:pPr lvl="0" algn="ctr"/>
            <a:r>
              <a:rPr lang="en-US" sz="800" dirty="0">
                <a:solidFill>
                  <a:schemeClr val="dk1"/>
                </a:solidFill>
                <a:latin typeface="Hind"/>
                <a:ea typeface="Hind"/>
                <a:cs typeface="Hind"/>
                <a:sym typeface="Hind"/>
              </a:rPr>
              <a:t>CREDITS: This presentation template was created by </a:t>
            </a:r>
            <a:r>
              <a:rPr lang="en-US" sz="800" dirty="0">
                <a:solidFill>
                  <a:schemeClr val="dk1"/>
                </a:solidFill>
                <a:uFill>
                  <a:noFill/>
                </a:uFill>
                <a:latin typeface="Hind"/>
                <a:ea typeface="Hind"/>
                <a:cs typeface="Hind"/>
                <a:sym typeface="Hind"/>
                <a:hlinkClick r:id="rId7"/>
              </a:rPr>
              <a:t>Slidesgo</a:t>
            </a:r>
            <a:r>
              <a:rPr lang="en-US" sz="800" dirty="0">
                <a:solidFill>
                  <a:schemeClr val="dk1"/>
                </a:solidFill>
                <a:latin typeface="Hind"/>
                <a:ea typeface="Hind"/>
                <a:cs typeface="Hind"/>
                <a:sym typeface="Hind"/>
              </a:rPr>
              <a:t>, including icons by </a:t>
            </a:r>
            <a:r>
              <a:rPr lang="en-US" sz="800" dirty="0">
                <a:solidFill>
                  <a:schemeClr val="dk1"/>
                </a:solidFill>
                <a:uFill>
                  <a:noFill/>
                </a:uFill>
                <a:latin typeface="Hind"/>
                <a:ea typeface="Hind"/>
                <a:cs typeface="Hind"/>
                <a:sym typeface="Hind"/>
                <a:hlinkClick r:id="rId8"/>
              </a:rPr>
              <a:t>Flaticon</a:t>
            </a:r>
            <a:r>
              <a:rPr lang="en-US" sz="800" dirty="0">
                <a:solidFill>
                  <a:schemeClr val="dk1"/>
                </a:solidFill>
                <a:latin typeface="Hind"/>
                <a:ea typeface="Hind"/>
                <a:cs typeface="Hind"/>
                <a:sym typeface="Hind"/>
              </a:rPr>
              <a:t>, and infographics &amp; images by </a:t>
            </a:r>
            <a:r>
              <a:rPr lang="en-US" sz="800" dirty="0">
                <a:solidFill>
                  <a:schemeClr val="dk1"/>
                </a:solidFill>
                <a:uFill>
                  <a:noFill/>
                </a:uFill>
                <a:latin typeface="Hind"/>
                <a:ea typeface="Hind"/>
                <a:cs typeface="Hind"/>
                <a:sym typeface="Hind"/>
                <a:hlinkClick r:id="rId9"/>
              </a:rPr>
              <a:t>Freepik</a:t>
            </a:r>
            <a:r>
              <a:rPr lang="en-US" sz="800" dirty="0">
                <a:solidFill>
                  <a:schemeClr val="dk1"/>
                </a:solidFill>
                <a:latin typeface="Hind"/>
                <a:ea typeface="Hind"/>
                <a:cs typeface="Hind"/>
                <a:sym typeface="Hind"/>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34"/>
          <p:cNvSpPr txBox="1">
            <a:spLocks noGrp="1"/>
          </p:cNvSpPr>
          <p:nvPr>
            <p:ph type="title"/>
          </p:nvPr>
        </p:nvSpPr>
        <p:spPr>
          <a:xfrm>
            <a:off x="617200" y="618651"/>
            <a:ext cx="7909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Objectives</a:t>
            </a:r>
            <a:endParaRPr dirty="0"/>
          </a:p>
        </p:txBody>
      </p:sp>
      <p:sp>
        <p:nvSpPr>
          <p:cNvPr id="660" name="Google Shape;660;p34"/>
          <p:cNvSpPr txBox="1">
            <a:spLocks noGrp="1"/>
          </p:cNvSpPr>
          <p:nvPr>
            <p:ph type="subTitle" idx="8"/>
          </p:nvPr>
        </p:nvSpPr>
        <p:spPr>
          <a:xfrm>
            <a:off x="5753124" y="3547376"/>
            <a:ext cx="2358300" cy="538200"/>
          </a:xfrm>
          <a:prstGeom prst="rect">
            <a:avLst/>
          </a:prstGeom>
        </p:spPr>
        <p:txBody>
          <a:bodyPr spcFirstLastPara="1" wrap="square" lIns="91425" tIns="91425" rIns="91425" bIns="91425" anchor="t" anchorCtr="0">
            <a:noAutofit/>
          </a:bodyPr>
          <a:lstStyle/>
          <a:p>
            <a:pPr marL="0" lvl="0" indent="0"/>
            <a:r>
              <a:rPr lang="en-US" dirty="0"/>
              <a:t>three different healthcare career options</a:t>
            </a:r>
          </a:p>
        </p:txBody>
      </p:sp>
      <p:sp>
        <p:nvSpPr>
          <p:cNvPr id="661" name="Google Shape;661;p34"/>
          <p:cNvSpPr txBox="1">
            <a:spLocks noGrp="1"/>
          </p:cNvSpPr>
          <p:nvPr>
            <p:ph type="title" idx="9"/>
          </p:nvPr>
        </p:nvSpPr>
        <p:spPr>
          <a:xfrm>
            <a:off x="907875" y="1993302"/>
            <a:ext cx="912900" cy="3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662" name="Google Shape;662;p34"/>
          <p:cNvSpPr txBox="1">
            <a:spLocks noGrp="1"/>
          </p:cNvSpPr>
          <p:nvPr>
            <p:ph type="subTitle" idx="1"/>
          </p:nvPr>
        </p:nvSpPr>
        <p:spPr>
          <a:xfrm>
            <a:off x="1927714" y="2056945"/>
            <a:ext cx="2358300" cy="865782"/>
          </a:xfrm>
          <a:prstGeom prst="rect">
            <a:avLst/>
          </a:prstGeom>
        </p:spPr>
        <p:txBody>
          <a:bodyPr spcFirstLastPara="1" wrap="square" lIns="91425" tIns="91425" rIns="91425" bIns="91425" anchor="t" anchorCtr="0">
            <a:noAutofit/>
          </a:bodyPr>
          <a:lstStyle/>
          <a:p>
            <a:pPr marL="0" lvl="0" indent="0"/>
            <a:r>
              <a:rPr lang="en-US" dirty="0"/>
              <a:t>requirements for associate’s, bachelor’s, master’s, and doctorate degrees </a:t>
            </a:r>
          </a:p>
        </p:txBody>
      </p:sp>
      <p:sp>
        <p:nvSpPr>
          <p:cNvPr id="663" name="Google Shape;663;p34"/>
          <p:cNvSpPr txBox="1">
            <a:spLocks noGrp="1"/>
          </p:cNvSpPr>
          <p:nvPr>
            <p:ph type="title" idx="5"/>
          </p:nvPr>
        </p:nvSpPr>
        <p:spPr>
          <a:xfrm>
            <a:off x="5753124" y="1737407"/>
            <a:ext cx="2358300" cy="420300"/>
          </a:xfrm>
          <a:prstGeom prst="rect">
            <a:avLst/>
          </a:prstGeom>
        </p:spPr>
        <p:txBody>
          <a:bodyPr spcFirstLastPara="1" wrap="square" lIns="91425" tIns="91425" rIns="91425" bIns="91425" anchor="t" anchorCtr="0">
            <a:noAutofit/>
          </a:bodyPr>
          <a:lstStyle/>
          <a:p>
            <a:r>
              <a:rPr lang="en-US" dirty="0"/>
              <a:t>Differentiate</a:t>
            </a:r>
            <a:br>
              <a:rPr lang="en-US" dirty="0"/>
            </a:br>
            <a:endParaRPr dirty="0"/>
          </a:p>
          <a:p>
            <a:pPr marL="0" lvl="0" indent="0" algn="l" rtl="0">
              <a:spcBef>
                <a:spcPts val="0"/>
              </a:spcBef>
              <a:spcAft>
                <a:spcPts val="0"/>
              </a:spcAft>
              <a:buNone/>
            </a:pPr>
            <a:endParaRPr dirty="0"/>
          </a:p>
        </p:txBody>
      </p:sp>
      <p:sp>
        <p:nvSpPr>
          <p:cNvPr id="664" name="Google Shape;664;p34"/>
          <p:cNvSpPr txBox="1">
            <a:spLocks noGrp="1"/>
          </p:cNvSpPr>
          <p:nvPr>
            <p:ph type="title" idx="15"/>
          </p:nvPr>
        </p:nvSpPr>
        <p:spPr>
          <a:xfrm>
            <a:off x="4728550" y="3463450"/>
            <a:ext cx="912900" cy="3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665" name="Google Shape;665;p34"/>
          <p:cNvSpPr txBox="1">
            <a:spLocks noGrp="1"/>
          </p:cNvSpPr>
          <p:nvPr>
            <p:ph type="title" idx="2"/>
          </p:nvPr>
        </p:nvSpPr>
        <p:spPr>
          <a:xfrm>
            <a:off x="1927713" y="1739315"/>
            <a:ext cx="2358300" cy="42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Compare</a:t>
            </a:r>
            <a:endParaRPr dirty="0"/>
          </a:p>
        </p:txBody>
      </p:sp>
      <p:sp>
        <p:nvSpPr>
          <p:cNvPr id="666" name="Google Shape;666;p34"/>
          <p:cNvSpPr txBox="1">
            <a:spLocks noGrp="1"/>
          </p:cNvSpPr>
          <p:nvPr>
            <p:ph type="title" idx="3"/>
          </p:nvPr>
        </p:nvSpPr>
        <p:spPr>
          <a:xfrm>
            <a:off x="1927725" y="3229741"/>
            <a:ext cx="2358300" cy="420300"/>
          </a:xfrm>
          <a:prstGeom prst="rect">
            <a:avLst/>
          </a:prstGeom>
        </p:spPr>
        <p:txBody>
          <a:bodyPr spcFirstLastPara="1" wrap="square" lIns="91425" tIns="91425" rIns="91425" bIns="91425" anchor="t" anchorCtr="0">
            <a:noAutofit/>
          </a:bodyPr>
          <a:lstStyle/>
          <a:p>
            <a:pPr lvl="0"/>
            <a:r>
              <a:rPr lang="en-US" dirty="0"/>
              <a:t>Explain</a:t>
            </a:r>
            <a:endParaRPr dirty="0"/>
          </a:p>
        </p:txBody>
      </p:sp>
      <p:sp>
        <p:nvSpPr>
          <p:cNvPr id="667" name="Google Shape;667;p34"/>
          <p:cNvSpPr txBox="1">
            <a:spLocks noGrp="1"/>
          </p:cNvSpPr>
          <p:nvPr>
            <p:ph type="subTitle" idx="4"/>
          </p:nvPr>
        </p:nvSpPr>
        <p:spPr>
          <a:xfrm>
            <a:off x="1927714" y="3547378"/>
            <a:ext cx="2358300" cy="538200"/>
          </a:xfrm>
          <a:prstGeom prst="rect">
            <a:avLst/>
          </a:prstGeom>
        </p:spPr>
        <p:txBody>
          <a:bodyPr spcFirstLastPara="1" wrap="square" lIns="91425" tIns="91425" rIns="91425" bIns="91425" anchor="t" anchorCtr="0">
            <a:noAutofit/>
          </a:bodyPr>
          <a:lstStyle/>
          <a:p>
            <a:pPr marL="0" lvl="0" indent="0"/>
            <a:r>
              <a:rPr lang="en-US" dirty="0"/>
              <a:t>the differences between education institutions</a:t>
            </a:r>
          </a:p>
        </p:txBody>
      </p:sp>
      <p:sp>
        <p:nvSpPr>
          <p:cNvPr id="668" name="Google Shape;668;p34"/>
          <p:cNvSpPr txBox="1">
            <a:spLocks noGrp="1"/>
          </p:cNvSpPr>
          <p:nvPr>
            <p:ph type="subTitle" idx="6"/>
          </p:nvPr>
        </p:nvSpPr>
        <p:spPr>
          <a:xfrm>
            <a:off x="5753124" y="2055039"/>
            <a:ext cx="2358300" cy="538200"/>
          </a:xfrm>
          <a:prstGeom prst="rect">
            <a:avLst/>
          </a:prstGeom>
        </p:spPr>
        <p:txBody>
          <a:bodyPr spcFirstLastPara="1" wrap="square" lIns="91425" tIns="91425" rIns="91425" bIns="91425" anchor="t" anchorCtr="0">
            <a:noAutofit/>
          </a:bodyPr>
          <a:lstStyle/>
          <a:p>
            <a:pPr marL="0" indent="0"/>
            <a:r>
              <a:rPr lang="en-US" dirty="0"/>
              <a:t>certification, registration, and licensure</a:t>
            </a:r>
          </a:p>
          <a:p>
            <a:pPr marL="0" lvl="0" indent="0"/>
            <a:endParaRPr lang="en-US" dirty="0"/>
          </a:p>
          <a:p>
            <a:pPr marL="0" lvl="0" indent="0" algn="l" rtl="0">
              <a:spcBef>
                <a:spcPts val="0"/>
              </a:spcBef>
              <a:spcAft>
                <a:spcPts val="0"/>
              </a:spcAft>
              <a:buNone/>
            </a:pPr>
            <a:endParaRPr dirty="0"/>
          </a:p>
        </p:txBody>
      </p:sp>
      <p:sp>
        <p:nvSpPr>
          <p:cNvPr id="669" name="Google Shape;669;p34"/>
          <p:cNvSpPr txBox="1">
            <a:spLocks noGrp="1"/>
          </p:cNvSpPr>
          <p:nvPr>
            <p:ph type="title" idx="7"/>
          </p:nvPr>
        </p:nvSpPr>
        <p:spPr>
          <a:xfrm>
            <a:off x="5753124" y="3229747"/>
            <a:ext cx="2358300" cy="42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Describe</a:t>
            </a:r>
            <a:endParaRPr dirty="0"/>
          </a:p>
        </p:txBody>
      </p:sp>
      <p:sp>
        <p:nvSpPr>
          <p:cNvPr id="670" name="Google Shape;670;p34"/>
          <p:cNvSpPr txBox="1">
            <a:spLocks noGrp="1"/>
          </p:cNvSpPr>
          <p:nvPr>
            <p:ph type="title" idx="13"/>
          </p:nvPr>
        </p:nvSpPr>
        <p:spPr>
          <a:xfrm>
            <a:off x="907875" y="3457925"/>
            <a:ext cx="912900" cy="3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671" name="Google Shape;671;p34"/>
          <p:cNvSpPr txBox="1">
            <a:spLocks noGrp="1"/>
          </p:cNvSpPr>
          <p:nvPr>
            <p:ph type="title" idx="14"/>
          </p:nvPr>
        </p:nvSpPr>
        <p:spPr>
          <a:xfrm>
            <a:off x="4728550" y="1995127"/>
            <a:ext cx="912900" cy="3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82976122-EBAF-42C4-866D-9583444DE498}"/>
                  </a:ext>
                </a:extLst>
              </p:cNvPr>
              <p:cNvGraphicFramePr>
                <a:graphicFrameLocks noChangeAspect="1"/>
              </p:cNvGraphicFramePr>
              <p:nvPr>
                <p:extLst>
                  <p:ext uri="{D42A27DB-BD31-4B8C-83A1-F6EECF244321}">
                    <p14:modId xmlns:p14="http://schemas.microsoft.com/office/powerpoint/2010/main" val="56908912"/>
                  </p:ext>
                </p:extLst>
              </p:nvPr>
            </p:nvGraphicFramePr>
            <p:xfrm>
              <a:off x="897257" y="666682"/>
              <a:ext cx="2056961" cy="1150504"/>
            </p:xfrm>
            <a:graphic>
              <a:graphicData uri="http://schemas.microsoft.com/office/powerpoint/2016/slidezoom">
                <pslz:sldZm>
                  <pslz:sldZmObj sldId="438" cId="0">
                    <pslz:zmPr id="{7619E032-DB0E-4E9E-ACA9-92F2D9BD85F1}" returnToParent="0" imageType="cover" transitionDur="1000">
                      <p166:blipFill xmlns:p166="http://schemas.microsoft.com/office/powerpoint/2016/6/main">
                        <a:blip r:embed="rId3"/>
                        <a:stretch>
                          <a:fillRect/>
                        </a:stretch>
                      </p166:blipFill>
                      <p166:spPr xmlns:p166="http://schemas.microsoft.com/office/powerpoint/2016/6/main">
                        <a:xfrm>
                          <a:off x="0" y="0"/>
                          <a:ext cx="2056961" cy="1150504"/>
                        </a:xfrm>
                        <a:prstGeom prst="rect">
                          <a:avLst/>
                        </a:prstGeom>
                        <a:ln w="3175">
                          <a:noFill/>
                        </a:ln>
                      </p166:spPr>
                    </pslz:zmPr>
                  </pslz:sldZmObj>
                </pslz:sldZm>
              </a:graphicData>
            </a:graphic>
          </p:graphicFrame>
        </mc:Choice>
        <mc:Fallback xmlns="">
          <p:pic>
            <p:nvPicPr>
              <p:cNvPr id="3" name="Slide Zoom 2">
                <a:hlinkClick r:id="rId4" action="ppaction://hlinksldjump"/>
                <a:extLst>
                  <a:ext uri="{FF2B5EF4-FFF2-40B4-BE49-F238E27FC236}">
                    <a16:creationId xmlns:a16="http://schemas.microsoft.com/office/drawing/2014/main" id="{82976122-EBAF-42C4-866D-9583444DE498}"/>
                  </a:ext>
                </a:extLst>
              </p:cNvPr>
              <p:cNvPicPr>
                <a:picLocks noGrp="1" noRot="1" noChangeAspect="1" noMove="1" noResize="1" noEditPoints="1" noAdjustHandles="1" noChangeArrowheads="1" noChangeShapeType="1"/>
              </p:cNvPicPr>
              <p:nvPr/>
            </p:nvPicPr>
            <p:blipFill>
              <a:blip r:embed="rId5"/>
              <a:stretch>
                <a:fillRect/>
              </a:stretch>
            </p:blipFill>
            <p:spPr>
              <a:xfrm>
                <a:off x="897257" y="666682"/>
                <a:ext cx="2056961" cy="1150504"/>
              </a:xfrm>
              <a:prstGeom prst="rect">
                <a:avLst/>
              </a:prstGeom>
              <a:ln w="3175">
                <a:noFill/>
              </a:ln>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8">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0">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 grpId="0" build="p"/>
      <p:bldP spid="661" grpId="0"/>
      <p:bldP spid="662" grpId="0" build="p"/>
      <p:bldP spid="663" grpId="0"/>
      <p:bldP spid="664" grpId="0"/>
      <p:bldP spid="665" grpId="0"/>
      <p:bldP spid="666" grpId="0"/>
      <p:bldP spid="667" grpId="0" build="p"/>
      <p:bldP spid="668" grpId="0" build="p"/>
      <p:bldP spid="669" grpId="0"/>
      <p:bldP spid="670" grpId="0"/>
      <p:bldP spid="6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ABCEFD4A-29D5-4E45-B074-EBB1A67AC772}"/>
              </a:ext>
            </a:extLst>
          </p:cNvPr>
          <p:cNvSpPr>
            <a:spLocks noGrp="1" noChangeArrowheads="1"/>
          </p:cNvSpPr>
          <p:nvPr>
            <p:ph type="title"/>
          </p:nvPr>
        </p:nvSpPr>
        <p:spPr>
          <a:xfrm>
            <a:off x="1273126" y="443143"/>
            <a:ext cx="6597748" cy="689305"/>
          </a:xfrm>
        </p:spPr>
        <p:txBody>
          <a:bodyPr wrap="square" anchor="b">
            <a:normAutofit/>
          </a:bodyPr>
          <a:lstStyle/>
          <a:p>
            <a:r>
              <a:rPr lang="en-US" altLang="en-US" sz="3400" dirty="0"/>
              <a:t>Education Requirements</a:t>
            </a:r>
          </a:p>
        </p:txBody>
      </p:sp>
      <p:sp>
        <p:nvSpPr>
          <p:cNvPr id="3" name="Rectangle 2">
            <a:extLst>
              <a:ext uri="{FF2B5EF4-FFF2-40B4-BE49-F238E27FC236}">
                <a16:creationId xmlns:a16="http://schemas.microsoft.com/office/drawing/2014/main" id="{A2E6D00C-2A62-45A9-95D6-F8476DC682C7}"/>
              </a:ext>
            </a:extLst>
          </p:cNvPr>
          <p:cNvSpPr/>
          <p:nvPr/>
        </p:nvSpPr>
        <p:spPr>
          <a:xfrm>
            <a:off x="984738" y="1350494"/>
            <a:ext cx="2138290" cy="858129"/>
          </a:xfrm>
          <a:prstGeom prst="rect">
            <a:avLst/>
          </a:prstGeom>
          <a:solidFill>
            <a:schemeClr val="accent5">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dirty="0"/>
              <a:t>Requirements vary by program and state</a:t>
            </a:r>
          </a:p>
        </p:txBody>
      </p:sp>
      <p:grpSp>
        <p:nvGrpSpPr>
          <p:cNvPr id="6" name="Group 5">
            <a:extLst>
              <a:ext uri="{FF2B5EF4-FFF2-40B4-BE49-F238E27FC236}">
                <a16:creationId xmlns:a16="http://schemas.microsoft.com/office/drawing/2014/main" id="{CDF6490A-EFB6-4CAF-8B42-B89A8D134402}"/>
              </a:ext>
            </a:extLst>
          </p:cNvPr>
          <p:cNvGrpSpPr/>
          <p:nvPr/>
        </p:nvGrpSpPr>
        <p:grpSpPr>
          <a:xfrm>
            <a:off x="5870918" y="1350493"/>
            <a:ext cx="2138290" cy="3349864"/>
            <a:chOff x="5870918" y="1350493"/>
            <a:chExt cx="2138290" cy="3349864"/>
          </a:xfrm>
        </p:grpSpPr>
        <p:sp>
          <p:nvSpPr>
            <p:cNvPr id="8" name="Rectangle 7">
              <a:extLst>
                <a:ext uri="{FF2B5EF4-FFF2-40B4-BE49-F238E27FC236}">
                  <a16:creationId xmlns:a16="http://schemas.microsoft.com/office/drawing/2014/main" id="{AC97A8C3-A0F5-49C6-B195-94C98C4E036B}"/>
                </a:ext>
              </a:extLst>
            </p:cNvPr>
            <p:cNvSpPr/>
            <p:nvPr/>
          </p:nvSpPr>
          <p:spPr>
            <a:xfrm>
              <a:off x="5870918" y="1350493"/>
              <a:ext cx="2138290" cy="858129"/>
            </a:xfrm>
            <a:prstGeom prst="rect">
              <a:avLst/>
            </a:prstGeom>
            <a:solidFill>
              <a:schemeClr val="accent5">
                <a:lumMod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Career and Technical Ed. </a:t>
              </a:r>
              <a:endParaRPr lang="en-US" dirty="0">
                <a:solidFill>
                  <a:schemeClr val="accent5">
                    <a:lumMod val="50000"/>
                  </a:schemeClr>
                </a:solidFill>
              </a:endParaRPr>
            </a:p>
          </p:txBody>
        </p:sp>
        <p:sp>
          <p:nvSpPr>
            <p:cNvPr id="4" name="Rectangle 3">
              <a:extLst>
                <a:ext uri="{FF2B5EF4-FFF2-40B4-BE49-F238E27FC236}">
                  <a16:creationId xmlns:a16="http://schemas.microsoft.com/office/drawing/2014/main" id="{CF576742-F798-44A1-8E94-54FB875E5A3E}"/>
                </a:ext>
              </a:extLst>
            </p:cNvPr>
            <p:cNvSpPr/>
            <p:nvPr/>
          </p:nvSpPr>
          <p:spPr>
            <a:xfrm>
              <a:off x="5870918" y="2208622"/>
              <a:ext cx="2138290" cy="2491735"/>
            </a:xfrm>
            <a:prstGeom prst="rect">
              <a:avLst/>
            </a:prstGeom>
            <a:solidFill>
              <a:schemeClr val="accent6">
                <a:lumMod val="20000"/>
                <a:lumOff val="80000"/>
              </a:schemeClr>
            </a:solidFill>
            <a:ln w="127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2713" lvl="1" indent="-112713">
                <a:buFont typeface="Arial" panose="020B0604020202020204" pitchFamily="34" charset="0"/>
                <a:buChar char="•"/>
              </a:pPr>
              <a:r>
                <a:rPr lang="en-US" sz="2000" dirty="0">
                  <a:solidFill>
                    <a:schemeClr val="bg2">
                      <a:lumMod val="50000"/>
                    </a:schemeClr>
                  </a:solidFill>
                  <a:latin typeface="Calibri" panose="020F0502020204030204" pitchFamily="34" charset="0"/>
                  <a:cs typeface="Calibri" panose="020F0502020204030204" pitchFamily="34" charset="0"/>
                </a:rPr>
                <a:t>Program offered in high school</a:t>
              </a:r>
            </a:p>
            <a:p>
              <a:pPr marL="112713" lvl="1" indent="-112713">
                <a:buFont typeface="Arial" panose="020B0604020202020204" pitchFamily="34" charset="0"/>
                <a:buChar char="•"/>
              </a:pPr>
              <a:r>
                <a:rPr lang="en-US" sz="2000" dirty="0">
                  <a:solidFill>
                    <a:schemeClr val="bg2">
                      <a:lumMod val="50000"/>
                    </a:schemeClr>
                  </a:solidFill>
                  <a:latin typeface="Calibri" panose="020F0502020204030204" pitchFamily="34" charset="0"/>
                  <a:cs typeface="Calibri" panose="020F0502020204030204" pitchFamily="34" charset="0"/>
                </a:rPr>
                <a:t>Students develop employability skills </a:t>
              </a:r>
              <a:endParaRPr lang="en-US" dirty="0">
                <a:solidFill>
                  <a:schemeClr val="bg2">
                    <a:lumMod val="50000"/>
                  </a:schemeClr>
                </a:solidFill>
              </a:endParaRPr>
            </a:p>
            <a:p>
              <a:pPr algn="ctr"/>
              <a:endParaRPr lang="en-US" dirty="0"/>
            </a:p>
          </p:txBody>
        </p:sp>
      </p:grpSp>
      <p:grpSp>
        <p:nvGrpSpPr>
          <p:cNvPr id="5" name="Group 4">
            <a:extLst>
              <a:ext uri="{FF2B5EF4-FFF2-40B4-BE49-F238E27FC236}">
                <a16:creationId xmlns:a16="http://schemas.microsoft.com/office/drawing/2014/main" id="{39FAB6E4-E53E-4EEF-9B83-407A8CB6F794}"/>
              </a:ext>
            </a:extLst>
          </p:cNvPr>
          <p:cNvGrpSpPr/>
          <p:nvPr/>
        </p:nvGrpSpPr>
        <p:grpSpPr>
          <a:xfrm>
            <a:off x="3427828" y="1350493"/>
            <a:ext cx="2138290" cy="3349864"/>
            <a:chOff x="3427828" y="1350493"/>
            <a:chExt cx="2138290" cy="3349864"/>
          </a:xfrm>
        </p:grpSpPr>
        <p:sp>
          <p:nvSpPr>
            <p:cNvPr id="7" name="Rectangle 6">
              <a:extLst>
                <a:ext uri="{FF2B5EF4-FFF2-40B4-BE49-F238E27FC236}">
                  <a16:creationId xmlns:a16="http://schemas.microsoft.com/office/drawing/2014/main" id="{5AF65113-E439-4D87-BD28-3A7582CF4854}"/>
                </a:ext>
              </a:extLst>
            </p:cNvPr>
            <p:cNvSpPr/>
            <p:nvPr/>
          </p:nvSpPr>
          <p:spPr>
            <a:xfrm>
              <a:off x="3427828" y="1350493"/>
              <a:ext cx="2138290" cy="858129"/>
            </a:xfrm>
            <a:prstGeom prst="rect">
              <a:avLst/>
            </a:prstGeom>
            <a:solidFill>
              <a:schemeClr val="accent5">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Preparation begins in high school</a:t>
              </a:r>
            </a:p>
          </p:txBody>
        </p:sp>
        <p:sp>
          <p:nvSpPr>
            <p:cNvPr id="10" name="Rectangle 9">
              <a:extLst>
                <a:ext uri="{FF2B5EF4-FFF2-40B4-BE49-F238E27FC236}">
                  <a16:creationId xmlns:a16="http://schemas.microsoft.com/office/drawing/2014/main" id="{5FEA7546-517D-4D1C-908C-5754F8CDB32D}"/>
                </a:ext>
              </a:extLst>
            </p:cNvPr>
            <p:cNvSpPr/>
            <p:nvPr/>
          </p:nvSpPr>
          <p:spPr>
            <a:xfrm>
              <a:off x="3427828" y="2208622"/>
              <a:ext cx="2138290" cy="2491735"/>
            </a:xfrm>
            <a:prstGeom prst="rect">
              <a:avLst/>
            </a:prstGeom>
            <a:solidFill>
              <a:schemeClr val="accent6">
                <a:lumMod val="20000"/>
                <a:lumOff val="80000"/>
              </a:schemeClr>
            </a:solidFill>
            <a:ln w="127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lvl="1" indent="-112713">
                <a:buFont typeface="Arial" panose="020B0604020202020204" pitchFamily="34" charset="0"/>
                <a:buChar char="•"/>
              </a:pPr>
              <a:r>
                <a:rPr lang="en-US" sz="2000" dirty="0">
                  <a:solidFill>
                    <a:schemeClr val="bg2">
                      <a:lumMod val="50000"/>
                    </a:schemeClr>
                  </a:solidFill>
                  <a:latin typeface="Calibri" panose="020F0502020204030204" pitchFamily="34" charset="0"/>
                  <a:cs typeface="Calibri" panose="020F0502020204030204" pitchFamily="34" charset="0"/>
                </a:rPr>
                <a:t>Sciences, social studies, English, and mathematics</a:t>
              </a:r>
            </a:p>
            <a:p>
              <a:pPr marL="112713" lvl="1" indent="-112713">
                <a:buFont typeface="Arial" panose="020B0604020202020204" pitchFamily="34" charset="0"/>
                <a:buChar char="•"/>
              </a:pPr>
              <a:r>
                <a:rPr lang="en-US" sz="2000" dirty="0">
                  <a:solidFill>
                    <a:schemeClr val="bg2">
                      <a:lumMod val="50000"/>
                    </a:schemeClr>
                  </a:solidFill>
                  <a:latin typeface="Calibri" panose="020F0502020204030204" pitchFamily="34" charset="0"/>
                  <a:cs typeface="Calibri" panose="020F0502020204030204" pitchFamily="34" charset="0"/>
                </a:rPr>
                <a:t>Knowledge of computer applications, keyboarding, and accounting skills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3" name="Title 2">
            <a:extLst>
              <a:ext uri="{FF2B5EF4-FFF2-40B4-BE49-F238E27FC236}">
                <a16:creationId xmlns:a16="http://schemas.microsoft.com/office/drawing/2014/main" id="{CAD1DBAF-AC09-48D5-AB54-EFDE5CABD406}"/>
              </a:ext>
            </a:extLst>
          </p:cNvPr>
          <p:cNvSpPr>
            <a:spLocks noGrp="1"/>
          </p:cNvSpPr>
          <p:nvPr>
            <p:ph type="title"/>
          </p:nvPr>
        </p:nvSpPr>
        <p:spPr>
          <a:xfrm>
            <a:off x="610475" y="304200"/>
            <a:ext cx="7916700" cy="572700"/>
          </a:xfrm>
        </p:spPr>
        <p:txBody>
          <a:bodyPr/>
          <a:lstStyle/>
          <a:p>
            <a:r>
              <a:rPr lang="en-US" sz="2400" dirty="0"/>
              <a:t>Post-secondary education (after high school)</a:t>
            </a:r>
          </a:p>
        </p:txBody>
      </p:sp>
      <p:sp>
        <p:nvSpPr>
          <p:cNvPr id="8" name="Rectangle 3">
            <a:extLst>
              <a:ext uri="{FF2B5EF4-FFF2-40B4-BE49-F238E27FC236}">
                <a16:creationId xmlns:a16="http://schemas.microsoft.com/office/drawing/2014/main" id="{443DF65B-ECC9-469C-A87A-BB7403DE2229}"/>
              </a:ext>
            </a:extLst>
          </p:cNvPr>
          <p:cNvSpPr>
            <a:spLocks noGrp="1" noChangeArrowheads="1"/>
          </p:cNvSpPr>
          <p:nvPr>
            <p:ph type="body" idx="1"/>
          </p:nvPr>
        </p:nvSpPr>
        <p:spPr>
          <a:xfrm>
            <a:off x="611189" y="876900"/>
            <a:ext cx="4228098" cy="3962399"/>
          </a:xfrm>
        </p:spPr>
        <p:txBody>
          <a:bodyPr anchor="t" anchorCtr="0">
            <a:normAutofit/>
          </a:bodyPr>
          <a:lstStyle/>
          <a:p>
            <a:pPr marL="627063" lvl="2">
              <a:lnSpc>
                <a:spcPct val="120000"/>
              </a:lnSpc>
              <a:spcBef>
                <a:spcPts val="0"/>
              </a:spcBef>
            </a:pPr>
            <a:r>
              <a:rPr lang="en-US" altLang="en-US" sz="2000" dirty="0">
                <a:solidFill>
                  <a:schemeClr val="accent1"/>
                </a:solidFill>
              </a:rPr>
              <a:t>Associate’s (2 years)</a:t>
            </a:r>
            <a:r>
              <a:rPr lang="en-US" altLang="en-US" sz="2000" dirty="0">
                <a:solidFill>
                  <a:srgbClr val="000000"/>
                </a:solidFill>
              </a:rPr>
              <a:t>: </a:t>
            </a:r>
          </a:p>
          <a:p>
            <a:pPr marL="1084263" lvl="4">
              <a:lnSpc>
                <a:spcPct val="120000"/>
              </a:lnSpc>
              <a:spcBef>
                <a:spcPts val="0"/>
              </a:spcBef>
            </a:pPr>
            <a:r>
              <a:rPr lang="en-US" altLang="en-US" sz="2000" dirty="0">
                <a:solidFill>
                  <a:srgbClr val="000000"/>
                </a:solidFill>
              </a:rPr>
              <a:t>Career/technical school</a:t>
            </a:r>
          </a:p>
          <a:p>
            <a:pPr marL="1084263" lvl="4">
              <a:lnSpc>
                <a:spcPct val="120000"/>
              </a:lnSpc>
              <a:spcBef>
                <a:spcPts val="0"/>
              </a:spcBef>
            </a:pPr>
            <a:r>
              <a:rPr lang="en-US" altLang="en-US" sz="2000" dirty="0">
                <a:solidFill>
                  <a:srgbClr val="000000"/>
                </a:solidFill>
              </a:rPr>
              <a:t>Community College</a:t>
            </a:r>
          </a:p>
          <a:p>
            <a:pPr marL="627063" lvl="2">
              <a:lnSpc>
                <a:spcPct val="120000"/>
              </a:lnSpc>
              <a:spcBef>
                <a:spcPts val="0"/>
              </a:spcBef>
            </a:pPr>
            <a:r>
              <a:rPr lang="en-US" altLang="en-US" sz="2000" dirty="0">
                <a:solidFill>
                  <a:schemeClr val="accent1"/>
                </a:solidFill>
              </a:rPr>
              <a:t>Bachelor’s (&gt;4 years)</a:t>
            </a:r>
            <a:r>
              <a:rPr lang="en-US" altLang="en-US" sz="2000" dirty="0">
                <a:solidFill>
                  <a:srgbClr val="000000"/>
                </a:solidFill>
              </a:rPr>
              <a:t>:</a:t>
            </a:r>
          </a:p>
          <a:p>
            <a:pPr marL="1084263" lvl="4">
              <a:lnSpc>
                <a:spcPct val="120000"/>
              </a:lnSpc>
              <a:spcBef>
                <a:spcPts val="0"/>
              </a:spcBef>
            </a:pPr>
            <a:r>
              <a:rPr lang="en-US" altLang="en-US" sz="2000" dirty="0">
                <a:solidFill>
                  <a:srgbClr val="000000"/>
                </a:solidFill>
              </a:rPr>
              <a:t>Community College </a:t>
            </a:r>
          </a:p>
          <a:p>
            <a:pPr marL="1084263" lvl="4">
              <a:lnSpc>
                <a:spcPct val="120000"/>
              </a:lnSpc>
              <a:spcBef>
                <a:spcPts val="0"/>
              </a:spcBef>
            </a:pPr>
            <a:r>
              <a:rPr lang="en-US" altLang="en-US" sz="2000" dirty="0">
                <a:solidFill>
                  <a:srgbClr val="000000"/>
                </a:solidFill>
              </a:rPr>
              <a:t>University</a:t>
            </a:r>
          </a:p>
          <a:p>
            <a:pPr marL="627063" lvl="2">
              <a:lnSpc>
                <a:spcPct val="120000"/>
              </a:lnSpc>
              <a:spcBef>
                <a:spcPts val="0"/>
              </a:spcBef>
            </a:pPr>
            <a:r>
              <a:rPr lang="en-US" altLang="en-US" sz="2000" dirty="0">
                <a:solidFill>
                  <a:schemeClr val="accent1"/>
                </a:solidFill>
              </a:rPr>
              <a:t>Master’s (&gt;1 year)</a:t>
            </a:r>
            <a:r>
              <a:rPr lang="en-US" altLang="en-US" sz="2000" dirty="0"/>
              <a:t>:</a:t>
            </a:r>
          </a:p>
          <a:p>
            <a:pPr marL="1084263" lvl="4">
              <a:lnSpc>
                <a:spcPct val="120000"/>
              </a:lnSpc>
              <a:spcBef>
                <a:spcPts val="0"/>
              </a:spcBef>
            </a:pPr>
            <a:r>
              <a:rPr lang="en-US" altLang="en-US" sz="2000" dirty="0">
                <a:solidFill>
                  <a:srgbClr val="000000"/>
                </a:solidFill>
              </a:rPr>
              <a:t>University</a:t>
            </a:r>
          </a:p>
          <a:p>
            <a:pPr marL="627063" lvl="2">
              <a:lnSpc>
                <a:spcPct val="120000"/>
              </a:lnSpc>
              <a:spcBef>
                <a:spcPts val="0"/>
              </a:spcBef>
            </a:pPr>
            <a:r>
              <a:rPr lang="en-US" altLang="en-US" sz="2000" dirty="0">
                <a:solidFill>
                  <a:schemeClr val="accent1"/>
                </a:solidFill>
              </a:rPr>
              <a:t>Doctor’s degree (&gt;2 years):</a:t>
            </a:r>
          </a:p>
          <a:p>
            <a:pPr marL="1084263" lvl="4">
              <a:lnSpc>
                <a:spcPct val="120000"/>
              </a:lnSpc>
              <a:spcBef>
                <a:spcPts val="0"/>
              </a:spcBef>
            </a:pPr>
            <a:r>
              <a:rPr lang="en-US" altLang="en-US" sz="2000" dirty="0">
                <a:solidFill>
                  <a:srgbClr val="000000"/>
                </a:solidFill>
              </a:rPr>
              <a:t>University</a:t>
            </a:r>
          </a:p>
        </p:txBody>
      </p:sp>
      <p:pic>
        <p:nvPicPr>
          <p:cNvPr id="9" name="Google Shape;2416;p56">
            <a:extLst>
              <a:ext uri="{FF2B5EF4-FFF2-40B4-BE49-F238E27FC236}">
                <a16:creationId xmlns:a16="http://schemas.microsoft.com/office/drawing/2014/main" id="{8E0DCE06-0880-46D1-8E14-B2C88179ECC7}"/>
              </a:ext>
            </a:extLst>
          </p:cNvPr>
          <p:cNvPicPr preferRelativeResize="0"/>
          <p:nvPr/>
        </p:nvPicPr>
        <p:blipFill rotWithShape="1">
          <a:blip r:embed="rId3">
            <a:alphaModFix/>
          </a:blip>
          <a:srcRect t="6567" b="11945"/>
          <a:stretch/>
        </p:blipFill>
        <p:spPr>
          <a:xfrm>
            <a:off x="5486400" y="1219200"/>
            <a:ext cx="2750503" cy="3047400"/>
          </a:xfrm>
          <a:prstGeom prst="rect">
            <a:avLst/>
          </a:prstGeom>
          <a:noFill/>
          <a:ln>
            <a:noFill/>
          </a:ln>
        </p:spPr>
      </p:pic>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11D0B836-B287-4A3A-884B-3D8EC2BDD2D0}"/>
                  </a:ext>
                </a:extLst>
              </p:cNvPr>
              <p:cNvGraphicFramePr>
                <a:graphicFrameLocks noChangeAspect="1"/>
              </p:cNvGraphicFramePr>
              <p:nvPr>
                <p:extLst>
                  <p:ext uri="{D42A27DB-BD31-4B8C-83A1-F6EECF244321}">
                    <p14:modId xmlns:p14="http://schemas.microsoft.com/office/powerpoint/2010/main" val="574378588"/>
                  </p:ext>
                </p:extLst>
              </p:nvPr>
            </p:nvGraphicFramePr>
            <p:xfrm>
              <a:off x="4568825" y="4310621"/>
              <a:ext cx="1381809" cy="772876"/>
            </p:xfrm>
            <a:graphic>
              <a:graphicData uri="http://schemas.microsoft.com/office/powerpoint/2016/slidezoom">
                <pslz:sldZm>
                  <pslz:sldZmObj sldId="439" cId="1135348100">
                    <pslz:zmPr id="{FA75912F-9714-4D14-86AB-995B8EC9C4CE}" returnToParent="0" imageType="cover" transitionDur="1000">
                      <p166:blipFill xmlns:p166="http://schemas.microsoft.com/office/powerpoint/2016/6/main">
                        <a:blip r:embed="rId4"/>
                        <a:stretch>
                          <a:fillRect/>
                        </a:stretch>
                      </p166:blipFill>
                      <p166:spPr xmlns:p166="http://schemas.microsoft.com/office/powerpoint/2016/6/main">
                        <a:xfrm>
                          <a:off x="0" y="0"/>
                          <a:ext cx="1381809" cy="772876"/>
                        </a:xfrm>
                        <a:prstGeom prst="rect">
                          <a:avLst/>
                        </a:prstGeom>
                        <a:ln w="3175">
                          <a:noFill/>
                        </a:ln>
                      </p166:spPr>
                    </pslz:zmPr>
                  </pslz:sldZmObj>
                </pslz:sldZm>
              </a:graphicData>
            </a:graphic>
          </p:graphicFrame>
        </mc:Choice>
        <mc:Fallback xmlns="">
          <p:pic>
            <p:nvPicPr>
              <p:cNvPr id="4" name="Slide Zoom 3">
                <a:hlinkClick r:id="rId5" action="ppaction://hlinksldjump"/>
                <a:extLst>
                  <a:ext uri="{FF2B5EF4-FFF2-40B4-BE49-F238E27FC236}">
                    <a16:creationId xmlns:a16="http://schemas.microsoft.com/office/drawing/2014/main" id="{11D0B836-B287-4A3A-884B-3D8EC2BDD2D0}"/>
                  </a:ext>
                </a:extLst>
              </p:cNvPr>
              <p:cNvPicPr>
                <a:picLocks noGrp="1" noRot="1" noChangeAspect="1" noMove="1" noResize="1" noEditPoints="1" noAdjustHandles="1" noChangeArrowheads="1" noChangeShapeType="1"/>
              </p:cNvPicPr>
              <p:nvPr/>
            </p:nvPicPr>
            <p:blipFill>
              <a:blip r:embed="rId6"/>
              <a:stretch>
                <a:fillRect/>
              </a:stretch>
            </p:blipFill>
            <p:spPr>
              <a:xfrm>
                <a:off x="4568825" y="4310621"/>
                <a:ext cx="1381809" cy="772876"/>
              </a:xfrm>
              <a:prstGeom prst="rect">
                <a:avLst/>
              </a:prstGeom>
              <a:ln w="3175">
                <a:noFill/>
              </a:ln>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7" name="Google Shape;677;p35"/>
          <p:cNvSpPr txBox="1">
            <a:spLocks noGrp="1"/>
          </p:cNvSpPr>
          <p:nvPr>
            <p:ph type="subTitle" idx="1"/>
          </p:nvPr>
        </p:nvSpPr>
        <p:spPr>
          <a:xfrm>
            <a:off x="524588" y="913108"/>
            <a:ext cx="8094797" cy="523221"/>
          </a:xfrm>
          <a:prstGeom prst="rect">
            <a:avLst/>
          </a:prstGeom>
        </p:spPr>
        <p:txBody>
          <a:bodyPr spcFirstLastPara="1" wrap="square" lIns="91425" tIns="91425" rIns="91425" bIns="91425" anchor="ctr" anchorCtr="0">
            <a:noAutofit/>
          </a:bodyPr>
          <a:lstStyle/>
          <a:p>
            <a:pPr>
              <a:spcBef>
                <a:spcPts val="0"/>
              </a:spcBef>
            </a:pPr>
            <a:r>
              <a:rPr lang="en-US" altLang="en-US" sz="2000" b="1" dirty="0"/>
              <a:t>Purpose:</a:t>
            </a:r>
            <a:r>
              <a:rPr lang="en-US" altLang="en-US" sz="2400" b="1" dirty="0"/>
              <a:t>  </a:t>
            </a:r>
            <a:r>
              <a:rPr lang="en-US" altLang="en-US" sz="1800" dirty="0"/>
              <a:t>To ensure skill and competence and protect the patient</a:t>
            </a:r>
          </a:p>
        </p:txBody>
      </p:sp>
      <p:sp>
        <p:nvSpPr>
          <p:cNvPr id="2" name="Rectangle 1">
            <a:extLst>
              <a:ext uri="{FF2B5EF4-FFF2-40B4-BE49-F238E27FC236}">
                <a16:creationId xmlns:a16="http://schemas.microsoft.com/office/drawing/2014/main" id="{D26F6CD3-CCFC-4656-AEC4-C522F5324895}"/>
              </a:ext>
            </a:extLst>
          </p:cNvPr>
          <p:cNvSpPr/>
          <p:nvPr/>
        </p:nvSpPr>
        <p:spPr>
          <a:xfrm>
            <a:off x="463049" y="389888"/>
            <a:ext cx="8217877" cy="523220"/>
          </a:xfrm>
          <a:prstGeom prst="rect">
            <a:avLst/>
          </a:prstGeom>
        </p:spPr>
        <p:txBody>
          <a:bodyPr wrap="square">
            <a:spAutoFit/>
          </a:bodyPr>
          <a:lstStyle/>
          <a:p>
            <a:r>
              <a:rPr lang="en-US" altLang="en-US" sz="2800" b="1" dirty="0">
                <a:solidFill>
                  <a:schemeClr val="dk1"/>
                </a:solidFill>
                <a:latin typeface="Montserrat"/>
                <a:sym typeface="Montserrat"/>
              </a:rPr>
              <a:t>Certification, Registration, and Licensure</a:t>
            </a:r>
            <a:endParaRPr lang="en-US" sz="2800" b="1" dirty="0">
              <a:solidFill>
                <a:schemeClr val="dk1"/>
              </a:solidFill>
              <a:latin typeface="Montserrat"/>
              <a:sym typeface="Montserrat"/>
            </a:endParaRPr>
          </a:p>
        </p:txBody>
      </p:sp>
      <p:grpSp>
        <p:nvGrpSpPr>
          <p:cNvPr id="3" name="Group 2">
            <a:extLst>
              <a:ext uri="{FF2B5EF4-FFF2-40B4-BE49-F238E27FC236}">
                <a16:creationId xmlns:a16="http://schemas.microsoft.com/office/drawing/2014/main" id="{CA291939-8109-470D-AF3F-909D9717D8B6}"/>
              </a:ext>
            </a:extLst>
          </p:cNvPr>
          <p:cNvGrpSpPr/>
          <p:nvPr/>
        </p:nvGrpSpPr>
        <p:grpSpPr>
          <a:xfrm>
            <a:off x="524587" y="1684587"/>
            <a:ext cx="3584568" cy="2900626"/>
            <a:chOff x="524587" y="1684587"/>
            <a:chExt cx="3584568" cy="2900626"/>
          </a:xfrm>
        </p:grpSpPr>
        <p:sp>
          <p:nvSpPr>
            <p:cNvPr id="4" name="TextBox 3">
              <a:extLst>
                <a:ext uri="{FF2B5EF4-FFF2-40B4-BE49-F238E27FC236}">
                  <a16:creationId xmlns:a16="http://schemas.microsoft.com/office/drawing/2014/main" id="{3628B524-7E1C-49F3-84F6-09C1C36B0554}"/>
                </a:ext>
              </a:extLst>
            </p:cNvPr>
            <p:cNvSpPr txBox="1"/>
            <p:nvPr/>
          </p:nvSpPr>
          <p:spPr>
            <a:xfrm>
              <a:off x="524587" y="1684587"/>
              <a:ext cx="3584568" cy="2062103"/>
            </a:xfrm>
            <a:prstGeom prst="rect">
              <a:avLst/>
            </a:prstGeom>
            <a:noFill/>
          </p:spPr>
          <p:txBody>
            <a:bodyPr wrap="square" rtlCol="0">
              <a:spAutoFit/>
            </a:bodyPr>
            <a:lstStyle/>
            <a:p>
              <a:pPr marR="3600"/>
              <a:r>
                <a:rPr lang="en-US" sz="1800" b="1" dirty="0">
                  <a:solidFill>
                    <a:srgbClr val="8C5A79"/>
                  </a:solidFill>
                  <a:latin typeface="Lato" panose="020B0604020202020204" charset="0"/>
                </a:rPr>
                <a:t>Certification:</a:t>
              </a:r>
            </a:p>
            <a:p>
              <a:r>
                <a:rPr lang="en-US" sz="1600" dirty="0">
                  <a:solidFill>
                    <a:srgbClr val="555555"/>
                  </a:solidFill>
                  <a:latin typeface="Lato" panose="020B0604020202020204" charset="0"/>
                </a:rPr>
                <a:t>Shows that you have achieved a set of specific skills or knowledge. Certifications are usually offered by a professional association or government agency that regulates a given career.</a:t>
              </a:r>
            </a:p>
            <a:p>
              <a:endParaRPr lang="en-US" dirty="0"/>
            </a:p>
          </p:txBody>
        </p:sp>
        <p:pic>
          <p:nvPicPr>
            <p:cNvPr id="8" name="Picture 7" descr="A picture containing drawing&#10;&#10;Description automatically generated">
              <a:extLst>
                <a:ext uri="{FF2B5EF4-FFF2-40B4-BE49-F238E27FC236}">
                  <a16:creationId xmlns:a16="http://schemas.microsoft.com/office/drawing/2014/main" id="{104A30AD-1BA6-4AD4-9AF2-C7DCC3BFEB54}"/>
                </a:ext>
              </a:extLst>
            </p:cNvPr>
            <p:cNvPicPr>
              <a:picLocks noChangeAspect="1"/>
            </p:cNvPicPr>
            <p:nvPr/>
          </p:nvPicPr>
          <p:blipFill>
            <a:blip r:embed="rId3"/>
            <a:stretch>
              <a:fillRect/>
            </a:stretch>
          </p:blipFill>
          <p:spPr>
            <a:xfrm>
              <a:off x="1743723" y="3726598"/>
              <a:ext cx="1146295" cy="858615"/>
            </a:xfrm>
            <a:prstGeom prst="rect">
              <a:avLst/>
            </a:prstGeom>
          </p:spPr>
        </p:pic>
      </p:grpSp>
      <p:grpSp>
        <p:nvGrpSpPr>
          <p:cNvPr id="5" name="Group 4">
            <a:extLst>
              <a:ext uri="{FF2B5EF4-FFF2-40B4-BE49-F238E27FC236}">
                <a16:creationId xmlns:a16="http://schemas.microsoft.com/office/drawing/2014/main" id="{97A99E39-7419-4B88-ACE0-EAE71270852A}"/>
              </a:ext>
            </a:extLst>
          </p:cNvPr>
          <p:cNvGrpSpPr/>
          <p:nvPr/>
        </p:nvGrpSpPr>
        <p:grpSpPr>
          <a:xfrm>
            <a:off x="5034846" y="1664495"/>
            <a:ext cx="3584568" cy="3089117"/>
            <a:chOff x="5034846" y="1664495"/>
            <a:chExt cx="3584568" cy="3089117"/>
          </a:xfrm>
        </p:grpSpPr>
        <p:sp>
          <p:nvSpPr>
            <p:cNvPr id="6" name="TextBox 5">
              <a:extLst>
                <a:ext uri="{FF2B5EF4-FFF2-40B4-BE49-F238E27FC236}">
                  <a16:creationId xmlns:a16="http://schemas.microsoft.com/office/drawing/2014/main" id="{233DECD7-D0D7-4CF1-8189-F2B9F73DC19D}"/>
                </a:ext>
              </a:extLst>
            </p:cNvPr>
            <p:cNvSpPr txBox="1"/>
            <p:nvPr/>
          </p:nvSpPr>
          <p:spPr>
            <a:xfrm>
              <a:off x="5034846" y="1664495"/>
              <a:ext cx="3584568" cy="2062103"/>
            </a:xfrm>
            <a:prstGeom prst="rect">
              <a:avLst/>
            </a:prstGeom>
            <a:noFill/>
          </p:spPr>
          <p:txBody>
            <a:bodyPr wrap="square" rtlCol="0">
              <a:spAutoFit/>
            </a:bodyPr>
            <a:lstStyle/>
            <a:p>
              <a:pPr marR="3600"/>
              <a:r>
                <a:rPr lang="en-US" sz="1800" b="1" dirty="0">
                  <a:solidFill>
                    <a:srgbClr val="8C5A79"/>
                  </a:solidFill>
                  <a:latin typeface="Lato" panose="020B0604020202020204" charset="0"/>
                </a:rPr>
                <a:t>Registration:</a:t>
              </a:r>
            </a:p>
            <a:p>
              <a:pPr marR="3600"/>
              <a:r>
                <a:rPr lang="en-US" sz="1600" dirty="0">
                  <a:solidFill>
                    <a:srgbClr val="555555"/>
                  </a:solidFill>
                  <a:latin typeface="Lato" panose="020B0604020202020204" charset="0"/>
                </a:rPr>
                <a:t>requires by some healthcare careers. Involves the filing of name, address and qualifications before practicing the field of expertise. Done by a regulatory body, which maintains a current list of qualified professionals.</a:t>
              </a:r>
            </a:p>
            <a:p>
              <a:endParaRPr lang="en-US" dirty="0"/>
            </a:p>
          </p:txBody>
        </p:sp>
        <p:pic>
          <p:nvPicPr>
            <p:cNvPr id="10" name="Picture 9" descr="A close up of a piece of paper&#10;&#10;Description automatically generated">
              <a:extLst>
                <a:ext uri="{FF2B5EF4-FFF2-40B4-BE49-F238E27FC236}">
                  <a16:creationId xmlns:a16="http://schemas.microsoft.com/office/drawing/2014/main" id="{93675E32-A03D-44AB-8833-2D341B0AEFE9}"/>
                </a:ext>
              </a:extLst>
            </p:cNvPr>
            <p:cNvPicPr>
              <a:picLocks noChangeAspect="1"/>
            </p:cNvPicPr>
            <p:nvPr/>
          </p:nvPicPr>
          <p:blipFill>
            <a:blip r:embed="rId4"/>
            <a:stretch>
              <a:fillRect/>
            </a:stretch>
          </p:blipFill>
          <p:spPr>
            <a:xfrm>
              <a:off x="5671281" y="3642641"/>
              <a:ext cx="2311698" cy="1110971"/>
            </a:xfrm>
            <a:prstGeom prst="rect">
              <a:avLst/>
            </a:prstGeom>
          </p:spPr>
        </p:pic>
      </p:grpSp>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6BB28007-DCE6-4A0F-AD61-536B12C6A60A}"/>
                  </a:ext>
                </a:extLst>
              </p:cNvPr>
              <p:cNvGraphicFramePr>
                <a:graphicFrameLocks noChangeAspect="1"/>
              </p:cNvGraphicFramePr>
              <p:nvPr>
                <p:extLst>
                  <p:ext uri="{D42A27DB-BD31-4B8C-83A1-F6EECF244321}">
                    <p14:modId xmlns:p14="http://schemas.microsoft.com/office/powerpoint/2010/main" val="265972195"/>
                  </p:ext>
                </p:extLst>
              </p:nvPr>
            </p:nvGraphicFramePr>
            <p:xfrm>
              <a:off x="-679951" y="3746603"/>
              <a:ext cx="2286000" cy="1077951"/>
            </p:xfrm>
            <a:graphic>
              <a:graphicData uri="http://schemas.microsoft.com/office/powerpoint/2016/slidezoom">
                <pslz:sldZm>
                  <pslz:sldZmObj sldId="440" cId="3944186944">
                    <pslz:zmPr id="{83E3E6DA-0825-4B31-B1C1-E848C99BF038}" returnToParent="0" imageType="cover" transitionDur="1000">
                      <p166:blipFill xmlns:p166="http://schemas.microsoft.com/office/powerpoint/2016/6/main">
                        <a:blip r:embed="rId5"/>
                        <a:stretch>
                          <a:fillRect/>
                        </a:stretch>
                      </p166:blipFill>
                      <p166:spPr xmlns:p166="http://schemas.microsoft.com/office/powerpoint/2016/6/main">
                        <a:xfrm>
                          <a:off x="0" y="0"/>
                          <a:ext cx="2286000" cy="1077951"/>
                        </a:xfrm>
                        <a:prstGeom prst="rect">
                          <a:avLst/>
                        </a:prstGeom>
                        <a:ln w="3175">
                          <a:noFill/>
                        </a:ln>
                      </p166:spPr>
                    </pslz:zmPr>
                  </pslz:sldZmObj>
                </pslz:sldZm>
              </a:graphicData>
            </a:graphic>
          </p:graphicFrame>
        </mc:Choice>
        <mc:Fallback xmlns="">
          <p:pic>
            <p:nvPicPr>
              <p:cNvPr id="9" name="Slide Zoom 8">
                <a:hlinkClick r:id="rId6" action="ppaction://hlinksldjump"/>
                <a:extLst>
                  <a:ext uri="{FF2B5EF4-FFF2-40B4-BE49-F238E27FC236}">
                    <a16:creationId xmlns:a16="http://schemas.microsoft.com/office/drawing/2014/main" id="{6BB28007-DCE6-4A0F-AD61-536B12C6A60A}"/>
                  </a:ext>
                </a:extLst>
              </p:cNvPr>
              <p:cNvPicPr>
                <a:picLocks noGrp="1" noRot="1" noChangeAspect="1" noMove="1" noResize="1" noEditPoints="1" noAdjustHandles="1" noChangeArrowheads="1" noChangeShapeType="1"/>
              </p:cNvPicPr>
              <p:nvPr/>
            </p:nvPicPr>
            <p:blipFill>
              <a:blip r:embed="rId7"/>
              <a:stretch>
                <a:fillRect/>
              </a:stretch>
            </p:blipFill>
            <p:spPr>
              <a:xfrm>
                <a:off x="-679951" y="3746603"/>
                <a:ext cx="2286000" cy="1077951"/>
              </a:xfrm>
              <a:prstGeom prst="rect">
                <a:avLst/>
              </a:prstGeom>
              <a:ln w="3175">
                <a:noFill/>
              </a:ln>
            </p:spPr>
          </p:pic>
        </mc:Fallback>
      </mc:AlternateContent>
    </p:spTree>
    <p:extLst>
      <p:ext uri="{BB962C8B-B14F-4D97-AF65-F5344CB8AC3E}">
        <p14:creationId xmlns:p14="http://schemas.microsoft.com/office/powerpoint/2010/main" val="113534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BC59-0F3A-4824-94FA-2B02847B447F}"/>
              </a:ext>
            </a:extLst>
          </p:cNvPr>
          <p:cNvSpPr>
            <a:spLocks noGrp="1"/>
          </p:cNvSpPr>
          <p:nvPr>
            <p:ph type="title"/>
          </p:nvPr>
        </p:nvSpPr>
        <p:spPr>
          <a:xfrm>
            <a:off x="2880750" y="348711"/>
            <a:ext cx="3382500" cy="681926"/>
          </a:xfrm>
        </p:spPr>
        <p:txBody>
          <a:bodyPr/>
          <a:lstStyle/>
          <a:p>
            <a:r>
              <a:rPr lang="en-US" sz="4000" dirty="0">
                <a:solidFill>
                  <a:srgbClr val="8C5A79"/>
                </a:solidFill>
                <a:latin typeface="Lato" panose="020B0604020202020204" charset="0"/>
                <a:cs typeface="Arial"/>
                <a:sym typeface="Arial"/>
              </a:rPr>
              <a:t>Licensure</a:t>
            </a:r>
          </a:p>
        </p:txBody>
      </p:sp>
      <p:pic>
        <p:nvPicPr>
          <p:cNvPr id="5" name="Picture 4" descr="A close up of a logo&#10;&#10;Description automatically generated">
            <a:extLst>
              <a:ext uri="{FF2B5EF4-FFF2-40B4-BE49-F238E27FC236}">
                <a16:creationId xmlns:a16="http://schemas.microsoft.com/office/drawing/2014/main" id="{38E6862A-FE9C-4D48-A52A-64E945BED5D8}"/>
              </a:ext>
            </a:extLst>
          </p:cNvPr>
          <p:cNvPicPr>
            <a:picLocks noChangeAspect="1"/>
          </p:cNvPicPr>
          <p:nvPr/>
        </p:nvPicPr>
        <p:blipFill>
          <a:blip r:embed="rId3"/>
          <a:stretch>
            <a:fillRect/>
          </a:stretch>
        </p:blipFill>
        <p:spPr>
          <a:xfrm>
            <a:off x="632145" y="2185498"/>
            <a:ext cx="8067280" cy="2958002"/>
          </a:xfrm>
          <a:prstGeom prst="rect">
            <a:avLst/>
          </a:prstGeom>
        </p:spPr>
      </p:pic>
      <p:sp>
        <p:nvSpPr>
          <p:cNvPr id="6" name="Rectangle 5">
            <a:extLst>
              <a:ext uri="{FF2B5EF4-FFF2-40B4-BE49-F238E27FC236}">
                <a16:creationId xmlns:a16="http://schemas.microsoft.com/office/drawing/2014/main" id="{5B725BCA-68E0-44D7-8705-D5BC733D84D2}"/>
              </a:ext>
            </a:extLst>
          </p:cNvPr>
          <p:cNvSpPr/>
          <p:nvPr/>
        </p:nvSpPr>
        <p:spPr>
          <a:xfrm>
            <a:off x="632146" y="1171367"/>
            <a:ext cx="7879709" cy="1400383"/>
          </a:xfrm>
          <a:prstGeom prst="rect">
            <a:avLst/>
          </a:prstGeom>
        </p:spPr>
        <p:txBody>
          <a:bodyPr wrap="square">
            <a:spAutoFit/>
          </a:bodyPr>
          <a:lstStyle/>
          <a:p>
            <a:pPr marR="3600">
              <a:spcAft>
                <a:spcPts val="600"/>
              </a:spcAft>
            </a:pPr>
            <a:r>
              <a:rPr lang="en-US" sz="2000" dirty="0">
                <a:solidFill>
                  <a:srgbClr val="555555"/>
                </a:solidFill>
                <a:latin typeface="Lato" panose="020B0604020202020204" charset="0"/>
              </a:rPr>
              <a:t>Authorization to work in a specific occupation, validated by a government agency.</a:t>
            </a:r>
          </a:p>
          <a:p>
            <a:pPr marR="3600">
              <a:spcAft>
                <a:spcPts val="600"/>
              </a:spcAft>
            </a:pPr>
            <a:r>
              <a:rPr lang="en-US" sz="2000" dirty="0">
                <a:solidFill>
                  <a:srgbClr val="555555"/>
                </a:solidFill>
                <a:latin typeface="Lato" panose="020B0604020202020204" charset="0"/>
              </a:rPr>
              <a:t>To keep a license requires fulfilling an educational program, a state board test, and maintenance of standards.</a:t>
            </a: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011B41CB-4184-4D66-8E09-DBEBE0E467FD}"/>
                  </a:ext>
                </a:extLst>
              </p:cNvPr>
              <p:cNvGraphicFramePr>
                <a:graphicFrameLocks noChangeAspect="1"/>
              </p:cNvGraphicFramePr>
              <p:nvPr>
                <p:extLst>
                  <p:ext uri="{D42A27DB-BD31-4B8C-83A1-F6EECF244321}">
                    <p14:modId xmlns:p14="http://schemas.microsoft.com/office/powerpoint/2010/main" val="2686311481"/>
                  </p:ext>
                </p:extLst>
              </p:nvPr>
            </p:nvGraphicFramePr>
            <p:xfrm>
              <a:off x="-998806" y="4052744"/>
              <a:ext cx="1772529" cy="835826"/>
            </p:xfrm>
            <a:graphic>
              <a:graphicData uri="http://schemas.microsoft.com/office/powerpoint/2016/slidezoom">
                <pslz:sldZm>
                  <pslz:sldZmObj sldId="260" cId="0">
                    <pslz:zmPr id="{5E9B288E-064D-48F2-B9B5-0305823E6FC0}" returnToParent="0" imageType="cover" transitionDur="1000">
                      <p166:blipFill xmlns:p166="http://schemas.microsoft.com/office/powerpoint/2016/6/main">
                        <a:blip r:embed="rId4"/>
                        <a:stretch>
                          <a:fillRect/>
                        </a:stretch>
                      </p166:blipFill>
                      <p166:spPr xmlns:p166="http://schemas.microsoft.com/office/powerpoint/2016/6/main">
                        <a:xfrm>
                          <a:off x="0" y="0"/>
                          <a:ext cx="1772529" cy="835826"/>
                        </a:xfrm>
                        <a:prstGeom prst="rect">
                          <a:avLst/>
                        </a:prstGeom>
                        <a:ln w="3175">
                          <a:noFill/>
                        </a:ln>
                      </p166:spPr>
                    </pslz:zmPr>
                  </pslz:sldZmObj>
                </pslz:sldZm>
              </a:graphicData>
            </a:graphic>
          </p:graphicFrame>
        </mc:Choice>
        <mc:Fallback xmlns="">
          <p:pic>
            <p:nvPicPr>
              <p:cNvPr id="4" name="Slide Zoom 3">
                <a:hlinkClick r:id="rId5" action="ppaction://hlinksldjump"/>
                <a:extLst>
                  <a:ext uri="{FF2B5EF4-FFF2-40B4-BE49-F238E27FC236}">
                    <a16:creationId xmlns:a16="http://schemas.microsoft.com/office/drawing/2014/main" id="{011B41CB-4184-4D66-8E09-DBEBE0E467FD}"/>
                  </a:ext>
                </a:extLst>
              </p:cNvPr>
              <p:cNvPicPr>
                <a:picLocks noGrp="1" noRot="1" noChangeAspect="1" noMove="1" noResize="1" noEditPoints="1" noAdjustHandles="1" noChangeArrowheads="1" noChangeShapeType="1"/>
              </p:cNvPicPr>
              <p:nvPr/>
            </p:nvPicPr>
            <p:blipFill>
              <a:blip r:embed="rId6"/>
              <a:stretch>
                <a:fillRect/>
              </a:stretch>
            </p:blipFill>
            <p:spPr>
              <a:xfrm>
                <a:off x="-998806" y="4052744"/>
                <a:ext cx="1772529" cy="835826"/>
              </a:xfrm>
              <a:prstGeom prst="rect">
                <a:avLst/>
              </a:prstGeom>
              <a:ln w="3175">
                <a:noFill/>
              </a:ln>
            </p:spPr>
          </p:pic>
        </mc:Fallback>
      </mc:AlternateContent>
    </p:spTree>
    <p:extLst>
      <p:ext uri="{BB962C8B-B14F-4D97-AF65-F5344CB8AC3E}">
        <p14:creationId xmlns:p14="http://schemas.microsoft.com/office/powerpoint/2010/main" val="394418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36"/>
          <p:cNvSpPr txBox="1">
            <a:spLocks noGrp="1"/>
          </p:cNvSpPr>
          <p:nvPr>
            <p:ph type="subTitle" idx="1"/>
          </p:nvPr>
        </p:nvSpPr>
        <p:spPr>
          <a:xfrm>
            <a:off x="626749" y="1379250"/>
            <a:ext cx="4718974" cy="3497550"/>
          </a:xfrm>
          <a:prstGeom prst="rect">
            <a:avLst/>
          </a:prstGeom>
        </p:spPr>
        <p:txBody>
          <a:bodyPr spcFirstLastPara="1" wrap="square" lIns="91425" tIns="91425" rIns="91425" bIns="91425" anchor="t" anchorCtr="0">
            <a:noAutofit/>
          </a:bodyPr>
          <a:lstStyle/>
          <a:p>
            <a:pPr marL="117475" indent="0" algn="l"/>
            <a:r>
              <a:rPr lang="en-US" altLang="en-US" sz="1800" b="1" dirty="0">
                <a:solidFill>
                  <a:schemeClr val="accent1"/>
                </a:solidFill>
              </a:rPr>
              <a:t>Purpose:</a:t>
            </a:r>
          </a:p>
          <a:p>
            <a:pPr marL="117475" indent="0" algn="l">
              <a:spcAft>
                <a:spcPts val="600"/>
              </a:spcAft>
            </a:pPr>
            <a:r>
              <a:rPr lang="en-US" altLang="en-US" sz="1800" dirty="0"/>
              <a:t>To ensure that one graduates from a program with established quality standards.</a:t>
            </a:r>
          </a:p>
          <a:p>
            <a:pPr algn="l">
              <a:spcAft>
                <a:spcPts val="600"/>
              </a:spcAft>
              <a:buFont typeface="Arial" panose="020B0604020202020204" pitchFamily="34" charset="0"/>
              <a:buChar char="•"/>
            </a:pPr>
            <a:r>
              <a:rPr lang="en-US" altLang="en-US" sz="1800" dirty="0">
                <a:solidFill>
                  <a:schemeClr val="accent1">
                    <a:lumMod val="75000"/>
                  </a:schemeClr>
                </a:solidFill>
              </a:rPr>
              <a:t>It’s important to choose a technical school, college, or university that offers an accredited program before enrolling.</a:t>
            </a:r>
          </a:p>
          <a:p>
            <a:pPr algn="l">
              <a:spcAft>
                <a:spcPts val="600"/>
              </a:spcAft>
              <a:buFont typeface="Arial" panose="020B0604020202020204" pitchFamily="34" charset="0"/>
              <a:buChar char="•"/>
            </a:pPr>
            <a:r>
              <a:rPr lang="en-US" altLang="en-US" sz="1800" dirty="0">
                <a:solidFill>
                  <a:schemeClr val="accent1">
                    <a:lumMod val="75000"/>
                  </a:schemeClr>
                </a:solidFill>
              </a:rPr>
              <a:t>You can contact these agencies to find out if a program is accredited.</a:t>
            </a:r>
          </a:p>
          <a:p>
            <a:pPr lvl="1" algn="l">
              <a:buFont typeface="Arial" panose="020B0604020202020204" pitchFamily="34" charset="0"/>
              <a:buChar char="•"/>
            </a:pPr>
            <a:r>
              <a:rPr lang="en-US" altLang="en-US" sz="1400" dirty="0">
                <a:solidFill>
                  <a:schemeClr val="accent1">
                    <a:lumMod val="75000"/>
                  </a:schemeClr>
                </a:solidFill>
              </a:rPr>
              <a:t>Commission on Accreditation of Allied Health Education Programs (CAAHEP)</a:t>
            </a:r>
          </a:p>
          <a:p>
            <a:pPr lvl="1" algn="l">
              <a:buFont typeface="Arial" panose="020B0604020202020204" pitchFamily="34" charset="0"/>
              <a:buChar char="•"/>
            </a:pPr>
            <a:r>
              <a:rPr lang="en-US" altLang="en-US" sz="1400" dirty="0">
                <a:solidFill>
                  <a:schemeClr val="accent1">
                    <a:lumMod val="75000"/>
                  </a:schemeClr>
                </a:solidFill>
              </a:rPr>
              <a:t>Accrediting Bureau of Health Education Schools (ABHES)</a:t>
            </a:r>
          </a:p>
          <a:p>
            <a:pPr marL="0" lvl="0" indent="0" algn="l" rtl="0">
              <a:spcBef>
                <a:spcPts val="0"/>
              </a:spcBef>
              <a:spcAft>
                <a:spcPts val="0"/>
              </a:spcAft>
              <a:buNone/>
            </a:pPr>
            <a:endParaRPr dirty="0"/>
          </a:p>
        </p:txBody>
      </p:sp>
      <p:sp>
        <p:nvSpPr>
          <p:cNvPr id="800" name="Google Shape;800;p36"/>
          <p:cNvSpPr txBox="1">
            <a:spLocks noGrp="1"/>
          </p:cNvSpPr>
          <p:nvPr>
            <p:ph type="title"/>
          </p:nvPr>
        </p:nvSpPr>
        <p:spPr>
          <a:xfrm>
            <a:off x="626749" y="579414"/>
            <a:ext cx="4089002" cy="74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Accreditation</a:t>
            </a:r>
            <a:endParaRPr dirty="0"/>
          </a:p>
        </p:txBody>
      </p:sp>
      <p:pic>
        <p:nvPicPr>
          <p:cNvPr id="3" name="Picture 2" descr="A drawing of a face&#10;&#10;Description automatically generated">
            <a:extLst>
              <a:ext uri="{FF2B5EF4-FFF2-40B4-BE49-F238E27FC236}">
                <a16:creationId xmlns:a16="http://schemas.microsoft.com/office/drawing/2014/main" id="{7D9BE411-FD52-4414-A030-1B786BE253C5}"/>
              </a:ext>
            </a:extLst>
          </p:cNvPr>
          <p:cNvPicPr>
            <a:picLocks noChangeAspect="1"/>
          </p:cNvPicPr>
          <p:nvPr/>
        </p:nvPicPr>
        <p:blipFill>
          <a:blip r:embed="rId3"/>
          <a:stretch>
            <a:fillRect/>
          </a:stretch>
        </p:blipFill>
        <p:spPr>
          <a:xfrm>
            <a:off x="5546568" y="1814244"/>
            <a:ext cx="1914525" cy="2390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40"/>
          <p:cNvSpPr txBox="1">
            <a:spLocks noGrp="1"/>
          </p:cNvSpPr>
          <p:nvPr>
            <p:ph type="subTitle" idx="1"/>
          </p:nvPr>
        </p:nvSpPr>
        <p:spPr>
          <a:xfrm>
            <a:off x="5173749" y="2412850"/>
            <a:ext cx="3395099" cy="2418794"/>
          </a:xfrm>
          <a:prstGeom prst="rect">
            <a:avLst/>
          </a:prstGeom>
        </p:spPr>
        <p:txBody>
          <a:bodyPr spcFirstLastPara="1" wrap="square" lIns="91425" tIns="91425" rIns="91425" bIns="91425" anchor="t" anchorCtr="0">
            <a:noAutofit/>
          </a:bodyPr>
          <a:lstStyle/>
          <a:p>
            <a:pPr marL="285750" indent="-285750" algn="l"/>
            <a:r>
              <a:rPr lang="en-US" sz="1800" dirty="0"/>
              <a:t>Hours of education required to maintain/renew certification, license, or registration</a:t>
            </a:r>
          </a:p>
          <a:p>
            <a:pPr marL="285750" indent="-285750" algn="l"/>
            <a:r>
              <a:rPr lang="en-US" sz="1800" dirty="0"/>
              <a:t>Varies by state and health career</a:t>
            </a:r>
          </a:p>
          <a:p>
            <a:pPr marL="285750" indent="-285750" algn="l"/>
            <a:r>
              <a:rPr lang="en-US" sz="1800" dirty="0"/>
              <a:t>Hours are accrued during a given period of time</a:t>
            </a:r>
            <a:endParaRPr sz="1800" dirty="0"/>
          </a:p>
          <a:p>
            <a:pPr marL="285750" indent="-285750" algn="l"/>
            <a:endParaRPr sz="1800" dirty="0"/>
          </a:p>
        </p:txBody>
      </p:sp>
      <p:sp>
        <p:nvSpPr>
          <p:cNvPr id="1021" name="Google Shape;1021;p40"/>
          <p:cNvSpPr txBox="1">
            <a:spLocks noGrp="1"/>
          </p:cNvSpPr>
          <p:nvPr>
            <p:ph type="title"/>
          </p:nvPr>
        </p:nvSpPr>
        <p:spPr>
          <a:xfrm>
            <a:off x="5173750" y="584050"/>
            <a:ext cx="3395100" cy="1828800"/>
          </a:xfrm>
          <a:prstGeom prst="rect">
            <a:avLst/>
          </a:prstGeom>
        </p:spPr>
        <p:txBody>
          <a:bodyPr spcFirstLastPara="1" wrap="square" lIns="91425" tIns="91425" rIns="91425" bIns="91425" anchor="ctr" anchorCtr="0">
            <a:noAutofit/>
          </a:bodyPr>
          <a:lstStyle/>
          <a:p>
            <a:pPr lvl="0"/>
            <a:r>
              <a:rPr lang="en-US" altLang="en-US" sz="3600" dirty="0"/>
              <a:t>Continuing Education (CE, CME)</a:t>
            </a:r>
            <a:endParaRPr sz="3600" dirty="0"/>
          </a:p>
        </p:txBody>
      </p:sp>
      <p:grpSp>
        <p:nvGrpSpPr>
          <p:cNvPr id="1022" name="Google Shape;1022;p40"/>
          <p:cNvGrpSpPr/>
          <p:nvPr/>
        </p:nvGrpSpPr>
        <p:grpSpPr>
          <a:xfrm rot="-5400000">
            <a:off x="1257643" y="585062"/>
            <a:ext cx="2655370" cy="3973356"/>
            <a:chOff x="875874" y="1229391"/>
            <a:chExt cx="2135400" cy="3195300"/>
          </a:xfrm>
        </p:grpSpPr>
        <p:sp>
          <p:nvSpPr>
            <p:cNvPr id="1023" name="Google Shape;1023;p40"/>
            <p:cNvSpPr/>
            <p:nvPr/>
          </p:nvSpPr>
          <p:spPr>
            <a:xfrm>
              <a:off x="875874" y="1229391"/>
              <a:ext cx="2135400" cy="3195300"/>
            </a:xfrm>
            <a:prstGeom prst="roundRect">
              <a:avLst>
                <a:gd name="adj" fmla="val 7171"/>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1746944" y="1310494"/>
              <a:ext cx="384300" cy="318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1905769" y="4290257"/>
              <a:ext cx="75900" cy="759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drawing of a cartoon character&#10;&#10;Description automatically generated">
            <a:extLst>
              <a:ext uri="{FF2B5EF4-FFF2-40B4-BE49-F238E27FC236}">
                <a16:creationId xmlns:a16="http://schemas.microsoft.com/office/drawing/2014/main" id="{DFBB0543-86C1-47C9-ADC4-88373F0AC4FC}"/>
              </a:ext>
            </a:extLst>
          </p:cNvPr>
          <p:cNvPicPr>
            <a:picLocks noChangeAspect="1"/>
          </p:cNvPicPr>
          <p:nvPr/>
        </p:nvPicPr>
        <p:blipFill>
          <a:blip r:embed="rId3"/>
          <a:stretch>
            <a:fillRect/>
          </a:stretch>
        </p:blipFill>
        <p:spPr>
          <a:xfrm>
            <a:off x="830370" y="1406047"/>
            <a:ext cx="3483142" cy="233102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a:extLst>
              <a:ext uri="{FF2B5EF4-FFF2-40B4-BE49-F238E27FC236}">
                <a16:creationId xmlns:a16="http://schemas.microsoft.com/office/drawing/2014/main" id="{3CFD5C8E-2E99-4E63-AA6A-32C6B12A1ED6}"/>
              </a:ext>
            </a:extLst>
          </p:cNvPr>
          <p:cNvSpPr>
            <a:spLocks noGrp="1"/>
          </p:cNvSpPr>
          <p:nvPr>
            <p:ph type="title" idx="8"/>
          </p:nvPr>
        </p:nvSpPr>
        <p:spPr>
          <a:xfrm>
            <a:off x="433754" y="647142"/>
            <a:ext cx="7905300" cy="572700"/>
          </a:xfrm>
        </p:spPr>
        <p:txBody>
          <a:bodyPr/>
          <a:lstStyle/>
          <a:p>
            <a:r>
              <a:rPr lang="en-US" sz="3200" dirty="0"/>
              <a:t>Education and Levels of Training</a:t>
            </a:r>
          </a:p>
        </p:txBody>
      </p:sp>
      <p:pic>
        <p:nvPicPr>
          <p:cNvPr id="5" name="Picture 4" descr="A screenshot of a cell phone&#10;&#10;Description automatically generated">
            <a:extLst>
              <a:ext uri="{FF2B5EF4-FFF2-40B4-BE49-F238E27FC236}">
                <a16:creationId xmlns:a16="http://schemas.microsoft.com/office/drawing/2014/main" id="{81B9720A-32FA-4435-976A-A5003E2554C0}"/>
              </a:ext>
            </a:extLst>
          </p:cNvPr>
          <p:cNvPicPr>
            <a:picLocks noChangeAspect="1"/>
          </p:cNvPicPr>
          <p:nvPr/>
        </p:nvPicPr>
        <p:blipFill>
          <a:blip r:embed="rId2"/>
          <a:stretch>
            <a:fillRect/>
          </a:stretch>
        </p:blipFill>
        <p:spPr>
          <a:xfrm>
            <a:off x="707199" y="1401597"/>
            <a:ext cx="7754432" cy="3219899"/>
          </a:xfrm>
          <a:prstGeom prst="rect">
            <a:avLst/>
          </a:prstGeom>
        </p:spPr>
      </p:pic>
    </p:spTree>
    <p:extLst>
      <p:ext uri="{BB962C8B-B14F-4D97-AF65-F5344CB8AC3E}">
        <p14:creationId xmlns:p14="http://schemas.microsoft.com/office/powerpoint/2010/main" val="434952917"/>
      </p:ext>
    </p:extLst>
  </p:cSld>
  <p:clrMapOvr>
    <a:masterClrMapping/>
  </p:clrMapOvr>
</p:sld>
</file>

<file path=ppt/theme/theme1.xml><?xml version="1.0" encoding="utf-8"?>
<a:theme xmlns:a="http://schemas.openxmlformats.org/drawingml/2006/main" name="Biology Thesis by Slidesgo">
  <a:themeElements>
    <a:clrScheme name="Simple Light">
      <a:dk1>
        <a:srgbClr val="555555"/>
      </a:dk1>
      <a:lt1>
        <a:srgbClr val="FFFFFF"/>
      </a:lt1>
      <a:dk2>
        <a:srgbClr val="989BB1"/>
      </a:dk2>
      <a:lt2>
        <a:srgbClr val="D2F3ED"/>
      </a:lt2>
      <a:accent1>
        <a:srgbClr val="03A7AC"/>
      </a:accent1>
      <a:accent2>
        <a:srgbClr val="8ECBC0"/>
      </a:accent2>
      <a:accent3>
        <a:srgbClr val="D9D9D9"/>
      </a:accent3>
      <a:accent4>
        <a:srgbClr val="8386A1"/>
      </a:accent4>
      <a:accent5>
        <a:srgbClr val="F8D9EC"/>
      </a:accent5>
      <a:accent6>
        <a:srgbClr val="8C5A79"/>
      </a:accent6>
      <a:hlink>
        <a:srgbClr val="5555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1041</Words>
  <Application>Microsoft Office PowerPoint</Application>
  <PresentationFormat>On-screen Show (16:9)</PresentationFormat>
  <Paragraphs>159</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Montserrat</vt:lpstr>
      <vt:lpstr>Raleway</vt:lpstr>
      <vt:lpstr>Calibri</vt:lpstr>
      <vt:lpstr>Hind</vt:lpstr>
      <vt:lpstr>Lato</vt:lpstr>
      <vt:lpstr>Arial</vt:lpstr>
      <vt:lpstr>Biology Thesis by Slidesgo</vt:lpstr>
      <vt:lpstr>Careers in Healthcare Overview</vt:lpstr>
      <vt:lpstr>Objectives</vt:lpstr>
      <vt:lpstr>Education Requirements</vt:lpstr>
      <vt:lpstr>Post-secondary education (after high school)</vt:lpstr>
      <vt:lpstr>PowerPoint Presentation</vt:lpstr>
      <vt:lpstr>Licensure</vt:lpstr>
      <vt:lpstr>Accreditation</vt:lpstr>
      <vt:lpstr>Continuing Education (CE, CME)</vt:lpstr>
      <vt:lpstr>Education and Levels of Training</vt:lpstr>
      <vt:lpstr>Healthcare Pathways</vt:lpstr>
      <vt:lpstr>Therapeutic Services</vt:lpstr>
      <vt:lpstr>Diagnostic Services</vt:lpstr>
      <vt:lpstr>Health Informatics</vt:lpstr>
      <vt:lpstr>Support Services</vt:lpstr>
      <vt:lpstr>Biotechnology  Research and Development</vt:lpstr>
      <vt:lpstr>References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in Healthcare Overview</dc:title>
  <dc:creator>Carmen Boone</dc:creator>
  <cp:lastModifiedBy>Petra Gutierrez</cp:lastModifiedBy>
  <cp:revision>14</cp:revision>
  <dcterms:created xsi:type="dcterms:W3CDTF">2020-07-21T20:38:54Z</dcterms:created>
  <dcterms:modified xsi:type="dcterms:W3CDTF">2020-08-12T21:48:13Z</dcterms:modified>
</cp:coreProperties>
</file>