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38"/>
    <p:restoredTop sz="94715"/>
  </p:normalViewPr>
  <p:slideViewPr>
    <p:cSldViewPr snapToGrid="0" snapToObjects="1">
      <p:cViewPr varScale="1">
        <p:scale>
          <a:sx n="56" d="100"/>
          <a:sy n="56" d="100"/>
        </p:scale>
        <p:origin x="216" y="1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82A84-9926-FC4F-9618-8A7667AE2614}" type="datetimeFigureOut">
              <a:rPr lang="en-US" smtClean="0"/>
              <a:t>8/6/20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B5D8E-848A-E044-934D-3458FAEAB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66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/oBmFs8dmF5E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5D8E-848A-E044-934D-3458FAEAB6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2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docs.google.com</a:t>
            </a:r>
            <a:r>
              <a:rPr lang="en-US" dirty="0"/>
              <a:t>/forms/d/e/1FAIpQLSfon72xhPX10PnyMmqHf7YVsCEKBlElM_CfXxakT_PXmMp9nA/</a:t>
            </a:r>
            <a:r>
              <a:rPr lang="en-US" dirty="0" err="1"/>
              <a:t>viewform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B5D8E-848A-E044-934D-3458FAEAB6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64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356B2-5085-F040-AB21-6AE11CC13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B7CDD4-4EE6-C545-A12C-92ECD621B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7F74B-0063-044F-AA62-707C5B0BD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530F-336D-3F4F-A3BE-81727C5C292A}" type="datetimeFigureOut">
              <a:rPr lang="en-US" smtClean="0"/>
              <a:t>8/6/20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7D904-2741-BF4D-A4CF-98059AC3F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85083-1FA9-CA41-8DA6-0F006D38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A6A5-6A7C-3F45-9C21-9EFE54E6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45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C9E02-B386-3E4F-ABE4-8E9C41CA6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6C0D6-CFC0-764A-A36C-F74BB6FFE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A50E4-53C0-6142-A3BC-1E481EB7B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530F-336D-3F4F-A3BE-81727C5C292A}" type="datetimeFigureOut">
              <a:rPr lang="en-US" smtClean="0"/>
              <a:t>8/6/20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BDB95-F307-424C-9496-3AD74303E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EAE99-9A00-454C-B1B0-552CAB2A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A6A5-6A7C-3F45-9C21-9EFE54E6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59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140C7B-1CE5-584D-A973-54AD2ED70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677FB-E3E0-3145-AC02-66A475D45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E6D57-AFB1-B346-8C71-40F8EEBF4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530F-336D-3F4F-A3BE-81727C5C292A}" type="datetimeFigureOut">
              <a:rPr lang="en-US" smtClean="0"/>
              <a:t>8/6/20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7CADD-C32B-AD4D-B0A3-79A59F80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F88AD-60D1-8E4D-B844-2BFB110FC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A6A5-6A7C-3F45-9C21-9EFE54E6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08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1AC5-A493-D343-86D4-7DD78AF9C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EFDA7-E532-2B4F-A509-B59703493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8C5F8-F495-9140-910D-A0C71AF1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530F-336D-3F4F-A3BE-81727C5C292A}" type="datetimeFigureOut">
              <a:rPr lang="en-US" smtClean="0"/>
              <a:t>8/6/20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B219F-2494-6F4B-B7A6-A8164B324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FDF2C-89E5-D147-96E3-2DC2A9FC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A6A5-6A7C-3F45-9C21-9EFE54E6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3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11CC9-2C88-014A-B424-E82BC6F5C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C5AC9-9E0D-5343-834E-D6A3AF09D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C60AF-BF1B-314D-B92B-E2111FA5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530F-336D-3F4F-A3BE-81727C5C292A}" type="datetimeFigureOut">
              <a:rPr lang="en-US" smtClean="0"/>
              <a:t>8/6/20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25A2E-9250-4A4E-B6B9-4615C44B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7C2D0-4938-284E-BE80-F12BB778E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A6A5-6A7C-3F45-9C21-9EFE54E6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5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2EF49-FDFC-B44F-B6D5-8D486685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7D5E3-5C4D-C749-A775-1F83CE0613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AF338F-E9A0-314E-8FC5-8A13B817A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E3A894-E87F-8B44-A43E-889CC3CDF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530F-336D-3F4F-A3BE-81727C5C292A}" type="datetimeFigureOut">
              <a:rPr lang="en-US" smtClean="0"/>
              <a:t>8/6/20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1B49FD-4C23-8E4C-B0BE-598CB9AE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5962A-D135-D94B-B1ED-DE4BB2698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A6A5-6A7C-3F45-9C21-9EFE54E6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76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19702-8FFA-774B-A74D-03F7CA02A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32577-CB97-5B4A-BB28-EA5F4E5B0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20803-3AAF-DA46-AB62-A0B2BB74B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D10708-7004-0E4C-8081-E0D4912D91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4EE4E2-F9D5-6445-B829-07CE066DC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CBE-208D-A049-9219-D41A5EE13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530F-336D-3F4F-A3BE-81727C5C292A}" type="datetimeFigureOut">
              <a:rPr lang="en-US" smtClean="0"/>
              <a:t>8/6/20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757D07-9165-D443-80C5-F3A2FE3E9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7786A2-4682-7D48-B628-F0EDC5648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A6A5-6A7C-3F45-9C21-9EFE54E6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42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EE1C6-A6CC-E942-91FF-AD8B1B986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914552-7833-004E-B614-D380981AA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530F-336D-3F4F-A3BE-81727C5C292A}" type="datetimeFigureOut">
              <a:rPr lang="en-US" smtClean="0"/>
              <a:t>8/6/20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300F44-6EE8-124C-BCE2-4E2F54369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59C76-16BF-2649-BD19-CD1D46696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A6A5-6A7C-3F45-9C21-9EFE54E6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56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B5A024-7C94-DB42-A7BB-75F590B63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530F-336D-3F4F-A3BE-81727C5C292A}" type="datetimeFigureOut">
              <a:rPr lang="en-US" smtClean="0"/>
              <a:t>8/6/20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EA899-A9B0-CD4D-B989-BD7DC3367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C25F6-ADB5-EF4D-AB55-B5FF12E9E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A6A5-6A7C-3F45-9C21-9EFE54E6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78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8D6C3-EE63-674B-824E-532DD3317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DE1DD-6A56-1946-911C-6DFEC4862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6C1EA-207A-9A4D-9955-A0F385DEE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40AEA-83F2-8949-A44E-4B17E4953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530F-336D-3F4F-A3BE-81727C5C292A}" type="datetimeFigureOut">
              <a:rPr lang="en-US" smtClean="0"/>
              <a:t>8/6/20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417D1-28DB-6447-B6E4-4D4EAA2BF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684E4-EB33-6F47-83C3-D68D84DBE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A6A5-6A7C-3F45-9C21-9EFE54E6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93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4F3B6-E5E9-D64D-B127-2897E335B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EE0173-3B37-9E4B-BE43-EEBE7EE2F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1553A5-BF3E-C54B-99AF-A392BACC4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A37A3-CB34-5647-A92A-F87C7C83B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F530F-336D-3F4F-A3BE-81727C5C292A}" type="datetimeFigureOut">
              <a:rPr lang="en-US" smtClean="0"/>
              <a:t>8/6/20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2C4CC-8821-C54D-9B5E-52C23692A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79B3E-AC92-8040-A161-D92A22290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A6A5-6A7C-3F45-9C21-9EFE54E6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17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551333-B3AF-D046-A8D6-13E89C5F9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E7153-2992-4345-A53C-571B8CD4B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E1BAE-32C0-4F48-907B-6F1566624E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F530F-336D-3F4F-A3BE-81727C5C292A}" type="datetimeFigureOut">
              <a:rPr lang="en-US" smtClean="0"/>
              <a:t>8/6/20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0DE33-100A-B74F-9691-75E71189E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295A2-0384-DB4D-A169-220053B6B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6A6A5-6A7C-3F45-9C21-9EFE54E6F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6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on72xhPX10PnyMmqHf7YVsCEKBlElM_CfXxakT_PXmMp9nA/viewfor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BmFs8dmF5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B96631-9750-FD47-BD7F-90FF663FF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88"/>
            <a:ext cx="12192000" cy="68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84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2FEBE-7B52-1643-A773-CDB87AAE3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11"/>
            <a:ext cx="12192000" cy="676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00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698C80-452D-454B-817F-D1ADD7A0D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30"/>
            <a:ext cx="12192000" cy="67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23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4983A-E802-0D4D-A987-CF937D032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76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863CA-0AA6-F64F-9A8D-A555A77B3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41"/>
            <a:ext cx="12192000" cy="681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21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5CC247-5040-444A-94ED-9939AB843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0" y="0"/>
            <a:ext cx="12077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60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6B41E3-D575-9046-AAB7-BFF54A207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2"/>
            <a:ext cx="12192000" cy="68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08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B0DC5A-BC7E-6148-98B2-2685A658E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57"/>
            <a:ext cx="12192000" cy="680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55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9010D0-18ED-D744-880F-7AA5CB9F8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35"/>
            <a:ext cx="12192000" cy="677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84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097E8-2996-E04A-91EF-5531B3C81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0"/>
            <a:ext cx="12192000" cy="684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92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1DC3D6-2304-9048-AE7B-F2BE7845B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23"/>
            <a:ext cx="12192000" cy="67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25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B1E3C9-897B-9343-B087-D7E9E2E5D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97"/>
            <a:ext cx="12192000" cy="68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07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C04C55B8-ACE9-C845-9F65-2A792CB6C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82"/>
            <a:ext cx="12192000" cy="68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03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2CE83-F50A-E048-A42D-9CA1A3894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9"/>
            <a:ext cx="12192000" cy="683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32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8CFF62CD-E0AC-1240-B166-7384F60E7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" y="0"/>
            <a:ext cx="12173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40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77803E-C09E-1A44-A5D6-1A9065896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61"/>
            <a:ext cx="12192000" cy="678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03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C88C3-2C1B-F049-8610-2C77E14E6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26"/>
            <a:ext cx="12192000" cy="679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49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05A84D-2B43-554A-8B4E-FAD5A1C97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45"/>
            <a:ext cx="12192000" cy="67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43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673333-516D-8642-9FE1-2FE5CEC9D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90"/>
            <a:ext cx="12192000" cy="679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61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BEE5C6-4B25-DF43-83F7-3833961E4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" y="0"/>
            <a:ext cx="12032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8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30</Words>
  <Application>Microsoft Macintosh PowerPoint</Application>
  <PresentationFormat>Widescreen</PresentationFormat>
  <Paragraphs>4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 Gutierrez</dc:creator>
  <cp:lastModifiedBy>Petra Gutierrez</cp:lastModifiedBy>
  <cp:revision>6</cp:revision>
  <dcterms:created xsi:type="dcterms:W3CDTF">2020-08-06T22:07:00Z</dcterms:created>
  <dcterms:modified xsi:type="dcterms:W3CDTF">2020-08-06T22:16:40Z</dcterms:modified>
</cp:coreProperties>
</file>