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6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66"/>
    <p:restoredTop sz="94696"/>
  </p:normalViewPr>
  <p:slideViewPr>
    <p:cSldViewPr snapToGrid="0" snapToObjects="1">
      <p:cViewPr varScale="1">
        <p:scale>
          <a:sx n="102" d="100"/>
          <a:sy n="102" d="100"/>
        </p:scale>
        <p:origin x="216" y="2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2359B30-C905-374D-B8AD-E3BFDD978E9C}" type="datetimeFigureOut">
              <a:rPr lang="en-US" smtClean="0"/>
              <a:t>8/6/20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4A855FA-C998-884A-B4C9-434576CBEE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46737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</a:t>
            </a:r>
            <a:r>
              <a:rPr lang="en-US" dirty="0" err="1"/>
              <a:t>youtu.be</a:t>
            </a:r>
            <a:r>
              <a:rPr lang="en-US" dirty="0"/>
              <a:t>/l9URvIhGEzk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4A855FA-C998-884A-B4C9-434576CBEE46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75151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</a:t>
            </a:r>
            <a:r>
              <a:rPr lang="en-US" dirty="0" err="1"/>
              <a:t>docs.google.com</a:t>
            </a:r>
            <a:r>
              <a:rPr lang="en-US" dirty="0"/>
              <a:t>/forms/d/e/1FAIpQLSfon72xhPX10PnyMmqHf7YVsCEKBlElM_CfXxakT_PXmMp9nA/</a:t>
            </a:r>
            <a:r>
              <a:rPr lang="en-US" dirty="0" err="1"/>
              <a:t>viewform?usp</a:t>
            </a:r>
            <a:r>
              <a:rPr lang="en-US" dirty="0"/>
              <a:t>=</a:t>
            </a:r>
            <a:r>
              <a:rPr lang="en-US" dirty="0" err="1"/>
              <a:t>sf_link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4A855FA-C998-884A-B4C9-434576CBEE46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95666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22CE27-DDCD-E444-879D-520C6163BD6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928DC40-682A-5A47-8128-D1C69912601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D5965D3-DA01-B244-9BF8-3AC7C05D26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D5C7E6-91BD-B047-ADA4-3516172F3E79}" type="datetimeFigureOut">
              <a:rPr lang="en-US" smtClean="0"/>
              <a:t>8/6/20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275BB0B-D650-0149-BDBA-7741585B9C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898684B-CE04-B844-9D33-FC2227A29C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BC0E8B-A03D-E943-92DD-AD6340C362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40467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092E8B-A897-1346-9331-A5DC0B80EB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A257717-17DF-E649-B170-A74DABBB939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5004066-D86D-2E43-979D-46B94BA072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D5C7E6-91BD-B047-ADA4-3516172F3E79}" type="datetimeFigureOut">
              <a:rPr lang="en-US" smtClean="0"/>
              <a:t>8/6/20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C62E430-1DE4-4849-8677-9A23189422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1ED2CA8-B59E-8C4D-B6FF-A4848A202A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BC0E8B-A03D-E943-92DD-AD6340C362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06238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A50FAA2-A366-5E41-92D3-C1EB6C31C68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36C2D33-A712-FA44-A108-5976B104B5E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074F860-9D43-F449-9C82-39B94972BA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D5C7E6-91BD-B047-ADA4-3516172F3E79}" type="datetimeFigureOut">
              <a:rPr lang="en-US" smtClean="0"/>
              <a:t>8/6/20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E8CF724-5FEB-904E-8941-204FEFE6F7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C05F91-AA12-6C41-B57B-63917D34CC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BC0E8B-A03D-E943-92DD-AD6340C362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36817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754CF6-CED9-B74E-927B-ECC54E4609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75B888-B36D-0143-ACD1-D013B294F49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2822130-F7DF-584F-896A-6BD556BD04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D5C7E6-91BD-B047-ADA4-3516172F3E79}" type="datetimeFigureOut">
              <a:rPr lang="en-US" smtClean="0"/>
              <a:t>8/6/20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93C62E-5F04-AC49-9D01-B800166FB1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98CA1DB-956C-BB43-BA7B-876C2B82E8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BC0E8B-A03D-E943-92DD-AD6340C362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85112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5E7269-78D8-FD46-BFD3-89F54BBDA3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7B19186-B432-FC41-908E-4E6EF92C19B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1F818A4-3DDC-5B4C-A1A9-A86023C280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D5C7E6-91BD-B047-ADA4-3516172F3E79}" type="datetimeFigureOut">
              <a:rPr lang="en-US" smtClean="0"/>
              <a:t>8/6/20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3B43B35-9542-EC44-AF39-5E78362B3F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CEE2EB0-F1C8-5D41-87F6-9BF0E9F053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BC0E8B-A03D-E943-92DD-AD6340C362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24283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ED11FA-EDB8-0641-B372-381E7C6B36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F47EC9-AB04-154A-A7DE-925679F98E5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C722E47-FEF6-2C43-A0A7-E05FE94CDD9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177961D-C186-0548-9F6A-95C0CEDAAD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D5C7E6-91BD-B047-ADA4-3516172F3E79}" type="datetimeFigureOut">
              <a:rPr lang="en-US" smtClean="0"/>
              <a:t>8/6/20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DADB7BE-A654-EB46-B416-85F91EF3F0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4ACAA13-C3EE-3643-A5CE-3F48E6A95A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BC0E8B-A03D-E943-92DD-AD6340C362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53497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B34131-1E05-204C-8277-38BAD5981A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D4932D2-BA72-C340-8A77-AE48FDC3E80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E3AB3A7-E9F7-1C41-82FD-00F00F6B052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7FED001-FC61-444D-B5D2-937BE9BBEC2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A72C2DB-AC2C-C646-8819-44DC08D8E8A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4860598-0943-1849-8D84-2EA542EA65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D5C7E6-91BD-B047-ADA4-3516172F3E79}" type="datetimeFigureOut">
              <a:rPr lang="en-US" smtClean="0"/>
              <a:t>8/6/20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6F9EFF8-8211-B146-8099-684C947FB8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38E8720-F813-B34D-909C-230CC64CBE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BC0E8B-A03D-E943-92DD-AD6340C362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68963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88E674-5976-2B4A-B780-4519D8920B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7D0E536-A834-2B4F-8C37-3BB94C0E1D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D5C7E6-91BD-B047-ADA4-3516172F3E79}" type="datetimeFigureOut">
              <a:rPr lang="en-US" smtClean="0"/>
              <a:t>8/6/20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5C0DCCD-8355-F748-B65E-A7448BD8D7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CAF3356-BE5C-D14D-8D4A-7942FF49BD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BC0E8B-A03D-E943-92DD-AD6340C362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3393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167AD31-8615-AF4C-96C1-E9141478CD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D5C7E6-91BD-B047-ADA4-3516172F3E79}" type="datetimeFigureOut">
              <a:rPr lang="en-US" smtClean="0"/>
              <a:t>8/6/20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502A90B-6E35-6449-B6B5-3FCE785231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F42AB6E-D5EA-A442-9913-2DED3172BC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BC0E8B-A03D-E943-92DD-AD6340C362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75873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0138EC-98D5-6E40-AC12-C49E336CD6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AB4AE2-E85B-564E-8288-1325CADD73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3BC867B-5A52-E349-9F19-9700591A9AB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FC24A06-ADD5-894A-BE35-CF5C9F4FC1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D5C7E6-91BD-B047-ADA4-3516172F3E79}" type="datetimeFigureOut">
              <a:rPr lang="en-US" smtClean="0"/>
              <a:t>8/6/20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402FFEB-73C9-5C4A-971C-3241876126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723DE8A-8DB3-E849-B87B-F3E7340E74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BC0E8B-A03D-E943-92DD-AD6340C362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48683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5AB125-5034-7F4D-A63F-574DCF2C9B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3FEA53F-0868-EA4C-AF1C-49606E33A48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808986A-E1B2-EC48-A95C-89A08EAE4A8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37A634F-F45E-014E-86A4-DF292A1A46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D5C7E6-91BD-B047-ADA4-3516172F3E79}" type="datetimeFigureOut">
              <a:rPr lang="en-US" smtClean="0"/>
              <a:t>8/6/20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3C8DB65-B5B9-5041-9CFB-F537EE46CD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9970E58-8AE2-3943-B21F-A0135D987A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BC0E8B-A03D-E943-92DD-AD6340C362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34452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97DDFCD-AD26-B842-ABBE-C1B134BBC0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9E773F9-4E5F-C249-8421-61F3E3D40EF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597517D-34E3-374B-9831-AC47AD3DFC3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D5C7E6-91BD-B047-ADA4-3516172F3E79}" type="datetimeFigureOut">
              <a:rPr lang="en-US" smtClean="0"/>
              <a:t>8/6/20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385E3ED-DE5A-2349-9720-2A08EE1FEA7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6749679-34AE-AF47-B2F4-2BF8AB05136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BC0E8B-A03D-E943-92DD-AD6340C362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35940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docs.google.com/forms/d/e/1FAIpQLSfon72xhPX10PnyMmqHf7YVsCEKBlElM_CfXxakT_PXmMp9nA/viewform?usp=sf_link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l9URvIhGEzk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9E840EF-0F7E-314A-A25A-AAC298E776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148"/>
            <a:ext cx="12192000" cy="68477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0032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9BB260D-BC33-FB48-B0F2-444A91D842E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700" y="190500"/>
            <a:ext cx="11658600" cy="647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394918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5035883-5A20-D54A-9894-70A7154B270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4950" y="57150"/>
            <a:ext cx="11722100" cy="6743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525568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C06D847-FCB7-E84F-A2E8-96699018929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3050" y="190500"/>
            <a:ext cx="11645900" cy="647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276366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09ACBE1-7B08-834D-AA1B-814E9BE87A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500" y="254000"/>
            <a:ext cx="11811000" cy="635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182128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hlinkClick r:id="rId3"/>
            <a:extLst>
              <a:ext uri="{FF2B5EF4-FFF2-40B4-BE49-F238E27FC236}">
                <a16:creationId xmlns:a16="http://schemas.microsoft.com/office/drawing/2014/main" id="{61CB0CA7-13AD-8B4A-B5D6-29D563F2B44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6550" y="57150"/>
            <a:ext cx="11518900" cy="6743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26615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E429A85-A014-AA4B-B0F5-9B86236432F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6520" y="0"/>
            <a:ext cx="1147895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38406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C8DA276-2599-664C-9B50-D360671C7B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7800" y="133350"/>
            <a:ext cx="11836400" cy="6591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06264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hlinkClick r:id="rId3"/>
            <a:extLst>
              <a:ext uri="{FF2B5EF4-FFF2-40B4-BE49-F238E27FC236}">
                <a16:creationId xmlns:a16="http://schemas.microsoft.com/office/drawing/2014/main" id="{F0C78A1C-B1D0-F842-B694-39DCF5A0E69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7500" y="196850"/>
            <a:ext cx="11557000" cy="6464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79445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4AE1668-A0FB-2242-A908-9AE3E5157BD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3050" y="209550"/>
            <a:ext cx="11645900" cy="6438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27176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334F0AB-088B-E444-8E8A-0A143ACCD1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500" y="114300"/>
            <a:ext cx="11811000" cy="6629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83336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94E4A1D-D9AA-F848-8AFB-7CEFA826DC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2900" y="95250"/>
            <a:ext cx="11506200" cy="666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351194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6743B62-F73A-E54A-880D-9F727495FA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2750" y="304800"/>
            <a:ext cx="11366500" cy="624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483443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5435449-1EF5-BA4B-83C8-C8817018401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2900" y="101600"/>
            <a:ext cx="11506200" cy="665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345028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</TotalTime>
  <Words>36</Words>
  <Application>Microsoft Macintosh PowerPoint</Application>
  <PresentationFormat>Widescreen</PresentationFormat>
  <Paragraphs>4</Paragraphs>
  <Slides>14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8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Petra Gutierrez</dc:creator>
  <cp:lastModifiedBy>Petra Gutierrez</cp:lastModifiedBy>
  <cp:revision>4</cp:revision>
  <dcterms:created xsi:type="dcterms:W3CDTF">2020-08-06T20:42:20Z</dcterms:created>
  <dcterms:modified xsi:type="dcterms:W3CDTF">2020-08-06T20:55:55Z</dcterms:modified>
</cp:coreProperties>
</file>