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77" r:id="rId27"/>
    <p:sldId id="284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1"/>
    <p:restoredTop sz="94696"/>
  </p:normalViewPr>
  <p:slideViewPr>
    <p:cSldViewPr snapToGrid="0" snapToObjects="1">
      <p:cViewPr varScale="1">
        <p:scale>
          <a:sx n="79" d="100"/>
          <a:sy n="79" d="100"/>
        </p:scale>
        <p:origin x="22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E14A2-2AD4-6746-9F0B-657B33B3037C}" type="datetimeFigureOut">
              <a:rPr lang="en-US" smtClean="0"/>
              <a:t>8/6/20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094EA-6858-F845-BD11-26AA9A8E9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7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/forms/d/e/1FAIpQLSfon72xhPX10PnyMmqHf7YVsCEKBlElM_CfXxakT_PXmMp9nA/</a:t>
            </a:r>
            <a:r>
              <a:rPr lang="en-US" dirty="0" err="1"/>
              <a:t>viewform?usp</a:t>
            </a:r>
            <a:r>
              <a:rPr lang="en-US" dirty="0"/>
              <a:t>=</a:t>
            </a:r>
            <a:r>
              <a:rPr lang="en-US" dirty="0" err="1"/>
              <a:t>sf_link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094EA-6858-F845-BD11-26AA9A8E91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3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www.publichealthonline.org</a:t>
            </a:r>
            <a:r>
              <a:rPr lang="en-US" dirty="0"/>
              <a:t>/careers/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explorehealthcareers.org</a:t>
            </a:r>
            <a:r>
              <a:rPr lang="en-US" dirty="0"/>
              <a:t>/field/public-health/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094EA-6858-F845-BD11-26AA9A8E91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1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48E5B-0DE5-6240-AFB1-9CAFC0FE7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751E0-ED29-8647-9F16-C72C2BF7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552E2-E2BC-3245-986A-BECA5DC9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7033D-6043-1B4C-90CE-BA0B4099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352FC-5C42-7844-B98F-95AE85BA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8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ECD19-6F04-E842-B3F1-3F1C0B5E3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46764-9CF7-354A-9284-29AC4FCC7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4D034-2EFE-D945-B729-9327F19A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006C-6EBB-2646-BAD2-834C734DD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13D8D-AB92-A34E-9F36-644C1675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1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88641D-B64B-F248-8F54-D2B64A505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11F09-4704-DA47-B6E2-565AEDF74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0E649-E6D3-1242-997E-B0128AD5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0696D-6BE8-AE4B-870C-FB7F4EA9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49E63-C2F7-AC47-9C50-2177F564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6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4031D-8159-434E-ABD8-097223CD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6B80D-BF46-004F-93CC-CCD98ED14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9039B-5390-0F48-9C9F-B45CBBD3A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68759-9342-7444-A7B4-A756C178E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6DF1C-193C-1641-B4FF-1C724D26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5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75FF-A132-C64F-98F1-726487A9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4629A-7B4E-9F4E-9B55-8CFA216BB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A732B-B709-1443-B595-101FEBBF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E30AD-6301-4A43-9585-3D9D2CEE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AC151-1C92-4343-AE6A-7AD57500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E335A-B3BE-CC46-AAAA-8D4B9CA0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F6A04-D978-8E49-B5EA-E2B316C30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2BA8B-1A93-5248-9874-31B4A3801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58399-F996-8B4A-A4C0-56EB6904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B8B29-DF66-9147-9ABE-D605BE30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FD53C-CE2B-674E-8BC4-F1D53BED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3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DDAF-A8E5-204E-AF9D-7BBBE3F7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D8DA1-0E50-CA4E-BB46-FE6FBD3F1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97A5F-D33D-114D-9694-F0507B441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194BD-9159-DA47-8A17-00A311F4B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454AF-E5F3-C442-A540-85BC15BAD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BE3B3-C5D0-D048-8B57-CDE9C21E0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F6D228-C4E9-2145-B313-462D46483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6214B-3ECA-9746-B5D7-F44B3E48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1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868FD-5565-E344-BDEA-54D4436B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B79E9-00C0-0249-BED5-ED3E808C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EA0B8-BA11-3847-90EE-A43DDB0E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3C205-8C69-C24F-8FF4-C832ADF5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2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249CF0-292A-154F-B8E9-12294A1A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F575BD-CC8D-AC4F-9DAB-2F8C0FCC8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71549-6993-E943-B17D-77F058A6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69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B534-3A7C-7E4B-AE88-CAB77F5D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C3EF0-BA42-684E-8498-036DD778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735AF-8045-5646-B40F-809146CE5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AACCD-6887-1541-94B6-00E055BAF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F5003-536A-0442-BEA2-2EF9C5AA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C4242-A297-3B49-8488-1554C7DD1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106-CB10-6E4D-993D-D34648CD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BF33E-C35B-C04F-A4DF-EC85A6C7E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9B087-E6BB-DC46-9466-4F9CEF702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0745A-B146-1B44-BCF2-6079BA10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88310-5E06-5B46-AD1F-903EE007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96D3D-E363-5A48-98D5-43B84E33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6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1C4B68-6AFA-F34C-8739-E00F13EA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C7436-79CF-7A43-A8F9-066711D3F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8433E-1937-8142-BB5F-1D28C5B08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2356-8C4E-114B-8B23-503DBED8E9CC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4794-E4DB-C441-A317-3FE36013B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ED0BC-9428-2D49-9DD0-EF25DA162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5DE61-437F-E640-A642-A4A17DA36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on72xhPX10PnyMmqHf7YVsCEKBlElM_CfXxakT_PXmMp9nA/viewform?usp=sf_lin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852483-78F0-574D-B466-29145D23B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0"/>
            <a:ext cx="12192000" cy="68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38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58129-D2C8-DB4A-9279-F7A0D1B2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0"/>
            <a:ext cx="12192000" cy="684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6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C2E9A-F573-1142-895F-5BBDC39E9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6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79A46-7FA4-144E-B49D-8F07C889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344"/>
            <a:ext cx="12192000" cy="69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2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3D0E41-5D69-4B46-A8F9-C009B452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" y="0"/>
            <a:ext cx="1218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0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DEC33-3B02-9E4D-8341-B9E46908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3" y="0"/>
            <a:ext cx="1214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7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560DC-2544-514F-931A-5B92BB787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9"/>
            <a:ext cx="12192000" cy="67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2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AF02B-17EE-4045-B3BA-A0E685C7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9"/>
            <a:ext cx="12192000" cy="67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4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7BAF4-5E47-7149-8DCF-A2042C31D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3"/>
            <a:ext cx="12192000" cy="68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99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91AC9-411A-2844-A211-FCC67C140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87"/>
            <a:ext cx="12192000" cy="6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9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B79AA9-1E0E-B947-8CD7-13CAF4B2A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92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FF3515-BE5F-D146-8E0B-228A8C7C1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8"/>
            <a:ext cx="12192000" cy="68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2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C991B-9C1E-EA41-B474-9A44EDF28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96"/>
            <a:ext cx="12192000" cy="678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72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4A67B-728F-3840-8D57-3CA453A8F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29"/>
            <a:ext cx="12192000" cy="67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7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730B7-D48D-B34B-8210-AC3BF5720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1"/>
            <a:ext cx="12192000" cy="6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16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D2810-31D3-7443-B24F-2FA42C77B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02"/>
            <a:ext cx="12192000" cy="68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34E6A-D686-E946-BCEB-C9DB96BBA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" y="0"/>
            <a:ext cx="12186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2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E0D17-76B9-0446-9B99-2914EFE1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1"/>
            <a:ext cx="12192000" cy="6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E6EC5-7E7D-A04C-8F6D-58428144E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91"/>
            <a:ext cx="12192000" cy="67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6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C677A-91B8-4949-B00A-923D4E866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91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35362C2-2BA3-4F48-9E66-74E8651D5CD3}"/>
              </a:ext>
            </a:extLst>
          </p:cNvPr>
          <p:cNvCxnSpPr/>
          <p:nvPr/>
        </p:nvCxnSpPr>
        <p:spPr>
          <a:xfrm>
            <a:off x="3718560" y="829056"/>
            <a:ext cx="2645664" cy="1865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72981E-212C-2541-BEF3-6C18594018A8}"/>
              </a:ext>
            </a:extLst>
          </p:cNvPr>
          <p:cNvCxnSpPr/>
          <p:nvPr/>
        </p:nvCxnSpPr>
        <p:spPr>
          <a:xfrm flipV="1">
            <a:off x="3461657" y="829056"/>
            <a:ext cx="2902567" cy="932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F78204-4433-734C-8655-A9A5707CA685}"/>
              </a:ext>
            </a:extLst>
          </p:cNvPr>
          <p:cNvCxnSpPr/>
          <p:nvPr/>
        </p:nvCxnSpPr>
        <p:spPr>
          <a:xfrm>
            <a:off x="3461657" y="2694432"/>
            <a:ext cx="2902567" cy="2661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FAF1A3-9376-C048-99A0-2DA81B641996}"/>
              </a:ext>
            </a:extLst>
          </p:cNvPr>
          <p:cNvCxnSpPr/>
          <p:nvPr/>
        </p:nvCxnSpPr>
        <p:spPr>
          <a:xfrm flipV="1">
            <a:off x="3951514" y="3624943"/>
            <a:ext cx="2412710" cy="114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4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2D6993D9-D32F-0544-BC43-E16605CEE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53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CCF0A-4D0C-3647-A0E2-C7B4F9456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08"/>
            <a:ext cx="12192000" cy="68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2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FEFCDE-D70B-9740-BB4A-2A1DE84E2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" y="0"/>
            <a:ext cx="12181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919B6-B318-474A-8804-684768A00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B99DE-788E-2844-8C36-9335DADE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13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149EC-2E43-934A-8E01-0722C559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09F23-B3F6-FF41-9275-56300DCF8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72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62AA5-BE6E-A342-B815-744F1F1D9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78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28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7D4EF3-40D3-6941-BE32-35E0D22BA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25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49</Words>
  <Application>Microsoft Macintosh PowerPoint</Application>
  <PresentationFormat>Widescreen</PresentationFormat>
  <Paragraphs>6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Gutierrez</dc:creator>
  <cp:lastModifiedBy>Petra Gutierrez</cp:lastModifiedBy>
  <cp:revision>14</cp:revision>
  <dcterms:created xsi:type="dcterms:W3CDTF">2020-08-06T19:24:39Z</dcterms:created>
  <dcterms:modified xsi:type="dcterms:W3CDTF">2020-08-06T19:47:24Z</dcterms:modified>
</cp:coreProperties>
</file>