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9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-12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A2D03-B2A6-2A44-B537-6205357B6A49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CD8DC-04BD-2645-9546-74F6D66A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5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/Iv_4Q6wTssA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D8DC-04BD-2645-9546-74F6D66AB7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6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minoritynurse.com</a:t>
            </a:r>
            <a:r>
              <a:rPr lang="en-US" dirty="0"/>
              <a:t>/a-day-in-the-life-of-a-psychiatric-mental-health-nurse/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nursejournal.org</a:t>
            </a:r>
            <a:r>
              <a:rPr lang="en-US"/>
              <a:t>/community/10-ways-high-school-students-can-prepare-for-a-nursing-career/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CD8DC-04BD-2645-9546-74F6D66AB7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1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E8ABE-170F-B141-A733-99F640B98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C147F-AFB5-1A4A-B742-89545BCB2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FB6A9-C5A5-9145-8EFE-676F0044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1049-06C8-4C4F-9676-959BBF466CAC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4939C-DDD1-A94B-B83B-05B0CCAD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014D8-4B26-2940-A52C-83217EDD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FAE4-1625-2B47-9CA4-47E5694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9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911E-7D19-D347-B745-D84E64B9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F0A32-36D9-0E46-A219-6621D1132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1D9D0-F5BC-9C4E-90DD-E3E89CD3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1049-06C8-4C4F-9676-959BBF466CAC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55429-6CB6-CB4E-9339-8E0C4B25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BFF8F-29FC-BE49-BC3E-C65D4399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FAE4-1625-2B47-9CA4-47E5694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7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D97683-E88F-FF44-AE9F-F08FD88D5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C0526-7FA8-0B4E-AAC7-4247E7A5B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606BF-007F-7248-BAA6-13587978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1049-06C8-4C4F-9676-959BBF466CAC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D1668-5507-8D4F-AF3B-8C492055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34ED-5FC1-9849-9A23-61BFE1A7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FAE4-1625-2B47-9CA4-47E5694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2580F-2C5C-E542-BE1B-949776D80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6D104-2CEA-2F4F-983A-9B8A72A1E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01553-2509-184F-BD7B-E9CF0011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1049-06C8-4C4F-9676-959BBF466CAC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8A358-5B18-8D42-8988-1D8169FB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25692-7087-0D46-B5B3-42073509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FAE4-1625-2B47-9CA4-47E5694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6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E59B-2AB3-5546-85FE-E9C29587F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4DBD3-7CAC-DA43-B0A9-674AE35E2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130E5-3C11-E249-B7C4-3FCA1ADC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1049-06C8-4C4F-9676-959BBF466CAC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2F6DF-A215-924D-B0D7-434D79AA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9CE07-9CA1-8040-AC64-0E6872B8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FAE4-1625-2B47-9CA4-47E5694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7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9490-44B5-BB47-8F13-3FAB6D35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F7121-B38C-F34E-9892-9D69B934A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8B589-70DD-3447-8729-5BAD6FB24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C2304-2E26-AF40-B373-2425F38D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1049-06C8-4C4F-9676-959BBF466CAC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D9896-6CDD-B448-B922-ED1F1C8C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DB82E-8261-854F-AFEF-3229BB61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FAE4-1625-2B47-9CA4-47E5694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4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F85C-B1B2-7944-884A-2B7554C5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64B4A-1041-1848-A051-7714DF447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94CCD-6AD8-804C-BBDE-BC33AD930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694C2D-E0F3-524B-9734-8C971336F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8D12A-0F03-024B-9DE1-6DD1C31A8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1E1BC4-2D92-CA41-8504-BD6F9253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1049-06C8-4C4F-9676-959BBF466CAC}" type="datetimeFigureOut">
              <a:rPr lang="en-US" smtClean="0"/>
              <a:t>8/6/20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B6B9B6-3A39-A648-B7A1-AF80808D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49993-BDCB-6C44-A843-DF0B5DC5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FAE4-1625-2B47-9CA4-47E5694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3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D22F8-80A7-C34B-B46B-D14A700E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B983B2-8FAE-DE46-9D7E-3612623A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1049-06C8-4C4F-9676-959BBF466CAC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20BD6-D294-8B46-806D-D7FD97D72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E5C88-A8F4-2E41-9021-2EFE0F5B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FAE4-1625-2B47-9CA4-47E5694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57FA0-071B-224B-9288-BBF843F6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1049-06C8-4C4F-9676-959BBF466CAC}" type="datetimeFigureOut">
              <a:rPr lang="en-US" smtClean="0"/>
              <a:t>8/6/20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96DAE-57CD-614B-86BB-D5F65E8E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6C8C6-5180-284B-879A-017E50DDC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FAE4-1625-2B47-9CA4-47E5694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8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31D9-CB5F-394E-B78E-B02F4A6D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CCFB1-1E28-E846-92B4-713536128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E5CB3-BF9D-D540-9467-84407BE9A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5CA39-925D-7D4D-9410-FF1E158A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1049-06C8-4C4F-9676-959BBF466CAC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2FFAC-E7DF-0A44-84FB-430A7B40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FBFBD-2C89-1E4C-A9E8-67BC1DC3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FAE4-1625-2B47-9CA4-47E5694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0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C92FA-CDEA-1A44-9974-6B6AA6856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E40AB-B8EB-394B-B3BC-600CF1304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FF444-1B10-C943-AE49-69FECB498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7A45D-5004-084B-A068-4B4AB0E2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1049-06C8-4C4F-9676-959BBF466CAC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D4037-A2F2-BD45-B52A-5643CC76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A1557-2DBA-6340-9175-3DFC1860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FAE4-1625-2B47-9CA4-47E5694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1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2A4A54-D1B3-7944-AA2F-7E52126C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1EE32-32F0-3745-A1AF-DB4ABEF07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04260-8D1A-7149-ADCB-048AB2CB7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31049-06C8-4C4F-9676-959BBF466CAC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63903-842D-8A44-BA53-3050CBB3C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61453-901D-A34F-A784-63F420B84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5FAE4-1625-2B47-9CA4-47E5694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v_4Q6wTss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E505D6-9C64-FB47-BB3D-D91A89C1F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285750"/>
            <a:ext cx="112649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96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52623-531D-A444-990F-4A1BCDAA0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8" y="0"/>
            <a:ext cx="12154132" cy="68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9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E97C4E-51B7-1C45-A023-0EB825FAB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159"/>
            <a:ext cx="12192000" cy="68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9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6D03E7-6523-3741-B3CE-A8C49DAD6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79"/>
            <a:ext cx="12183516" cy="68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9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567175-F34C-9A4D-B659-AD1562013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90"/>
            <a:ext cx="12192000" cy="687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4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E416F-6AB1-264A-861E-184647245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56" y="0"/>
            <a:ext cx="12268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3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2690FDDE-AABD-B24B-9239-F7B4513CE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627"/>
            <a:ext cx="12192000" cy="688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53C8D-F048-1A46-80CE-255575842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24" y="0"/>
            <a:ext cx="12257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8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ECFF3B-AAD9-C44C-A18C-940C762DE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60" y="0"/>
            <a:ext cx="12207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5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1E80E-FA2D-8443-B8DA-6DE339B4B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99" y="0"/>
            <a:ext cx="1222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8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FFF474-67FF-0344-BD55-F1BD5BFE2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611" y="0"/>
            <a:ext cx="12347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9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29</Words>
  <Application>Microsoft Macintosh PowerPoint</Application>
  <PresentationFormat>Widescreen</PresentationFormat>
  <Paragraphs>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Gutierrez</dc:creator>
  <cp:lastModifiedBy>Petra Gutierrez</cp:lastModifiedBy>
  <cp:revision>7</cp:revision>
  <dcterms:created xsi:type="dcterms:W3CDTF">2020-08-06T21:39:31Z</dcterms:created>
  <dcterms:modified xsi:type="dcterms:W3CDTF">2020-08-06T21:48:07Z</dcterms:modified>
</cp:coreProperties>
</file>