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/>
    <p:restoredTop sz="94696"/>
  </p:normalViewPr>
  <p:slideViewPr>
    <p:cSldViewPr snapToGrid="0" snapToObjects="1">
      <p:cViewPr varScale="1">
        <p:scale>
          <a:sx n="97" d="100"/>
          <a:sy n="97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15B0-7038-3940-861A-2EC0C643F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44AE-18D8-D647-A6DE-1D0F060D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/forms/d/e/1FAIpQLSfon72xhPX10PnyMmqHf7YVsCEKBlElM_CfXxakT_PXmMp9nA/</a:t>
            </a:r>
            <a:r>
              <a:rPr lang="en-US" dirty="0" err="1"/>
              <a:t>viewform?usp</a:t>
            </a:r>
            <a:r>
              <a:rPr lang="en-US" dirty="0"/>
              <a:t>=</a:t>
            </a:r>
            <a:r>
              <a:rPr lang="en-US" dirty="0" err="1"/>
              <a:t>sf_link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44AE-18D8-D647-A6DE-1D0F060D4C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7378-627F-284E-8F96-797622BA4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F46A5-BD11-644E-8364-A81337850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FADA-7F91-924B-B8E9-AFE6D606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BC436-B5EC-544F-8AAE-EBC26262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A55BD-19AD-D749-AA3D-A7A894A5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D66-187B-F740-B730-8FCF62D8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D8B24-0388-3542-88A9-9A121CBFD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1B73-E225-D84D-A2AF-70CAA147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C7D76-9F60-BC42-8383-439FD431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2728-EFEB-0144-AF2A-5CFF1D58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FAD17-67F3-DD4A-82E3-C9A3A76E3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49699-6C4B-4042-AE83-4A776F0B0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B1BE-6BDA-0249-B33B-DFE4982C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48596-9FFA-AF40-9CFB-B75E9DBF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9491-5A66-BB4E-9479-F4826D0F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2EB-89F7-144F-9945-A366196C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0697-4881-944D-AC17-0C073F931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AB840-F88D-A246-A816-B4DE5276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6FBF2-0F11-9348-959F-33CA8126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9CE2-82E6-0C4D-ACD6-ABDD52A6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A08F-6ECF-4949-B891-AF4A1878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4736D-2D79-7944-A8DF-11CFB090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0C009-6014-444F-BBBB-739FBA33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3107A-3565-AD49-96ED-9FA5C693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74F4-3E1C-254B-B105-8BF64DEC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C89-7767-8247-8201-5B35511B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3CAB-35DB-7649-9097-742D9BAA3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FE2C1-7446-8748-AE76-74251343E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91A3C-4807-8C4F-9CD2-E7982ACA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9623B-83FC-8547-A38F-6682C9CA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12DFB-260D-DB41-AB8A-3B36A261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913A-E05F-6B4D-BC38-BE3E9920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B0302-041D-D946-ACEF-52997EE5E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70AE2-A6C7-F54B-A094-83AA3CE4C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B92B2-B75C-6844-A08B-C13D430AD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C71BD-4C8F-DF42-8003-D86D72B72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C5E66-3D83-644F-B15A-6A47F418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3F7D0-6010-7842-A876-233037E9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44E01-EBEB-DD47-9E5F-01106676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4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2C8D-B7A0-8A46-9CF0-55F8428C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2E1CD-5011-014F-99ED-3C567298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4E608-B204-3A42-8A12-39F81CF1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256E2-D4CA-F548-8BEA-14C1B8DC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9681A-A955-2D43-9106-82487A0A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18557-5036-B443-B0FA-474101E4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73928-30A6-5149-973D-CA154B9D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A525-EB92-4B45-B38B-C0393C2C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7AB4-7602-D641-B096-6394EE6D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7761D-F861-E64D-97E1-3415145AD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FE384-7803-0949-B4E6-7EED3672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3B2D2-E8A6-824B-BA79-37303DCF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BAEC-6736-3E4D-BDFB-3F757EE9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1BE9-12AC-AA48-B1DB-4B720589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8C257-CD23-6846-B055-43DDA5841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32A35-94BA-E549-8CB2-FCBFCC40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F0833-91DE-1B4D-95DB-F8180972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D63D3-39E3-E042-A427-4E665A5D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60555-B863-6844-99A8-BE0BD481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923B1-7DCB-4B49-B241-17617629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6A4A8-4FC5-E546-86DA-2A3B4CC7F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87D0E-F633-F84C-BA63-873FA2C7E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23CB-B20D-C746-8A0D-CABEAEDF10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DEA7E-073F-6843-AC20-8EE67B3E1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6382-03D8-F949-B15F-B0C8360AC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A8910-5FFE-4143-90D2-B1AA4A54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on72xhPX10PnyMmqHf7YVsCEKBlElM_CfXxakT_PXmMp9nA/viewform?usp=sf_li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B6075-53C5-4940-8AD8-508CB4AE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64" y="0"/>
            <a:ext cx="1229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5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8E00D-B8B6-B541-9973-0FD6E291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3"/>
            <a:ext cx="12192000" cy="68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85298-7AC8-2E4C-B01D-27B98F3CE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3" y="0"/>
            <a:ext cx="1243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0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3F514-025D-214F-A559-95063F3E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4"/>
            <a:ext cx="12200374" cy="68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9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C2B7D-9E12-D846-9D76-92EA5866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36" y="0"/>
            <a:ext cx="12326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0ABA7-41CF-D24D-AD8B-F483EF92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10" y="0"/>
            <a:ext cx="12274310" cy="68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766ED-4DEE-FC4F-997B-B5D572DC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10" y="0"/>
            <a:ext cx="12356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8AC87-9A08-9741-880A-BB4A51BC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25" y="0"/>
            <a:ext cx="1228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4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04D12-461A-404B-9998-1D385A31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" y="0"/>
            <a:ext cx="12329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E7982-AF81-7040-930A-A542D69DA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17" y="0"/>
            <a:ext cx="12259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9335F-4BF8-4043-BE2A-90648858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62" y="0"/>
            <a:ext cx="12320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4C571-8465-8847-9B26-FAED0F9A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1604D-8A20-E941-BE1A-A9327CE4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527050"/>
            <a:ext cx="102997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3EE45-75E0-4E42-9493-BF76B94E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533400"/>
            <a:ext cx="1031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1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1A63C-58D0-B446-977E-F73D2C4C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558800"/>
            <a:ext cx="10261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E6BC068-EF6B-464C-840B-01B87C5C3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993"/>
            <a:ext cx="12192000" cy="68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E6914-0437-784C-86A7-A1AD80E68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6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82DA5-0CF7-AE42-9925-EEB8EF80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41"/>
            <a:ext cx="12219755" cy="68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9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BF297-A493-274A-99D2-D20AD7A6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509"/>
            <a:ext cx="12257603" cy="6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4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FA899-E07C-0E4F-85E5-4BAAACF8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73" y="0"/>
            <a:ext cx="1234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E1EA3-77BB-1E41-BE62-3A72C4ED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4130"/>
            <a:ext cx="11460072" cy="64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3A95A-92C2-7F49-8615-ADF7AC19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26"/>
            <a:ext cx="12289584" cy="68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1F490-A452-D34D-8878-AA23CF76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6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</Words>
  <Application>Microsoft Macintosh PowerPoint</Application>
  <PresentationFormat>Widescreen</PresentationFormat>
  <Paragraphs>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Gutierrez</dc:creator>
  <cp:lastModifiedBy>Petra Gutierrez</cp:lastModifiedBy>
  <cp:revision>8</cp:revision>
  <dcterms:created xsi:type="dcterms:W3CDTF">2020-08-06T22:58:12Z</dcterms:created>
  <dcterms:modified xsi:type="dcterms:W3CDTF">2020-08-06T23:09:21Z</dcterms:modified>
</cp:coreProperties>
</file>