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6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75"/>
    <p:restoredTop sz="94696"/>
  </p:normalViewPr>
  <p:slideViewPr>
    <p:cSldViewPr snapToGrid="0" snapToObjects="1">
      <p:cViewPr varScale="1">
        <p:scale>
          <a:sx n="97" d="100"/>
          <a:sy n="97" d="100"/>
        </p:scale>
        <p:origin x="224" y="3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955309-A1B1-814D-A5D4-81BC5F0E6541}" type="datetimeFigureOut">
              <a:rPr lang="en-US" smtClean="0"/>
              <a:t>8/24/20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771291-AF2B-764B-99AC-0D2F366A71CF}" type="slidenum">
              <a:rPr lang="en-US" smtClean="0"/>
              <a:t>‹#›</a:t>
            </a:fld>
            <a:endParaRPr lang="en-US" dirty="0"/>
          </a:p>
        </p:txBody>
      </p:sp>
    </p:spTree>
    <p:extLst>
      <p:ext uri="{BB962C8B-B14F-4D97-AF65-F5344CB8AC3E}">
        <p14:creationId xmlns:p14="http://schemas.microsoft.com/office/powerpoint/2010/main" val="473934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be exploring careers as a Chiropractor. The chiropractic theory is that proper alignment of the body’s musculoskeletal structure, particularly the spine, will enable the body to heal itself without surgery or medication.</a:t>
            </a:r>
          </a:p>
          <a:p>
            <a:r>
              <a:rPr lang="en-US" dirty="0"/>
              <a:t>Treatment is primarily used as a pain relief alternative for muscles, joints, bones, and connective tissues such as cartilage, ligaments, and tendons.</a:t>
            </a:r>
          </a:p>
        </p:txBody>
      </p:sp>
      <p:sp>
        <p:nvSpPr>
          <p:cNvPr id="4" name="Slide Number Placeholder 3"/>
          <p:cNvSpPr>
            <a:spLocks noGrp="1"/>
          </p:cNvSpPr>
          <p:nvPr>
            <p:ph type="sldNum" sz="quarter" idx="5"/>
          </p:nvPr>
        </p:nvSpPr>
        <p:spPr/>
        <p:txBody>
          <a:bodyPr/>
          <a:lstStyle/>
          <a:p>
            <a:fld id="{EA771291-AF2B-764B-99AC-0D2F366A71CF}" type="slidenum">
              <a:rPr lang="en-US" smtClean="0"/>
              <a:t>1</a:t>
            </a:fld>
            <a:endParaRPr lang="en-US" dirty="0"/>
          </a:p>
        </p:txBody>
      </p:sp>
    </p:spTree>
    <p:extLst>
      <p:ext uri="{BB962C8B-B14F-4D97-AF65-F5344CB8AC3E}">
        <p14:creationId xmlns:p14="http://schemas.microsoft.com/office/powerpoint/2010/main" val="4107833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healthcare professionals, having a clean and comfortable office and working environment is important for patient safety and comfort. Chiropractors spend many hours on their feet so having good fitting, supportive shoes are a must.</a:t>
            </a:r>
          </a:p>
          <a:p>
            <a:r>
              <a:rPr lang="en-US" dirty="0"/>
              <a:t>Chiropractors usually work full time and may work in the evenings and on weekends to accommodate their patients schedules.</a:t>
            </a:r>
          </a:p>
        </p:txBody>
      </p:sp>
      <p:sp>
        <p:nvSpPr>
          <p:cNvPr id="4" name="Slide Number Placeholder 3"/>
          <p:cNvSpPr>
            <a:spLocks noGrp="1"/>
          </p:cNvSpPr>
          <p:nvPr>
            <p:ph type="sldNum" sz="quarter" idx="5"/>
          </p:nvPr>
        </p:nvSpPr>
        <p:spPr/>
        <p:txBody>
          <a:bodyPr/>
          <a:lstStyle/>
          <a:p>
            <a:fld id="{EA771291-AF2B-764B-99AC-0D2F366A71CF}" type="slidenum">
              <a:rPr lang="en-US" smtClean="0"/>
              <a:t>10</a:t>
            </a:fld>
            <a:endParaRPr lang="en-US" dirty="0"/>
          </a:p>
        </p:txBody>
      </p:sp>
    </p:spTree>
    <p:extLst>
      <p:ext uri="{BB962C8B-B14F-4D97-AF65-F5344CB8AC3E}">
        <p14:creationId xmlns:p14="http://schemas.microsoft.com/office/powerpoint/2010/main" val="980241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interesting facts!</a:t>
            </a:r>
          </a:p>
          <a:p>
            <a:r>
              <a:rPr lang="en-US"/>
              <a:t>Fact #1-</a:t>
            </a:r>
            <a:endParaRPr lang="en-US" dirty="0"/>
          </a:p>
          <a:p>
            <a:r>
              <a:rPr lang="en-US" dirty="0"/>
              <a:t>Over 40% of all chiropractors are self-employed and own their own clinic. Being self-employed has it’s pros and cons like in any profession. Having your own practice means that you can make your own schedule which allows for flexibility in your work schedule, although you may have to work odd hours. Having your own practice means that you are not sharing profits with other chiropractors, although you have all of the costs of running your business on your shoulders.</a:t>
            </a:r>
          </a:p>
          <a:p>
            <a:endParaRPr lang="en-US" dirty="0"/>
          </a:p>
          <a:p>
            <a:r>
              <a:rPr lang="en-US" dirty="0"/>
              <a:t>Fact # 2- 4 out of 5 people have experiences lower back pain. Not everyone that has back pain gets chiropractic care, although it has proven to be helpful for many people.</a:t>
            </a:r>
          </a:p>
          <a:p>
            <a:endParaRPr lang="en-US" dirty="0"/>
          </a:p>
          <a:p>
            <a:r>
              <a:rPr lang="en-US" dirty="0"/>
              <a:t>Fact #3 – More than 1/3 of US adults are obese, which puts added pressure on the spine and joints. As previously mentioned, chiropractors also give advice to patients about their eating habits and nutrition. This can be an important tool to relieving pain and pressure in a patients body. Not to mention, their overall health.</a:t>
            </a:r>
          </a:p>
        </p:txBody>
      </p:sp>
      <p:sp>
        <p:nvSpPr>
          <p:cNvPr id="4" name="Slide Number Placeholder 3"/>
          <p:cNvSpPr>
            <a:spLocks noGrp="1"/>
          </p:cNvSpPr>
          <p:nvPr>
            <p:ph type="sldNum" sz="quarter" idx="5"/>
          </p:nvPr>
        </p:nvSpPr>
        <p:spPr/>
        <p:txBody>
          <a:bodyPr/>
          <a:lstStyle/>
          <a:p>
            <a:fld id="{EA771291-AF2B-764B-99AC-0D2F366A71CF}" type="slidenum">
              <a:rPr lang="en-US" smtClean="0"/>
              <a:t>11</a:t>
            </a:fld>
            <a:endParaRPr lang="en-US" dirty="0"/>
          </a:p>
        </p:txBody>
      </p:sp>
    </p:spTree>
    <p:extLst>
      <p:ext uri="{BB962C8B-B14F-4D97-AF65-F5344CB8AC3E}">
        <p14:creationId xmlns:p14="http://schemas.microsoft.com/office/powerpoint/2010/main" val="807068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quick review about how to become a Chiropractor.</a:t>
            </a:r>
          </a:p>
          <a:p>
            <a:r>
              <a:rPr lang="en-US" dirty="0"/>
              <a:t>Step 1- Complete a 4 year bachelors degree</a:t>
            </a:r>
          </a:p>
          <a:p>
            <a:r>
              <a:rPr lang="en-US" dirty="0"/>
              <a:t>Step 2 – Obtain a Doctor of Chiropractic degree and a clinical internship though an accredited 4 year chiropractic college program</a:t>
            </a:r>
          </a:p>
          <a:p>
            <a:r>
              <a:rPr lang="en-US" dirty="0"/>
              <a:t>Step 3 – Pass the National Board of Chiropractic Examiners Exam</a:t>
            </a:r>
          </a:p>
          <a:p>
            <a:r>
              <a:rPr lang="en-US" dirty="0"/>
              <a:t>Step 4 – Ensure that you have met all of the requirements for licensure </a:t>
            </a:r>
            <a:r>
              <a:rPr lang="en-US" dirty="0" err="1"/>
              <a:t>ddepending</a:t>
            </a:r>
            <a:r>
              <a:rPr lang="en-US" dirty="0"/>
              <a:t> on the state you wish to practice in.</a:t>
            </a:r>
          </a:p>
        </p:txBody>
      </p:sp>
      <p:sp>
        <p:nvSpPr>
          <p:cNvPr id="4" name="Slide Number Placeholder 3"/>
          <p:cNvSpPr>
            <a:spLocks noGrp="1"/>
          </p:cNvSpPr>
          <p:nvPr>
            <p:ph type="sldNum" sz="quarter" idx="5"/>
          </p:nvPr>
        </p:nvSpPr>
        <p:spPr/>
        <p:txBody>
          <a:bodyPr/>
          <a:lstStyle/>
          <a:p>
            <a:fld id="{EA771291-AF2B-764B-99AC-0D2F366A71CF}" type="slidenum">
              <a:rPr lang="en-US" smtClean="0"/>
              <a:t>12</a:t>
            </a:fld>
            <a:endParaRPr lang="en-US" dirty="0"/>
          </a:p>
        </p:txBody>
      </p:sp>
    </p:spTree>
    <p:extLst>
      <p:ext uri="{BB962C8B-B14F-4D97-AF65-F5344CB8AC3E}">
        <p14:creationId xmlns:p14="http://schemas.microsoft.com/office/powerpoint/2010/main" val="1552144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prepare yourself for college while in high school it’s important to take science and math courses. If you are interested in healthcare as a profession, it’s a good idea to take as many biology, health education, anatomy and physiology and health related courses.</a:t>
            </a:r>
          </a:p>
          <a:p>
            <a:r>
              <a:rPr lang="en-US" dirty="0"/>
              <a:t>If you are thinking about pursing a higher education and/or any health care career program it’s important to fully understand what school require in potential candidates.</a:t>
            </a:r>
          </a:p>
          <a:p>
            <a:endParaRPr lang="en-US" dirty="0"/>
          </a:p>
          <a:p>
            <a:r>
              <a:rPr lang="en-US" dirty="0"/>
              <a:t>Grades are important and are a reflect your progression on knowledge, time management skills and ability to think critically.</a:t>
            </a:r>
          </a:p>
          <a:p>
            <a:endParaRPr lang="en-US" dirty="0"/>
          </a:p>
          <a:p>
            <a:r>
              <a:rPr lang="en-US" dirty="0"/>
              <a:t>Other than grades it’s important to be well-rounded in your life. Having a balance of getting good grades, volunteering your time for others, being an active part of relevant clubs and having a good family and social life is important.</a:t>
            </a:r>
          </a:p>
          <a:p>
            <a:endParaRPr lang="en-US" dirty="0"/>
          </a:p>
          <a:p>
            <a:r>
              <a:rPr lang="en-US" dirty="0"/>
              <a:t>Volunteering while in high school, taking a gap year or in college has many benefits. It only takes a few hours out of your week to help others and also has other personal benefits.</a:t>
            </a:r>
          </a:p>
          <a:p>
            <a:endParaRPr lang="en-US" dirty="0"/>
          </a:p>
          <a:p>
            <a:r>
              <a:rPr lang="en-US" dirty="0"/>
              <a:t>Volunteer experience improves your resume and increases college acceptance. According to researchers, students who do community service are more likely to do well in school which in turn improves grades and academic potential.</a:t>
            </a:r>
          </a:p>
          <a:p>
            <a:endParaRPr lang="en-US" dirty="0"/>
          </a:p>
          <a:p>
            <a:r>
              <a:rPr lang="en-US" dirty="0"/>
              <a:t>Volunteering can also create a network which is beneficial to create opportunities and it also allows you to become a better person overall.</a:t>
            </a:r>
          </a:p>
          <a:p>
            <a:endParaRPr lang="en-US" dirty="0"/>
          </a:p>
          <a:p>
            <a:r>
              <a:rPr lang="en-US" dirty="0"/>
              <a:t>Actively participating in clubs in high school and college are really important to learn from and stay active in the community.</a:t>
            </a:r>
          </a:p>
          <a:p>
            <a:r>
              <a:rPr lang="en-US" dirty="0"/>
              <a:t>It shows that you’re proactive and enthusiastic</a:t>
            </a:r>
          </a:p>
          <a:p>
            <a:r>
              <a:rPr lang="en-US" dirty="0"/>
              <a:t>It improves your resume and can increase your acceptance in college or a health care program of your choice.</a:t>
            </a:r>
          </a:p>
          <a:p>
            <a:r>
              <a:rPr lang="en-US" dirty="0"/>
              <a:t>Another idea to explore various careers is to job shadow healthcare professionals. These experiences can give you an idea about what their day to day work life is like.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A771291-AF2B-764B-99AC-0D2F366A71CF}" type="slidenum">
              <a:rPr lang="en-US" smtClean="0"/>
              <a:t>13</a:t>
            </a:fld>
            <a:endParaRPr lang="en-US" dirty="0"/>
          </a:p>
        </p:txBody>
      </p:sp>
    </p:spTree>
    <p:extLst>
      <p:ext uri="{BB962C8B-B14F-4D97-AF65-F5344CB8AC3E}">
        <p14:creationId xmlns:p14="http://schemas.microsoft.com/office/powerpoint/2010/main" val="533137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presentation students will be able to:</a:t>
            </a:r>
          </a:p>
          <a:p>
            <a:r>
              <a:rPr lang="en-US" dirty="0"/>
              <a:t>List the educational requirements to become a Chiropractor</a:t>
            </a:r>
          </a:p>
          <a:p>
            <a:r>
              <a:rPr lang="en-US" dirty="0"/>
              <a:t>Describe essential soft skills for this profession</a:t>
            </a:r>
          </a:p>
          <a:p>
            <a:r>
              <a:rPr lang="en-US" dirty="0"/>
              <a:t>And Identify areas of expertise</a:t>
            </a:r>
          </a:p>
        </p:txBody>
      </p:sp>
      <p:sp>
        <p:nvSpPr>
          <p:cNvPr id="4" name="Slide Number Placeholder 3"/>
          <p:cNvSpPr>
            <a:spLocks noGrp="1"/>
          </p:cNvSpPr>
          <p:nvPr>
            <p:ph type="sldNum" sz="quarter" idx="5"/>
          </p:nvPr>
        </p:nvSpPr>
        <p:spPr/>
        <p:txBody>
          <a:bodyPr/>
          <a:lstStyle/>
          <a:p>
            <a:fld id="{EA771291-AF2B-764B-99AC-0D2F366A71CF}" type="slidenum">
              <a:rPr lang="en-US" smtClean="0"/>
              <a:t>2</a:t>
            </a:fld>
            <a:endParaRPr lang="en-US" dirty="0"/>
          </a:p>
        </p:txBody>
      </p:sp>
    </p:spTree>
    <p:extLst>
      <p:ext uri="{BB962C8B-B14F-4D97-AF65-F5344CB8AC3E}">
        <p14:creationId xmlns:p14="http://schemas.microsoft.com/office/powerpoint/2010/main" val="2041537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people seeking back pain relief alternatives, most choose chiropractic treatment.</a:t>
            </a:r>
          </a:p>
          <a:p>
            <a:r>
              <a:rPr lang="en-US" dirty="0"/>
              <a:t>About 22 million Americans visit chiropractors each year.</a:t>
            </a:r>
          </a:p>
          <a:p>
            <a:r>
              <a:rPr lang="en-US" dirty="0"/>
              <a:t>Of these, 7.7 million, or 35%, are seeking relief from back pain from various causes, including accidents, sports injuries, and muscle strains.</a:t>
            </a:r>
          </a:p>
          <a:p>
            <a:r>
              <a:rPr lang="en-US" dirty="0"/>
              <a:t>Other complaints include pain in the neck, arms, and legs, and headaches.</a:t>
            </a:r>
          </a:p>
          <a:p>
            <a:r>
              <a:rPr lang="en-US" dirty="0"/>
              <a:t>Chiropractors must first assess a patient’s medical condition and analyze the patient’s posture, spine, and reflexes after performing a physical examination. </a:t>
            </a:r>
          </a:p>
          <a:p>
            <a:r>
              <a:rPr lang="en-US" dirty="0"/>
              <a:t>Many times a chiropractor will take x-ray’s in addition to the physical exam to get an accurate diagnosis.</a:t>
            </a:r>
          </a:p>
          <a:p>
            <a:r>
              <a:rPr lang="en-US" dirty="0"/>
              <a:t>There are a variety of therapies a chiropractor may use as techniques to adjust a patient’s spinal column and other joints.</a:t>
            </a:r>
          </a:p>
          <a:p>
            <a:r>
              <a:rPr lang="en-US" dirty="0"/>
              <a:t>The use of heat or cold as treatment on injured areas is common.</a:t>
            </a:r>
          </a:p>
          <a:p>
            <a:r>
              <a:rPr lang="en-US" dirty="0"/>
              <a:t>As health and wellness professionals, chiropractors advise patients in best exercise techniques, eating a well-rounded diet, and improved sleep habits.</a:t>
            </a:r>
          </a:p>
          <a:p>
            <a:r>
              <a:rPr lang="en-US" dirty="0"/>
              <a:t>If necessary, chiropractors also refer patients to other healthcare professionals.</a:t>
            </a:r>
          </a:p>
        </p:txBody>
      </p:sp>
      <p:sp>
        <p:nvSpPr>
          <p:cNvPr id="4" name="Slide Number Placeholder 3"/>
          <p:cNvSpPr>
            <a:spLocks noGrp="1"/>
          </p:cNvSpPr>
          <p:nvPr>
            <p:ph type="sldNum" sz="quarter" idx="5"/>
          </p:nvPr>
        </p:nvSpPr>
        <p:spPr/>
        <p:txBody>
          <a:bodyPr/>
          <a:lstStyle/>
          <a:p>
            <a:fld id="{EA771291-AF2B-764B-99AC-0D2F366A71CF}" type="slidenum">
              <a:rPr lang="en-US" smtClean="0"/>
              <a:t>3</a:t>
            </a:fld>
            <a:endParaRPr lang="en-US" dirty="0"/>
          </a:p>
        </p:txBody>
      </p:sp>
    </p:spTree>
    <p:extLst>
      <p:ext uri="{BB962C8B-B14F-4D97-AF65-F5344CB8AC3E}">
        <p14:creationId xmlns:p14="http://schemas.microsoft.com/office/powerpoint/2010/main" val="2851731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types of procedures a chiropractor may use in treatment plans.</a:t>
            </a:r>
          </a:p>
          <a:p>
            <a:r>
              <a:rPr lang="en-US" dirty="0"/>
              <a:t>Chiropractic massage offers a combination of massage therapy and chiropractic care to help support the whole spine and body health in a patient.</a:t>
            </a:r>
          </a:p>
          <a:p>
            <a:r>
              <a:rPr lang="en-US" dirty="0"/>
              <a:t>Massage is used to help promote healing and wellness to the smaller systems of the body such as the limbic and nervous system.</a:t>
            </a:r>
          </a:p>
          <a:p>
            <a:r>
              <a:rPr lang="en-US" dirty="0"/>
              <a:t>Rehabilitative exercise aims to bring back full function following an injury through restoring muscle strength, endurance, power and improving flexibility. This part of a treatment plan uses carefully selected and planned exercises and drills for each patient.</a:t>
            </a:r>
          </a:p>
          <a:p>
            <a:r>
              <a:rPr lang="en-US" dirty="0"/>
              <a:t>A chiropractic adjustment is a procedure in which these trained specialists use their hands or a small instrument to apply a controlled, sudden force to a spinal joint.</a:t>
            </a:r>
          </a:p>
          <a:p>
            <a:r>
              <a:rPr lang="en-US" dirty="0"/>
              <a:t>The goal of the procedure, also known as spinal manipulation, is to improve spinal motion and improve your body’s physical function.</a:t>
            </a:r>
          </a:p>
          <a:p>
            <a:r>
              <a:rPr lang="en-US" dirty="0"/>
              <a:t>Manipulation is used to restore mobility of joints restricted by tissue injury.</a:t>
            </a:r>
          </a:p>
          <a:p>
            <a:r>
              <a:rPr lang="en-US" dirty="0"/>
              <a:t>Chiropractors also use supports such as braces or shoe inserts to treat patients and relieve pain. When leg length deficiencies, flat feet and/or subtalar instability are present, the chiropractor may place a small heel lift in the patients shoe on the short side and/or prescribe corrective arch supports to help stabilize the pelvis.</a:t>
            </a:r>
          </a:p>
        </p:txBody>
      </p:sp>
      <p:sp>
        <p:nvSpPr>
          <p:cNvPr id="4" name="Slide Number Placeholder 3"/>
          <p:cNvSpPr>
            <a:spLocks noGrp="1"/>
          </p:cNvSpPr>
          <p:nvPr>
            <p:ph type="sldNum" sz="quarter" idx="5"/>
          </p:nvPr>
        </p:nvSpPr>
        <p:spPr/>
        <p:txBody>
          <a:bodyPr/>
          <a:lstStyle/>
          <a:p>
            <a:fld id="{EA771291-AF2B-764B-99AC-0D2F366A71CF}" type="slidenum">
              <a:rPr lang="en-US" smtClean="0"/>
              <a:t>4</a:t>
            </a:fld>
            <a:endParaRPr lang="en-US" dirty="0"/>
          </a:p>
        </p:txBody>
      </p:sp>
    </p:spTree>
    <p:extLst>
      <p:ext uri="{BB962C8B-B14F-4D97-AF65-F5344CB8AC3E}">
        <p14:creationId xmlns:p14="http://schemas.microsoft.com/office/powerpoint/2010/main" val="109434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https://youtu.be/jxNYW_0HskM</a:t>
            </a:r>
          </a:p>
        </p:txBody>
      </p:sp>
      <p:sp>
        <p:nvSpPr>
          <p:cNvPr id="4" name="Slide Number Placeholder 3"/>
          <p:cNvSpPr>
            <a:spLocks noGrp="1"/>
          </p:cNvSpPr>
          <p:nvPr>
            <p:ph type="sldNum" sz="quarter" idx="5"/>
          </p:nvPr>
        </p:nvSpPr>
        <p:spPr/>
        <p:txBody>
          <a:bodyPr/>
          <a:lstStyle/>
          <a:p>
            <a:fld id="{EA771291-AF2B-764B-99AC-0D2F366A71CF}" type="slidenum">
              <a:rPr lang="en-US" smtClean="0"/>
              <a:t>5</a:t>
            </a:fld>
            <a:endParaRPr lang="en-US" dirty="0"/>
          </a:p>
        </p:txBody>
      </p:sp>
    </p:spTree>
    <p:extLst>
      <p:ext uri="{BB962C8B-B14F-4D97-AF65-F5344CB8AC3E}">
        <p14:creationId xmlns:p14="http://schemas.microsoft.com/office/powerpoint/2010/main" val="2962382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education needed to become a licensed chiropractor are:</a:t>
            </a:r>
          </a:p>
          <a:p>
            <a:r>
              <a:rPr lang="en-US" dirty="0"/>
              <a:t>Earn a 4 year bachelor’s degree from an accredited university taking courses such as biology, anatomy and physiology and physics.</a:t>
            </a:r>
          </a:p>
          <a:p>
            <a:r>
              <a:rPr lang="en-US" dirty="0"/>
              <a:t>Complete a Doctor of Chiropractic degree which is a postgraduate professional degree that typically takes 4 years to complete</a:t>
            </a:r>
          </a:p>
          <a:p>
            <a:r>
              <a:rPr lang="en-US" dirty="0"/>
              <a:t>And then</a:t>
            </a:r>
          </a:p>
          <a:p>
            <a:r>
              <a:rPr lang="en-US" dirty="0"/>
              <a:t>Pass all four parts of the National Board of Chiropractic Examiners exam. The four parts of the exam </a:t>
            </a:r>
            <a:r>
              <a:rPr lang="en-US" dirty="0" err="1"/>
              <a:t>incude</a:t>
            </a:r>
            <a:r>
              <a:rPr lang="en-US" dirty="0"/>
              <a:t>:</a:t>
            </a:r>
          </a:p>
          <a:p>
            <a:r>
              <a:rPr lang="en-US" dirty="0"/>
              <a:t>basic science areas including general anatomy, spinal anatomy, physiology, pathology, and microbiology, case history, physical examinations, clinical labs and techniques, as well as diagnostic imaging and case management skills.</a:t>
            </a:r>
          </a:p>
        </p:txBody>
      </p:sp>
      <p:sp>
        <p:nvSpPr>
          <p:cNvPr id="4" name="Slide Number Placeholder 3"/>
          <p:cNvSpPr>
            <a:spLocks noGrp="1"/>
          </p:cNvSpPr>
          <p:nvPr>
            <p:ph type="sldNum" sz="quarter" idx="5"/>
          </p:nvPr>
        </p:nvSpPr>
        <p:spPr/>
        <p:txBody>
          <a:bodyPr/>
          <a:lstStyle/>
          <a:p>
            <a:fld id="{EA771291-AF2B-764B-99AC-0D2F366A71CF}" type="slidenum">
              <a:rPr lang="en-US" smtClean="0"/>
              <a:t>6</a:t>
            </a:fld>
            <a:endParaRPr lang="en-US" dirty="0"/>
          </a:p>
        </p:txBody>
      </p:sp>
    </p:spTree>
    <p:extLst>
      <p:ext uri="{BB962C8B-B14F-4D97-AF65-F5344CB8AC3E}">
        <p14:creationId xmlns:p14="http://schemas.microsoft.com/office/powerpoint/2010/main" val="2986569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University of western States is a nonprofit, regionally accredited, private university that offers a highly focused and renowned program for a Doctor of Chiropractic degree which is located in Portland, Oregon.</a:t>
            </a:r>
          </a:p>
          <a:p>
            <a:r>
              <a:rPr lang="en-US" dirty="0"/>
              <a:t>This degree is  3-4 year program consisting of 12 quarters. January and October are the two entry terms and the tuition is $10.311 per quarter. Although obtaining this degree can be expensive, the median annual salary for a Chiropractor is $151,437 which more than covers the cost of the education.</a:t>
            </a:r>
          </a:p>
        </p:txBody>
      </p:sp>
      <p:sp>
        <p:nvSpPr>
          <p:cNvPr id="4" name="Slide Number Placeholder 3"/>
          <p:cNvSpPr>
            <a:spLocks noGrp="1"/>
          </p:cNvSpPr>
          <p:nvPr>
            <p:ph type="sldNum" sz="quarter" idx="5"/>
          </p:nvPr>
        </p:nvSpPr>
        <p:spPr/>
        <p:txBody>
          <a:bodyPr/>
          <a:lstStyle/>
          <a:p>
            <a:fld id="{EA771291-AF2B-764B-99AC-0D2F366A71CF}" type="slidenum">
              <a:rPr lang="en-US" smtClean="0"/>
              <a:t>7</a:t>
            </a:fld>
            <a:endParaRPr lang="en-US" dirty="0"/>
          </a:p>
        </p:txBody>
      </p:sp>
    </p:spTree>
    <p:extLst>
      <p:ext uri="{BB962C8B-B14F-4D97-AF65-F5344CB8AC3E}">
        <p14:creationId xmlns:p14="http://schemas.microsoft.com/office/powerpoint/2010/main" val="733817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https://youtu.be/07bilo0zBZk</a:t>
            </a:r>
          </a:p>
        </p:txBody>
      </p:sp>
      <p:sp>
        <p:nvSpPr>
          <p:cNvPr id="4" name="Slide Number Placeholder 3"/>
          <p:cNvSpPr>
            <a:spLocks noGrp="1"/>
          </p:cNvSpPr>
          <p:nvPr>
            <p:ph type="sldNum" sz="quarter" idx="5"/>
          </p:nvPr>
        </p:nvSpPr>
        <p:spPr/>
        <p:txBody>
          <a:bodyPr/>
          <a:lstStyle/>
          <a:p>
            <a:fld id="{EA771291-AF2B-764B-99AC-0D2F366A71CF}" type="slidenum">
              <a:rPr lang="en-US" smtClean="0"/>
              <a:t>8</a:t>
            </a:fld>
            <a:endParaRPr lang="en-US" dirty="0"/>
          </a:p>
        </p:txBody>
      </p:sp>
    </p:spTree>
    <p:extLst>
      <p:ext uri="{BB962C8B-B14F-4D97-AF65-F5344CB8AC3E}">
        <p14:creationId xmlns:p14="http://schemas.microsoft.com/office/powerpoint/2010/main" val="3633496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Chiropractor’s must have good decision-making skills and be detail oriented. </a:t>
            </a:r>
          </a:p>
          <a:p>
            <a:r>
              <a:rPr lang="en-US" dirty="0"/>
              <a:t>Critical thinking skills are also highly important. Because chiropractic medicine often falls within and outside traditional medicine, you would need to think carefully about your patient’s symptoms and recommend the best course of action. Often, patients will be trying to explain symptoms that they do not fully understand, and you must be able to interpret what they are saying and diagnose the cause.</a:t>
            </a:r>
          </a:p>
          <a:p>
            <a:r>
              <a:rPr lang="en-US" dirty="0"/>
              <a:t>Important in chiropractic training lies in the ability to feel when something is inflamed or misaligned, therefore having good dexterity is imperative. As a chiropractor, you will spend many hours adjusting spines and joints back into their corrected position.</a:t>
            </a:r>
          </a:p>
          <a:p>
            <a:r>
              <a:rPr lang="en-US" dirty="0"/>
              <a:t>From patient records and appointments, it’s important for chiropractors to be organized so as to be a reliable healthcare provider for patients.</a:t>
            </a:r>
          </a:p>
        </p:txBody>
      </p:sp>
      <p:sp>
        <p:nvSpPr>
          <p:cNvPr id="4" name="Slide Number Placeholder 3"/>
          <p:cNvSpPr>
            <a:spLocks noGrp="1"/>
          </p:cNvSpPr>
          <p:nvPr>
            <p:ph type="sldNum" sz="quarter" idx="5"/>
          </p:nvPr>
        </p:nvSpPr>
        <p:spPr/>
        <p:txBody>
          <a:bodyPr/>
          <a:lstStyle/>
          <a:p>
            <a:fld id="{EA771291-AF2B-764B-99AC-0D2F366A71CF}" type="slidenum">
              <a:rPr lang="en-US" smtClean="0"/>
              <a:t>9</a:t>
            </a:fld>
            <a:endParaRPr lang="en-US" dirty="0"/>
          </a:p>
        </p:txBody>
      </p:sp>
    </p:spTree>
    <p:extLst>
      <p:ext uri="{BB962C8B-B14F-4D97-AF65-F5344CB8AC3E}">
        <p14:creationId xmlns:p14="http://schemas.microsoft.com/office/powerpoint/2010/main" val="3603527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8E495-E0D5-804F-BA77-8B073025B2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A8530A-88DF-A64C-AA04-102333132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8CB627-D7C1-A84E-9DCF-AF5A2AEBC2F7}"/>
              </a:ext>
            </a:extLst>
          </p:cNvPr>
          <p:cNvSpPr>
            <a:spLocks noGrp="1"/>
          </p:cNvSpPr>
          <p:nvPr>
            <p:ph type="dt" sz="half" idx="10"/>
          </p:nvPr>
        </p:nvSpPr>
        <p:spPr/>
        <p:txBody>
          <a:bodyPr/>
          <a:lstStyle/>
          <a:p>
            <a:fld id="{9EF480EC-6B56-1C44-9302-2620D34EE631}" type="datetimeFigureOut">
              <a:rPr lang="en-US" smtClean="0"/>
              <a:t>8/24/20</a:t>
            </a:fld>
            <a:endParaRPr lang="en-US" dirty="0"/>
          </a:p>
        </p:txBody>
      </p:sp>
      <p:sp>
        <p:nvSpPr>
          <p:cNvPr id="5" name="Footer Placeholder 4">
            <a:extLst>
              <a:ext uri="{FF2B5EF4-FFF2-40B4-BE49-F238E27FC236}">
                <a16:creationId xmlns:a16="http://schemas.microsoft.com/office/drawing/2014/main" id="{2A8F9E5B-C74F-734E-BA73-C8632A880E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658668-A1D0-F646-895D-795ABDD9A0E7}"/>
              </a:ext>
            </a:extLst>
          </p:cNvPr>
          <p:cNvSpPr>
            <a:spLocks noGrp="1"/>
          </p:cNvSpPr>
          <p:nvPr>
            <p:ph type="sldNum" sz="quarter" idx="12"/>
          </p:nvPr>
        </p:nvSpPr>
        <p:spPr/>
        <p:txBody>
          <a:bodyPr/>
          <a:lstStyle/>
          <a:p>
            <a:fld id="{C9AE28C2-26B1-9D46-902C-C63DA533D5FE}" type="slidenum">
              <a:rPr lang="en-US" smtClean="0"/>
              <a:t>‹#›</a:t>
            </a:fld>
            <a:endParaRPr lang="en-US" dirty="0"/>
          </a:p>
        </p:txBody>
      </p:sp>
    </p:spTree>
    <p:extLst>
      <p:ext uri="{BB962C8B-B14F-4D97-AF65-F5344CB8AC3E}">
        <p14:creationId xmlns:p14="http://schemas.microsoft.com/office/powerpoint/2010/main" val="1052299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CD87D-61FD-5A44-B164-D199C10A9A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784E41-69DD-0944-8DE1-4A4DB700E06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41FB4-91C2-9F42-9E9F-5AC73F75CEAB}"/>
              </a:ext>
            </a:extLst>
          </p:cNvPr>
          <p:cNvSpPr>
            <a:spLocks noGrp="1"/>
          </p:cNvSpPr>
          <p:nvPr>
            <p:ph type="dt" sz="half" idx="10"/>
          </p:nvPr>
        </p:nvSpPr>
        <p:spPr/>
        <p:txBody>
          <a:bodyPr/>
          <a:lstStyle/>
          <a:p>
            <a:fld id="{9EF480EC-6B56-1C44-9302-2620D34EE631}" type="datetimeFigureOut">
              <a:rPr lang="en-US" smtClean="0"/>
              <a:t>8/24/20</a:t>
            </a:fld>
            <a:endParaRPr lang="en-US" dirty="0"/>
          </a:p>
        </p:txBody>
      </p:sp>
      <p:sp>
        <p:nvSpPr>
          <p:cNvPr id="5" name="Footer Placeholder 4">
            <a:extLst>
              <a:ext uri="{FF2B5EF4-FFF2-40B4-BE49-F238E27FC236}">
                <a16:creationId xmlns:a16="http://schemas.microsoft.com/office/drawing/2014/main" id="{18AC5435-8355-9940-9B6E-D0D7A616C1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EBC672-19A5-364F-B0A2-6F571DA00354}"/>
              </a:ext>
            </a:extLst>
          </p:cNvPr>
          <p:cNvSpPr>
            <a:spLocks noGrp="1"/>
          </p:cNvSpPr>
          <p:nvPr>
            <p:ph type="sldNum" sz="quarter" idx="12"/>
          </p:nvPr>
        </p:nvSpPr>
        <p:spPr/>
        <p:txBody>
          <a:bodyPr/>
          <a:lstStyle/>
          <a:p>
            <a:fld id="{C9AE28C2-26B1-9D46-902C-C63DA533D5FE}" type="slidenum">
              <a:rPr lang="en-US" smtClean="0"/>
              <a:t>‹#›</a:t>
            </a:fld>
            <a:endParaRPr lang="en-US" dirty="0"/>
          </a:p>
        </p:txBody>
      </p:sp>
    </p:spTree>
    <p:extLst>
      <p:ext uri="{BB962C8B-B14F-4D97-AF65-F5344CB8AC3E}">
        <p14:creationId xmlns:p14="http://schemas.microsoft.com/office/powerpoint/2010/main" val="1545560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63C6F3-F96B-F545-851A-277FF50F9A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DA9EF0-3210-3647-ACCA-543EAC64960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023DC-4DDD-3A43-AE95-0059BADEFF46}"/>
              </a:ext>
            </a:extLst>
          </p:cNvPr>
          <p:cNvSpPr>
            <a:spLocks noGrp="1"/>
          </p:cNvSpPr>
          <p:nvPr>
            <p:ph type="dt" sz="half" idx="10"/>
          </p:nvPr>
        </p:nvSpPr>
        <p:spPr/>
        <p:txBody>
          <a:bodyPr/>
          <a:lstStyle/>
          <a:p>
            <a:fld id="{9EF480EC-6B56-1C44-9302-2620D34EE631}" type="datetimeFigureOut">
              <a:rPr lang="en-US" smtClean="0"/>
              <a:t>8/24/20</a:t>
            </a:fld>
            <a:endParaRPr lang="en-US" dirty="0"/>
          </a:p>
        </p:txBody>
      </p:sp>
      <p:sp>
        <p:nvSpPr>
          <p:cNvPr id="5" name="Footer Placeholder 4">
            <a:extLst>
              <a:ext uri="{FF2B5EF4-FFF2-40B4-BE49-F238E27FC236}">
                <a16:creationId xmlns:a16="http://schemas.microsoft.com/office/drawing/2014/main" id="{8870A104-5561-BD4E-B301-8D004ADC8B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2A53030-AB98-F641-B0E2-AAC24525A1D2}"/>
              </a:ext>
            </a:extLst>
          </p:cNvPr>
          <p:cNvSpPr>
            <a:spLocks noGrp="1"/>
          </p:cNvSpPr>
          <p:nvPr>
            <p:ph type="sldNum" sz="quarter" idx="12"/>
          </p:nvPr>
        </p:nvSpPr>
        <p:spPr/>
        <p:txBody>
          <a:bodyPr/>
          <a:lstStyle/>
          <a:p>
            <a:fld id="{C9AE28C2-26B1-9D46-902C-C63DA533D5FE}" type="slidenum">
              <a:rPr lang="en-US" smtClean="0"/>
              <a:t>‹#›</a:t>
            </a:fld>
            <a:endParaRPr lang="en-US" dirty="0"/>
          </a:p>
        </p:txBody>
      </p:sp>
    </p:spTree>
    <p:extLst>
      <p:ext uri="{BB962C8B-B14F-4D97-AF65-F5344CB8AC3E}">
        <p14:creationId xmlns:p14="http://schemas.microsoft.com/office/powerpoint/2010/main" val="2120811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3687E-D5CB-844C-B895-1088DFB252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E9C6B6-068A-914C-A802-AAB62F2D3FF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0E025-9900-424A-8DE0-5D6E8E4FE2BC}"/>
              </a:ext>
            </a:extLst>
          </p:cNvPr>
          <p:cNvSpPr>
            <a:spLocks noGrp="1"/>
          </p:cNvSpPr>
          <p:nvPr>
            <p:ph type="dt" sz="half" idx="10"/>
          </p:nvPr>
        </p:nvSpPr>
        <p:spPr/>
        <p:txBody>
          <a:bodyPr/>
          <a:lstStyle/>
          <a:p>
            <a:fld id="{9EF480EC-6B56-1C44-9302-2620D34EE631}" type="datetimeFigureOut">
              <a:rPr lang="en-US" smtClean="0"/>
              <a:t>8/24/20</a:t>
            </a:fld>
            <a:endParaRPr lang="en-US" dirty="0"/>
          </a:p>
        </p:txBody>
      </p:sp>
      <p:sp>
        <p:nvSpPr>
          <p:cNvPr id="5" name="Footer Placeholder 4">
            <a:extLst>
              <a:ext uri="{FF2B5EF4-FFF2-40B4-BE49-F238E27FC236}">
                <a16:creationId xmlns:a16="http://schemas.microsoft.com/office/drawing/2014/main" id="{54487244-7DD8-4740-BAFA-7A44D5B0DD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04105-3A2B-564C-91F6-9EFE1E62FC4B}"/>
              </a:ext>
            </a:extLst>
          </p:cNvPr>
          <p:cNvSpPr>
            <a:spLocks noGrp="1"/>
          </p:cNvSpPr>
          <p:nvPr>
            <p:ph type="sldNum" sz="quarter" idx="12"/>
          </p:nvPr>
        </p:nvSpPr>
        <p:spPr/>
        <p:txBody>
          <a:bodyPr/>
          <a:lstStyle/>
          <a:p>
            <a:fld id="{C9AE28C2-26B1-9D46-902C-C63DA533D5FE}" type="slidenum">
              <a:rPr lang="en-US" smtClean="0"/>
              <a:t>‹#›</a:t>
            </a:fld>
            <a:endParaRPr lang="en-US" dirty="0"/>
          </a:p>
        </p:txBody>
      </p:sp>
    </p:spTree>
    <p:extLst>
      <p:ext uri="{BB962C8B-B14F-4D97-AF65-F5344CB8AC3E}">
        <p14:creationId xmlns:p14="http://schemas.microsoft.com/office/powerpoint/2010/main" val="858764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18376-A08E-A849-B425-48FDD8DA48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5351D2-4044-704C-8721-927F66C5F7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D9CEB1-C47D-F441-95F1-4045AC028214}"/>
              </a:ext>
            </a:extLst>
          </p:cNvPr>
          <p:cNvSpPr>
            <a:spLocks noGrp="1"/>
          </p:cNvSpPr>
          <p:nvPr>
            <p:ph type="dt" sz="half" idx="10"/>
          </p:nvPr>
        </p:nvSpPr>
        <p:spPr/>
        <p:txBody>
          <a:bodyPr/>
          <a:lstStyle/>
          <a:p>
            <a:fld id="{9EF480EC-6B56-1C44-9302-2620D34EE631}" type="datetimeFigureOut">
              <a:rPr lang="en-US" smtClean="0"/>
              <a:t>8/24/20</a:t>
            </a:fld>
            <a:endParaRPr lang="en-US" dirty="0"/>
          </a:p>
        </p:txBody>
      </p:sp>
      <p:sp>
        <p:nvSpPr>
          <p:cNvPr id="5" name="Footer Placeholder 4">
            <a:extLst>
              <a:ext uri="{FF2B5EF4-FFF2-40B4-BE49-F238E27FC236}">
                <a16:creationId xmlns:a16="http://schemas.microsoft.com/office/drawing/2014/main" id="{5B3984A7-DDEB-9A41-B8CF-4AD7456433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6D8DC1-594C-4A47-9C4B-95506C82F883}"/>
              </a:ext>
            </a:extLst>
          </p:cNvPr>
          <p:cNvSpPr>
            <a:spLocks noGrp="1"/>
          </p:cNvSpPr>
          <p:nvPr>
            <p:ph type="sldNum" sz="quarter" idx="12"/>
          </p:nvPr>
        </p:nvSpPr>
        <p:spPr/>
        <p:txBody>
          <a:bodyPr/>
          <a:lstStyle/>
          <a:p>
            <a:fld id="{C9AE28C2-26B1-9D46-902C-C63DA533D5FE}" type="slidenum">
              <a:rPr lang="en-US" smtClean="0"/>
              <a:t>‹#›</a:t>
            </a:fld>
            <a:endParaRPr lang="en-US" dirty="0"/>
          </a:p>
        </p:txBody>
      </p:sp>
    </p:spTree>
    <p:extLst>
      <p:ext uri="{BB962C8B-B14F-4D97-AF65-F5344CB8AC3E}">
        <p14:creationId xmlns:p14="http://schemas.microsoft.com/office/powerpoint/2010/main" val="434684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1F6CE-D6E4-2C43-B2B0-6EA127D6E5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BEFB69-3321-F641-AC1E-8BFE027B4C7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6612FD-C6E9-3E49-9AE0-E2CDE711126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F8F59F-AA87-114D-A2E0-EAE29ED4D99C}"/>
              </a:ext>
            </a:extLst>
          </p:cNvPr>
          <p:cNvSpPr>
            <a:spLocks noGrp="1"/>
          </p:cNvSpPr>
          <p:nvPr>
            <p:ph type="dt" sz="half" idx="10"/>
          </p:nvPr>
        </p:nvSpPr>
        <p:spPr/>
        <p:txBody>
          <a:bodyPr/>
          <a:lstStyle/>
          <a:p>
            <a:fld id="{9EF480EC-6B56-1C44-9302-2620D34EE631}" type="datetimeFigureOut">
              <a:rPr lang="en-US" smtClean="0"/>
              <a:t>8/24/20</a:t>
            </a:fld>
            <a:endParaRPr lang="en-US" dirty="0"/>
          </a:p>
        </p:txBody>
      </p:sp>
      <p:sp>
        <p:nvSpPr>
          <p:cNvPr id="6" name="Footer Placeholder 5">
            <a:extLst>
              <a:ext uri="{FF2B5EF4-FFF2-40B4-BE49-F238E27FC236}">
                <a16:creationId xmlns:a16="http://schemas.microsoft.com/office/drawing/2014/main" id="{84FB712B-4922-5D44-A110-547F07C940E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EF288F5-5871-AC40-B9DD-57EDF19031C3}"/>
              </a:ext>
            </a:extLst>
          </p:cNvPr>
          <p:cNvSpPr>
            <a:spLocks noGrp="1"/>
          </p:cNvSpPr>
          <p:nvPr>
            <p:ph type="sldNum" sz="quarter" idx="12"/>
          </p:nvPr>
        </p:nvSpPr>
        <p:spPr/>
        <p:txBody>
          <a:bodyPr/>
          <a:lstStyle/>
          <a:p>
            <a:fld id="{C9AE28C2-26B1-9D46-902C-C63DA533D5FE}" type="slidenum">
              <a:rPr lang="en-US" smtClean="0"/>
              <a:t>‹#›</a:t>
            </a:fld>
            <a:endParaRPr lang="en-US" dirty="0"/>
          </a:p>
        </p:txBody>
      </p:sp>
    </p:spTree>
    <p:extLst>
      <p:ext uri="{BB962C8B-B14F-4D97-AF65-F5344CB8AC3E}">
        <p14:creationId xmlns:p14="http://schemas.microsoft.com/office/powerpoint/2010/main" val="4017853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802EB-B591-AE4F-BD2D-5E700E4641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02883A-B026-E746-AE74-5EABB80EA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D05F21F-0E54-3147-9756-26BCEA425D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A7577E-8D03-BD48-A814-209E2F11EE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B3625D-8662-1141-844E-D82223EB053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6A1E68-DB40-F647-8A40-59F6A4194DD9}"/>
              </a:ext>
            </a:extLst>
          </p:cNvPr>
          <p:cNvSpPr>
            <a:spLocks noGrp="1"/>
          </p:cNvSpPr>
          <p:nvPr>
            <p:ph type="dt" sz="half" idx="10"/>
          </p:nvPr>
        </p:nvSpPr>
        <p:spPr/>
        <p:txBody>
          <a:bodyPr/>
          <a:lstStyle/>
          <a:p>
            <a:fld id="{9EF480EC-6B56-1C44-9302-2620D34EE631}" type="datetimeFigureOut">
              <a:rPr lang="en-US" smtClean="0"/>
              <a:t>8/24/20</a:t>
            </a:fld>
            <a:endParaRPr lang="en-US" dirty="0"/>
          </a:p>
        </p:txBody>
      </p:sp>
      <p:sp>
        <p:nvSpPr>
          <p:cNvPr id="8" name="Footer Placeholder 7">
            <a:extLst>
              <a:ext uri="{FF2B5EF4-FFF2-40B4-BE49-F238E27FC236}">
                <a16:creationId xmlns:a16="http://schemas.microsoft.com/office/drawing/2014/main" id="{C06EA13C-878D-9F4E-9886-1EBA13CEAF4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938ECD3-2117-BF45-B808-1BBAA14EAD6F}"/>
              </a:ext>
            </a:extLst>
          </p:cNvPr>
          <p:cNvSpPr>
            <a:spLocks noGrp="1"/>
          </p:cNvSpPr>
          <p:nvPr>
            <p:ph type="sldNum" sz="quarter" idx="12"/>
          </p:nvPr>
        </p:nvSpPr>
        <p:spPr/>
        <p:txBody>
          <a:bodyPr/>
          <a:lstStyle/>
          <a:p>
            <a:fld id="{C9AE28C2-26B1-9D46-902C-C63DA533D5FE}" type="slidenum">
              <a:rPr lang="en-US" smtClean="0"/>
              <a:t>‹#›</a:t>
            </a:fld>
            <a:endParaRPr lang="en-US" dirty="0"/>
          </a:p>
        </p:txBody>
      </p:sp>
    </p:spTree>
    <p:extLst>
      <p:ext uri="{BB962C8B-B14F-4D97-AF65-F5344CB8AC3E}">
        <p14:creationId xmlns:p14="http://schemas.microsoft.com/office/powerpoint/2010/main" val="1372439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AF4D4-E797-9F47-B9EF-F0343FF771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D5997D-D20B-7244-A915-D198EC0E9325}"/>
              </a:ext>
            </a:extLst>
          </p:cNvPr>
          <p:cNvSpPr>
            <a:spLocks noGrp="1"/>
          </p:cNvSpPr>
          <p:nvPr>
            <p:ph type="dt" sz="half" idx="10"/>
          </p:nvPr>
        </p:nvSpPr>
        <p:spPr/>
        <p:txBody>
          <a:bodyPr/>
          <a:lstStyle/>
          <a:p>
            <a:fld id="{9EF480EC-6B56-1C44-9302-2620D34EE631}" type="datetimeFigureOut">
              <a:rPr lang="en-US" smtClean="0"/>
              <a:t>8/24/20</a:t>
            </a:fld>
            <a:endParaRPr lang="en-US" dirty="0"/>
          </a:p>
        </p:txBody>
      </p:sp>
      <p:sp>
        <p:nvSpPr>
          <p:cNvPr id="4" name="Footer Placeholder 3">
            <a:extLst>
              <a:ext uri="{FF2B5EF4-FFF2-40B4-BE49-F238E27FC236}">
                <a16:creationId xmlns:a16="http://schemas.microsoft.com/office/drawing/2014/main" id="{1B5C4155-54C4-084B-A1A8-59DE29F7D33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ABB8920-4C87-114B-A01E-AAFCF16A9D88}"/>
              </a:ext>
            </a:extLst>
          </p:cNvPr>
          <p:cNvSpPr>
            <a:spLocks noGrp="1"/>
          </p:cNvSpPr>
          <p:nvPr>
            <p:ph type="sldNum" sz="quarter" idx="12"/>
          </p:nvPr>
        </p:nvSpPr>
        <p:spPr/>
        <p:txBody>
          <a:bodyPr/>
          <a:lstStyle/>
          <a:p>
            <a:fld id="{C9AE28C2-26B1-9D46-902C-C63DA533D5FE}" type="slidenum">
              <a:rPr lang="en-US" smtClean="0"/>
              <a:t>‹#›</a:t>
            </a:fld>
            <a:endParaRPr lang="en-US" dirty="0"/>
          </a:p>
        </p:txBody>
      </p:sp>
    </p:spTree>
    <p:extLst>
      <p:ext uri="{BB962C8B-B14F-4D97-AF65-F5344CB8AC3E}">
        <p14:creationId xmlns:p14="http://schemas.microsoft.com/office/powerpoint/2010/main" val="1599219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4673B8-7530-8D46-B931-D1C04D897FEA}"/>
              </a:ext>
            </a:extLst>
          </p:cNvPr>
          <p:cNvSpPr>
            <a:spLocks noGrp="1"/>
          </p:cNvSpPr>
          <p:nvPr>
            <p:ph type="dt" sz="half" idx="10"/>
          </p:nvPr>
        </p:nvSpPr>
        <p:spPr/>
        <p:txBody>
          <a:bodyPr/>
          <a:lstStyle/>
          <a:p>
            <a:fld id="{9EF480EC-6B56-1C44-9302-2620D34EE631}" type="datetimeFigureOut">
              <a:rPr lang="en-US" smtClean="0"/>
              <a:t>8/24/20</a:t>
            </a:fld>
            <a:endParaRPr lang="en-US" dirty="0"/>
          </a:p>
        </p:txBody>
      </p:sp>
      <p:sp>
        <p:nvSpPr>
          <p:cNvPr id="3" name="Footer Placeholder 2">
            <a:extLst>
              <a:ext uri="{FF2B5EF4-FFF2-40B4-BE49-F238E27FC236}">
                <a16:creationId xmlns:a16="http://schemas.microsoft.com/office/drawing/2014/main" id="{58C287D7-7ECF-4B4D-B39D-7ED2AEAADC1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A466F59-7259-574F-9211-9D38859081F7}"/>
              </a:ext>
            </a:extLst>
          </p:cNvPr>
          <p:cNvSpPr>
            <a:spLocks noGrp="1"/>
          </p:cNvSpPr>
          <p:nvPr>
            <p:ph type="sldNum" sz="quarter" idx="12"/>
          </p:nvPr>
        </p:nvSpPr>
        <p:spPr/>
        <p:txBody>
          <a:bodyPr/>
          <a:lstStyle/>
          <a:p>
            <a:fld id="{C9AE28C2-26B1-9D46-902C-C63DA533D5FE}" type="slidenum">
              <a:rPr lang="en-US" smtClean="0"/>
              <a:t>‹#›</a:t>
            </a:fld>
            <a:endParaRPr lang="en-US" dirty="0"/>
          </a:p>
        </p:txBody>
      </p:sp>
    </p:spTree>
    <p:extLst>
      <p:ext uri="{BB962C8B-B14F-4D97-AF65-F5344CB8AC3E}">
        <p14:creationId xmlns:p14="http://schemas.microsoft.com/office/powerpoint/2010/main" val="1429877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28786-BE1E-0445-B29E-C697481F18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95D564-C38E-A343-827D-D96A11838A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4545A9-AF46-3245-A6C2-ECCCF0DF0D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08472BA-C042-2C43-A966-A9EE4543EA41}"/>
              </a:ext>
            </a:extLst>
          </p:cNvPr>
          <p:cNvSpPr>
            <a:spLocks noGrp="1"/>
          </p:cNvSpPr>
          <p:nvPr>
            <p:ph type="dt" sz="half" idx="10"/>
          </p:nvPr>
        </p:nvSpPr>
        <p:spPr/>
        <p:txBody>
          <a:bodyPr/>
          <a:lstStyle/>
          <a:p>
            <a:fld id="{9EF480EC-6B56-1C44-9302-2620D34EE631}" type="datetimeFigureOut">
              <a:rPr lang="en-US" smtClean="0"/>
              <a:t>8/24/20</a:t>
            </a:fld>
            <a:endParaRPr lang="en-US" dirty="0"/>
          </a:p>
        </p:txBody>
      </p:sp>
      <p:sp>
        <p:nvSpPr>
          <p:cNvPr id="6" name="Footer Placeholder 5">
            <a:extLst>
              <a:ext uri="{FF2B5EF4-FFF2-40B4-BE49-F238E27FC236}">
                <a16:creationId xmlns:a16="http://schemas.microsoft.com/office/drawing/2014/main" id="{3A144DC7-E5AA-A848-9ABA-1435F765A56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3D941D-AF95-D047-A8E5-FC29DB2CBAF1}"/>
              </a:ext>
            </a:extLst>
          </p:cNvPr>
          <p:cNvSpPr>
            <a:spLocks noGrp="1"/>
          </p:cNvSpPr>
          <p:nvPr>
            <p:ph type="sldNum" sz="quarter" idx="12"/>
          </p:nvPr>
        </p:nvSpPr>
        <p:spPr/>
        <p:txBody>
          <a:bodyPr/>
          <a:lstStyle/>
          <a:p>
            <a:fld id="{C9AE28C2-26B1-9D46-902C-C63DA533D5FE}" type="slidenum">
              <a:rPr lang="en-US" smtClean="0"/>
              <a:t>‹#›</a:t>
            </a:fld>
            <a:endParaRPr lang="en-US" dirty="0"/>
          </a:p>
        </p:txBody>
      </p:sp>
    </p:spTree>
    <p:extLst>
      <p:ext uri="{BB962C8B-B14F-4D97-AF65-F5344CB8AC3E}">
        <p14:creationId xmlns:p14="http://schemas.microsoft.com/office/powerpoint/2010/main" val="3335240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C2F63-E837-1142-AF1E-B3B19AD91A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70F678-97C3-AA49-9F1F-3C2B4038C8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75FB8B0-E77F-1941-A819-807C5651AA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EB7B5C-A9A1-7B4D-99BD-C205F3EE4D20}"/>
              </a:ext>
            </a:extLst>
          </p:cNvPr>
          <p:cNvSpPr>
            <a:spLocks noGrp="1"/>
          </p:cNvSpPr>
          <p:nvPr>
            <p:ph type="dt" sz="half" idx="10"/>
          </p:nvPr>
        </p:nvSpPr>
        <p:spPr/>
        <p:txBody>
          <a:bodyPr/>
          <a:lstStyle/>
          <a:p>
            <a:fld id="{9EF480EC-6B56-1C44-9302-2620D34EE631}" type="datetimeFigureOut">
              <a:rPr lang="en-US" smtClean="0"/>
              <a:t>8/24/20</a:t>
            </a:fld>
            <a:endParaRPr lang="en-US" dirty="0"/>
          </a:p>
        </p:txBody>
      </p:sp>
      <p:sp>
        <p:nvSpPr>
          <p:cNvPr id="6" name="Footer Placeholder 5">
            <a:extLst>
              <a:ext uri="{FF2B5EF4-FFF2-40B4-BE49-F238E27FC236}">
                <a16:creationId xmlns:a16="http://schemas.microsoft.com/office/drawing/2014/main" id="{0FFD53AD-8F4B-5848-8E38-C8EF8D6CE19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21943DB-55D4-2F41-BC09-151B24D86D78}"/>
              </a:ext>
            </a:extLst>
          </p:cNvPr>
          <p:cNvSpPr>
            <a:spLocks noGrp="1"/>
          </p:cNvSpPr>
          <p:nvPr>
            <p:ph type="sldNum" sz="quarter" idx="12"/>
          </p:nvPr>
        </p:nvSpPr>
        <p:spPr/>
        <p:txBody>
          <a:bodyPr/>
          <a:lstStyle/>
          <a:p>
            <a:fld id="{C9AE28C2-26B1-9D46-902C-C63DA533D5FE}" type="slidenum">
              <a:rPr lang="en-US" smtClean="0"/>
              <a:t>‹#›</a:t>
            </a:fld>
            <a:endParaRPr lang="en-US" dirty="0"/>
          </a:p>
        </p:txBody>
      </p:sp>
    </p:spTree>
    <p:extLst>
      <p:ext uri="{BB962C8B-B14F-4D97-AF65-F5344CB8AC3E}">
        <p14:creationId xmlns:p14="http://schemas.microsoft.com/office/powerpoint/2010/main" val="542347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4A7446-D3F3-484F-BDED-E741801718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3BC63C-7264-3444-AA4D-CA06AFD2A3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75343C-223B-1D42-AEAC-2F16D0E5D7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F480EC-6B56-1C44-9302-2620D34EE631}" type="datetimeFigureOut">
              <a:rPr lang="en-US" smtClean="0"/>
              <a:t>8/24/20</a:t>
            </a:fld>
            <a:endParaRPr lang="en-US" dirty="0"/>
          </a:p>
        </p:txBody>
      </p:sp>
      <p:sp>
        <p:nvSpPr>
          <p:cNvPr id="5" name="Footer Placeholder 4">
            <a:extLst>
              <a:ext uri="{FF2B5EF4-FFF2-40B4-BE49-F238E27FC236}">
                <a16:creationId xmlns:a16="http://schemas.microsoft.com/office/drawing/2014/main" id="{78894A33-3B17-4041-96A1-F7CB88D931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9E92BE8-B7BA-9340-A8D7-51E6CF273D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AE28C2-26B1-9D46-902C-C63DA533D5FE}" type="slidenum">
              <a:rPr lang="en-US" smtClean="0"/>
              <a:t>‹#›</a:t>
            </a:fld>
            <a:endParaRPr lang="en-US" dirty="0"/>
          </a:p>
        </p:txBody>
      </p:sp>
    </p:spTree>
    <p:extLst>
      <p:ext uri="{BB962C8B-B14F-4D97-AF65-F5344CB8AC3E}">
        <p14:creationId xmlns:p14="http://schemas.microsoft.com/office/powerpoint/2010/main" val="4250819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hyperlink" Target="https://youtu.be/jxNYW_0HskM"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hyperlink" Target="https://youtu.be/07bilo0zBZk"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6ABA61-4EB7-6D4F-AB64-F2D0C1FE1773}"/>
              </a:ext>
            </a:extLst>
          </p:cNvPr>
          <p:cNvPicPr>
            <a:picLocks noChangeAspect="1"/>
          </p:cNvPicPr>
          <p:nvPr/>
        </p:nvPicPr>
        <p:blipFill>
          <a:blip r:embed="rId5"/>
          <a:stretch>
            <a:fillRect/>
          </a:stretch>
        </p:blipFill>
        <p:spPr>
          <a:xfrm>
            <a:off x="0" y="4703"/>
            <a:ext cx="12192000" cy="6848593"/>
          </a:xfrm>
          <a:prstGeom prst="rect">
            <a:avLst/>
          </a:prstGeom>
        </p:spPr>
      </p:pic>
      <p:pic>
        <p:nvPicPr>
          <p:cNvPr id="3" name="Audio 2">
            <a:hlinkClick r:id="" action="ppaction://media"/>
            <a:extLst>
              <a:ext uri="{FF2B5EF4-FFF2-40B4-BE49-F238E27FC236}">
                <a16:creationId xmlns:a16="http://schemas.microsoft.com/office/drawing/2014/main" id="{2E197320-EC31-426F-A3A5-A5B97A5528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79916286"/>
      </p:ext>
    </p:extLst>
  </p:cSld>
  <p:clrMapOvr>
    <a:masterClrMapping/>
  </p:clrMapOvr>
  <mc:AlternateContent xmlns:mc="http://schemas.openxmlformats.org/markup-compatibility/2006" xmlns:p14="http://schemas.microsoft.com/office/powerpoint/2010/main">
    <mc:Choice Requires="p14">
      <p:transition spd="slow" p14:dur="2000" advTm="27611"/>
    </mc:Choice>
    <mc:Fallback xmlns="">
      <p:transition spd="slow" advTm="27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9270E-0411-784A-8366-08FDA8AB87DF}"/>
              </a:ext>
            </a:extLst>
          </p:cNvPr>
          <p:cNvPicPr>
            <a:picLocks noChangeAspect="1"/>
          </p:cNvPicPr>
          <p:nvPr/>
        </p:nvPicPr>
        <p:blipFill>
          <a:blip r:embed="rId5"/>
          <a:stretch>
            <a:fillRect/>
          </a:stretch>
        </p:blipFill>
        <p:spPr>
          <a:xfrm>
            <a:off x="0" y="21492"/>
            <a:ext cx="12192000" cy="6815015"/>
          </a:xfrm>
          <a:prstGeom prst="rect">
            <a:avLst/>
          </a:prstGeom>
        </p:spPr>
      </p:pic>
      <p:pic>
        <p:nvPicPr>
          <p:cNvPr id="2" name="Audio 1">
            <a:hlinkClick r:id="" action="ppaction://media"/>
            <a:extLst>
              <a:ext uri="{FF2B5EF4-FFF2-40B4-BE49-F238E27FC236}">
                <a16:creationId xmlns:a16="http://schemas.microsoft.com/office/drawing/2014/main" id="{C951605A-246C-452A-977F-A1BA71DFE3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22290952"/>
      </p:ext>
    </p:extLst>
  </p:cSld>
  <p:clrMapOvr>
    <a:masterClrMapping/>
  </p:clrMapOvr>
  <mc:AlternateContent xmlns:mc="http://schemas.openxmlformats.org/markup-compatibility/2006" xmlns:p14="http://schemas.microsoft.com/office/powerpoint/2010/main">
    <mc:Choice Requires="p14">
      <p:transition spd="slow" p14:dur="2000" advTm="23150"/>
    </mc:Choice>
    <mc:Fallback xmlns="">
      <p:transition spd="slow" advTm="23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9C0DE2-10C8-A444-A997-1FEF4C6D8A3C}"/>
              </a:ext>
            </a:extLst>
          </p:cNvPr>
          <p:cNvPicPr>
            <a:picLocks noChangeAspect="1"/>
          </p:cNvPicPr>
          <p:nvPr/>
        </p:nvPicPr>
        <p:blipFill>
          <a:blip r:embed="rId5"/>
          <a:stretch>
            <a:fillRect/>
          </a:stretch>
        </p:blipFill>
        <p:spPr>
          <a:xfrm>
            <a:off x="60960" y="0"/>
            <a:ext cx="12070080" cy="6858000"/>
          </a:xfrm>
          <a:prstGeom prst="rect">
            <a:avLst/>
          </a:prstGeom>
        </p:spPr>
      </p:pic>
      <p:pic>
        <p:nvPicPr>
          <p:cNvPr id="6" name="Audio 5">
            <a:hlinkClick r:id="" action="ppaction://media"/>
            <a:extLst>
              <a:ext uri="{FF2B5EF4-FFF2-40B4-BE49-F238E27FC236}">
                <a16:creationId xmlns:a16="http://schemas.microsoft.com/office/drawing/2014/main" id="{E223FE5F-5CA6-4F27-8AC4-5A83D287CC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76089459"/>
      </p:ext>
    </p:extLst>
  </p:cSld>
  <p:clrMapOvr>
    <a:masterClrMapping/>
  </p:clrMapOvr>
  <mc:AlternateContent xmlns:mc="http://schemas.openxmlformats.org/markup-compatibility/2006" xmlns:p14="http://schemas.microsoft.com/office/powerpoint/2010/main">
    <mc:Choice Requires="p14">
      <p:transition spd="slow" p14:dur="2000" advTm="70255"/>
    </mc:Choice>
    <mc:Fallback xmlns="">
      <p:transition spd="slow" advTm="70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BEDE2B-5D12-8A48-9FF5-4EFBC9871FA1}"/>
              </a:ext>
            </a:extLst>
          </p:cNvPr>
          <p:cNvPicPr>
            <a:picLocks noChangeAspect="1"/>
          </p:cNvPicPr>
          <p:nvPr/>
        </p:nvPicPr>
        <p:blipFill>
          <a:blip r:embed="rId5"/>
          <a:stretch>
            <a:fillRect/>
          </a:stretch>
        </p:blipFill>
        <p:spPr>
          <a:xfrm>
            <a:off x="0" y="45123"/>
            <a:ext cx="12192000" cy="6767753"/>
          </a:xfrm>
          <a:prstGeom prst="rect">
            <a:avLst/>
          </a:prstGeom>
        </p:spPr>
      </p:pic>
      <p:pic>
        <p:nvPicPr>
          <p:cNvPr id="2" name="Audio 1">
            <a:hlinkClick r:id="" action="ppaction://media"/>
            <a:extLst>
              <a:ext uri="{FF2B5EF4-FFF2-40B4-BE49-F238E27FC236}">
                <a16:creationId xmlns:a16="http://schemas.microsoft.com/office/drawing/2014/main" id="{19BEB718-BAB9-44B5-A734-6942E9C6FD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80804786"/>
      </p:ext>
    </p:extLst>
  </p:cSld>
  <p:clrMapOvr>
    <a:masterClrMapping/>
  </p:clrMapOvr>
  <mc:AlternateContent xmlns:mc="http://schemas.openxmlformats.org/markup-compatibility/2006" xmlns:p14="http://schemas.microsoft.com/office/powerpoint/2010/main">
    <mc:Choice Requires="p14">
      <p:transition spd="slow" p14:dur="2000" advTm="30822"/>
    </mc:Choice>
    <mc:Fallback xmlns="">
      <p:transition spd="slow" advTm="30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DEAB92-B551-7B47-A1CC-7F82408C191B}"/>
              </a:ext>
            </a:extLst>
          </p:cNvPr>
          <p:cNvPicPr>
            <a:picLocks noChangeAspect="1"/>
          </p:cNvPicPr>
          <p:nvPr/>
        </p:nvPicPr>
        <p:blipFill>
          <a:blip r:embed="rId5"/>
          <a:stretch>
            <a:fillRect/>
          </a:stretch>
        </p:blipFill>
        <p:spPr>
          <a:xfrm>
            <a:off x="0" y="1177"/>
            <a:ext cx="12192000" cy="6855646"/>
          </a:xfrm>
          <a:prstGeom prst="rect">
            <a:avLst/>
          </a:prstGeom>
        </p:spPr>
      </p:pic>
      <p:pic>
        <p:nvPicPr>
          <p:cNvPr id="6" name="Audio 5">
            <a:hlinkClick r:id="" action="ppaction://media"/>
            <a:extLst>
              <a:ext uri="{FF2B5EF4-FFF2-40B4-BE49-F238E27FC236}">
                <a16:creationId xmlns:a16="http://schemas.microsoft.com/office/drawing/2014/main" id="{F0DAA715-73B2-47D8-AE0A-9C2FF14C6E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64180882"/>
      </p:ext>
    </p:extLst>
  </p:cSld>
  <p:clrMapOvr>
    <a:masterClrMapping/>
  </p:clrMapOvr>
  <mc:AlternateContent xmlns:mc="http://schemas.openxmlformats.org/markup-compatibility/2006" xmlns:p14="http://schemas.microsoft.com/office/powerpoint/2010/main">
    <mc:Choice Requires="p14">
      <p:transition spd="slow" p14:dur="2000" advTm="120256"/>
    </mc:Choice>
    <mc:Fallback xmlns="">
      <p:transition spd="slow" advTm="120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DA8CD9-49B6-BD43-9717-5F35B6E3A2EA}"/>
              </a:ext>
            </a:extLst>
          </p:cNvPr>
          <p:cNvPicPr>
            <a:picLocks noChangeAspect="1"/>
          </p:cNvPicPr>
          <p:nvPr/>
        </p:nvPicPr>
        <p:blipFill>
          <a:blip r:embed="rId2"/>
          <a:stretch>
            <a:fillRect/>
          </a:stretch>
        </p:blipFill>
        <p:spPr>
          <a:xfrm>
            <a:off x="0" y="45814"/>
            <a:ext cx="12192000" cy="6766372"/>
          </a:xfrm>
          <a:prstGeom prst="rect">
            <a:avLst/>
          </a:prstGeom>
        </p:spPr>
      </p:pic>
    </p:spTree>
    <p:extLst>
      <p:ext uri="{BB962C8B-B14F-4D97-AF65-F5344CB8AC3E}">
        <p14:creationId xmlns:p14="http://schemas.microsoft.com/office/powerpoint/2010/main" val="632399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696841-6FF4-F448-A5BA-BD1D149D27B0}"/>
              </a:ext>
            </a:extLst>
          </p:cNvPr>
          <p:cNvPicPr>
            <a:picLocks noChangeAspect="1"/>
          </p:cNvPicPr>
          <p:nvPr/>
        </p:nvPicPr>
        <p:blipFill>
          <a:blip r:embed="rId5"/>
          <a:stretch>
            <a:fillRect/>
          </a:stretch>
        </p:blipFill>
        <p:spPr>
          <a:xfrm>
            <a:off x="0" y="33283"/>
            <a:ext cx="12192000" cy="6791433"/>
          </a:xfrm>
          <a:prstGeom prst="rect">
            <a:avLst/>
          </a:prstGeom>
        </p:spPr>
      </p:pic>
      <p:pic>
        <p:nvPicPr>
          <p:cNvPr id="2" name="Audio 1">
            <a:hlinkClick r:id="" action="ppaction://media"/>
            <a:extLst>
              <a:ext uri="{FF2B5EF4-FFF2-40B4-BE49-F238E27FC236}">
                <a16:creationId xmlns:a16="http://schemas.microsoft.com/office/drawing/2014/main" id="{13370533-8917-4539-BBA2-316D445B8B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2950"/>
      </p:ext>
    </p:extLst>
  </p:cSld>
  <p:clrMapOvr>
    <a:masterClrMapping/>
  </p:clrMapOvr>
  <mc:AlternateContent xmlns:mc="http://schemas.openxmlformats.org/markup-compatibility/2006" xmlns:p14="http://schemas.microsoft.com/office/powerpoint/2010/main">
    <mc:Choice Requires="p14">
      <p:transition spd="slow" p14:dur="2000" advTm="14851"/>
    </mc:Choice>
    <mc:Fallback xmlns="">
      <p:transition spd="slow" advTm="14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37121F-A9FF-6341-BC8F-F7C788AD6F1D}"/>
              </a:ext>
            </a:extLst>
          </p:cNvPr>
          <p:cNvPicPr>
            <a:picLocks noChangeAspect="1"/>
          </p:cNvPicPr>
          <p:nvPr/>
        </p:nvPicPr>
        <p:blipFill>
          <a:blip r:embed="rId5"/>
          <a:stretch>
            <a:fillRect/>
          </a:stretch>
        </p:blipFill>
        <p:spPr>
          <a:xfrm>
            <a:off x="0" y="22041"/>
            <a:ext cx="12192000" cy="6813917"/>
          </a:xfrm>
          <a:prstGeom prst="rect">
            <a:avLst/>
          </a:prstGeom>
        </p:spPr>
      </p:pic>
      <p:pic>
        <p:nvPicPr>
          <p:cNvPr id="2" name="Audio 1">
            <a:hlinkClick r:id="" action="ppaction://media"/>
            <a:extLst>
              <a:ext uri="{FF2B5EF4-FFF2-40B4-BE49-F238E27FC236}">
                <a16:creationId xmlns:a16="http://schemas.microsoft.com/office/drawing/2014/main" id="{76B48D74-CC76-4548-B1C9-B8C2DD60DD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06517058"/>
      </p:ext>
    </p:extLst>
  </p:cSld>
  <p:clrMapOvr>
    <a:masterClrMapping/>
  </p:clrMapOvr>
  <mc:AlternateContent xmlns:mc="http://schemas.openxmlformats.org/markup-compatibility/2006" xmlns:p14="http://schemas.microsoft.com/office/powerpoint/2010/main">
    <mc:Choice Requires="p14">
      <p:transition spd="slow" p14:dur="2000" advTm="80643"/>
    </mc:Choice>
    <mc:Fallback xmlns="">
      <p:transition spd="slow" advTm="80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B9685C-523B-5649-8644-6DF10EECADD2}"/>
              </a:ext>
            </a:extLst>
          </p:cNvPr>
          <p:cNvPicPr>
            <a:picLocks noChangeAspect="1"/>
          </p:cNvPicPr>
          <p:nvPr/>
        </p:nvPicPr>
        <p:blipFill>
          <a:blip r:embed="rId5"/>
          <a:stretch>
            <a:fillRect/>
          </a:stretch>
        </p:blipFill>
        <p:spPr>
          <a:xfrm>
            <a:off x="1390" y="0"/>
            <a:ext cx="12189219" cy="6858000"/>
          </a:xfrm>
          <a:prstGeom prst="rect">
            <a:avLst/>
          </a:prstGeom>
        </p:spPr>
      </p:pic>
      <p:pic>
        <p:nvPicPr>
          <p:cNvPr id="7" name="Audio 6">
            <a:hlinkClick r:id="" action="ppaction://media"/>
            <a:extLst>
              <a:ext uri="{FF2B5EF4-FFF2-40B4-BE49-F238E27FC236}">
                <a16:creationId xmlns:a16="http://schemas.microsoft.com/office/drawing/2014/main" id="{77F07A61-2D28-4850-A0B9-C3C4532566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56556067"/>
      </p:ext>
    </p:extLst>
  </p:cSld>
  <p:clrMapOvr>
    <a:masterClrMapping/>
  </p:clrMapOvr>
  <mc:AlternateContent xmlns:mc="http://schemas.openxmlformats.org/markup-compatibility/2006" xmlns:p14="http://schemas.microsoft.com/office/powerpoint/2010/main">
    <mc:Choice Requires="p14">
      <p:transition spd="slow" p14:dur="2000" advTm="92644"/>
    </mc:Choice>
    <mc:Fallback xmlns="">
      <p:transition spd="slow" advTm="92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5"/>
            <a:extLst>
              <a:ext uri="{FF2B5EF4-FFF2-40B4-BE49-F238E27FC236}">
                <a16:creationId xmlns:a16="http://schemas.microsoft.com/office/drawing/2014/main" id="{AD8AAA71-9E4B-7140-AE31-398AADD29E53}"/>
              </a:ext>
            </a:extLst>
          </p:cNvPr>
          <p:cNvPicPr>
            <a:picLocks noChangeAspect="1"/>
          </p:cNvPicPr>
          <p:nvPr/>
        </p:nvPicPr>
        <p:blipFill>
          <a:blip r:embed="rId6"/>
          <a:stretch>
            <a:fillRect/>
          </a:stretch>
        </p:blipFill>
        <p:spPr>
          <a:xfrm>
            <a:off x="0" y="3928"/>
            <a:ext cx="12192000" cy="6850144"/>
          </a:xfrm>
          <a:prstGeom prst="rect">
            <a:avLst/>
          </a:prstGeom>
        </p:spPr>
      </p:pic>
      <p:pic>
        <p:nvPicPr>
          <p:cNvPr id="2" name="Audio 1">
            <a:hlinkClick r:id="" action="ppaction://media"/>
            <a:extLst>
              <a:ext uri="{FF2B5EF4-FFF2-40B4-BE49-F238E27FC236}">
                <a16:creationId xmlns:a16="http://schemas.microsoft.com/office/drawing/2014/main" id="{67F8F85F-C205-49BE-8994-D756C9FC95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86702389"/>
      </p:ext>
    </p:extLst>
  </p:cSld>
  <p:clrMapOvr>
    <a:masterClrMapping/>
  </p:clrMapOvr>
  <mc:AlternateContent xmlns:mc="http://schemas.openxmlformats.org/markup-compatibility/2006" xmlns:p14="http://schemas.microsoft.com/office/powerpoint/2010/main">
    <mc:Choice Requires="p14">
      <p:transition spd="slow" p14:dur="2000" advTm="4614"/>
    </mc:Choice>
    <mc:Fallback xmlns="">
      <p:transition spd="slow" advTm="4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7E84B8-781E-C848-BDCC-DB6D63B6CE5A}"/>
              </a:ext>
            </a:extLst>
          </p:cNvPr>
          <p:cNvPicPr>
            <a:picLocks noChangeAspect="1"/>
          </p:cNvPicPr>
          <p:nvPr/>
        </p:nvPicPr>
        <p:blipFill>
          <a:blip r:embed="rId5"/>
          <a:stretch>
            <a:fillRect/>
          </a:stretch>
        </p:blipFill>
        <p:spPr>
          <a:xfrm>
            <a:off x="18737" y="0"/>
            <a:ext cx="12154525" cy="6858000"/>
          </a:xfrm>
          <a:prstGeom prst="rect">
            <a:avLst/>
          </a:prstGeom>
        </p:spPr>
      </p:pic>
      <p:pic>
        <p:nvPicPr>
          <p:cNvPr id="2" name="Audio 1">
            <a:hlinkClick r:id="" action="ppaction://media"/>
            <a:extLst>
              <a:ext uri="{FF2B5EF4-FFF2-40B4-BE49-F238E27FC236}">
                <a16:creationId xmlns:a16="http://schemas.microsoft.com/office/drawing/2014/main" id="{DC9999E1-97C5-4238-8601-D781C36968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08659837"/>
      </p:ext>
    </p:extLst>
  </p:cSld>
  <p:clrMapOvr>
    <a:masterClrMapping/>
  </p:clrMapOvr>
  <mc:AlternateContent xmlns:mc="http://schemas.openxmlformats.org/markup-compatibility/2006" xmlns:p14="http://schemas.microsoft.com/office/powerpoint/2010/main">
    <mc:Choice Requires="p14">
      <p:transition spd="slow" p14:dur="2000" advTm="54313"/>
    </mc:Choice>
    <mc:Fallback xmlns="">
      <p:transition spd="slow" advTm="54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1219B3-FB17-2246-98AF-9DE107D2F07B}"/>
              </a:ext>
            </a:extLst>
          </p:cNvPr>
          <p:cNvPicPr>
            <a:picLocks noChangeAspect="1"/>
          </p:cNvPicPr>
          <p:nvPr/>
        </p:nvPicPr>
        <p:blipFill>
          <a:blip r:embed="rId5"/>
          <a:stretch>
            <a:fillRect/>
          </a:stretch>
        </p:blipFill>
        <p:spPr>
          <a:xfrm>
            <a:off x="0" y="49287"/>
            <a:ext cx="12192000" cy="6759425"/>
          </a:xfrm>
          <a:prstGeom prst="rect">
            <a:avLst/>
          </a:prstGeom>
        </p:spPr>
      </p:pic>
      <p:pic>
        <p:nvPicPr>
          <p:cNvPr id="9" name="Audio 8">
            <a:hlinkClick r:id="" action="ppaction://media"/>
            <a:extLst>
              <a:ext uri="{FF2B5EF4-FFF2-40B4-BE49-F238E27FC236}">
                <a16:creationId xmlns:a16="http://schemas.microsoft.com/office/drawing/2014/main" id="{D8599F8D-8BE5-42AD-8305-C8F3ECC9DE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3441982"/>
      </p:ext>
    </p:extLst>
  </p:cSld>
  <p:clrMapOvr>
    <a:masterClrMapping/>
  </p:clrMapOvr>
  <mc:AlternateContent xmlns:mc="http://schemas.openxmlformats.org/markup-compatibility/2006" xmlns:p14="http://schemas.microsoft.com/office/powerpoint/2010/main">
    <mc:Choice Requires="p14">
      <p:transition spd="slow" p14:dur="2000" advTm="40654"/>
    </mc:Choice>
    <mc:Fallback xmlns="">
      <p:transition spd="slow" advTm="40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5"/>
            <a:extLst>
              <a:ext uri="{FF2B5EF4-FFF2-40B4-BE49-F238E27FC236}">
                <a16:creationId xmlns:a16="http://schemas.microsoft.com/office/drawing/2014/main" id="{F761919C-E0C4-4A45-A11E-68EF00609791}"/>
              </a:ext>
            </a:extLst>
          </p:cNvPr>
          <p:cNvPicPr>
            <a:picLocks noChangeAspect="1"/>
          </p:cNvPicPr>
          <p:nvPr/>
        </p:nvPicPr>
        <p:blipFill>
          <a:blip r:embed="rId6"/>
          <a:stretch>
            <a:fillRect/>
          </a:stretch>
        </p:blipFill>
        <p:spPr>
          <a:xfrm>
            <a:off x="0" y="1177"/>
            <a:ext cx="12192000" cy="6855646"/>
          </a:xfrm>
          <a:prstGeom prst="rect">
            <a:avLst/>
          </a:prstGeom>
        </p:spPr>
      </p:pic>
      <p:pic>
        <p:nvPicPr>
          <p:cNvPr id="6" name="Audio 5">
            <a:hlinkClick r:id="" action="ppaction://media"/>
            <a:extLst>
              <a:ext uri="{FF2B5EF4-FFF2-40B4-BE49-F238E27FC236}">
                <a16:creationId xmlns:a16="http://schemas.microsoft.com/office/drawing/2014/main" id="{A54EE23A-14C2-4664-8CAC-190742D028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15188633"/>
      </p:ext>
    </p:extLst>
  </p:cSld>
  <p:clrMapOvr>
    <a:masterClrMapping/>
  </p:clrMapOvr>
  <mc:AlternateContent xmlns:mc="http://schemas.openxmlformats.org/markup-compatibility/2006" xmlns:p14="http://schemas.microsoft.com/office/powerpoint/2010/main">
    <mc:Choice Requires="p14">
      <p:transition spd="slow" p14:dur="2000" advTm="6494"/>
    </mc:Choice>
    <mc:Fallback xmlns="">
      <p:transition spd="slow" advTm="6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FA564A-061E-BB4B-8E48-EA5B4C685E14}"/>
              </a:ext>
            </a:extLst>
          </p:cNvPr>
          <p:cNvPicPr>
            <a:picLocks noChangeAspect="1"/>
          </p:cNvPicPr>
          <p:nvPr/>
        </p:nvPicPr>
        <p:blipFill>
          <a:blip r:embed="rId5"/>
          <a:stretch>
            <a:fillRect/>
          </a:stretch>
        </p:blipFill>
        <p:spPr>
          <a:xfrm>
            <a:off x="4187" y="0"/>
            <a:ext cx="12183626" cy="6858000"/>
          </a:xfrm>
          <a:prstGeom prst="rect">
            <a:avLst/>
          </a:prstGeom>
        </p:spPr>
      </p:pic>
      <p:pic>
        <p:nvPicPr>
          <p:cNvPr id="5" name="Audio 4">
            <a:hlinkClick r:id="" action="ppaction://media"/>
            <a:extLst>
              <a:ext uri="{FF2B5EF4-FFF2-40B4-BE49-F238E27FC236}">
                <a16:creationId xmlns:a16="http://schemas.microsoft.com/office/drawing/2014/main" id="{4BF6310F-2689-45EA-8CF6-15861D950B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57685470"/>
      </p:ext>
    </p:extLst>
  </p:cSld>
  <p:clrMapOvr>
    <a:masterClrMapping/>
  </p:clrMapOvr>
  <mc:AlternateContent xmlns:mc="http://schemas.openxmlformats.org/markup-compatibility/2006" xmlns:p14="http://schemas.microsoft.com/office/powerpoint/2010/main">
    <mc:Choice Requires="p14">
      <p:transition spd="slow" p14:dur="2000" advTm="55340"/>
    </mc:Choice>
    <mc:Fallback xmlns="">
      <p:transition spd="slow" advTm="55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1541</Words>
  <Application>Microsoft Macintosh PowerPoint</Application>
  <PresentationFormat>Widescreen</PresentationFormat>
  <Paragraphs>83</Paragraphs>
  <Slides>14</Slides>
  <Notes>13</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Petra Gutierrez</dc:creator>
  <cp:lastModifiedBy>Petra Gutierrez</cp:lastModifiedBy>
  <cp:revision>24</cp:revision>
  <dcterms:created xsi:type="dcterms:W3CDTF">2020-07-27T17:12:09Z</dcterms:created>
  <dcterms:modified xsi:type="dcterms:W3CDTF">2020-08-24T21:41:40Z</dcterms:modified>
</cp:coreProperties>
</file>