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256" r:id="rId2"/>
    <p:sldId id="258" r:id="rId3"/>
    <p:sldId id="260" r:id="rId4"/>
    <p:sldId id="257" r:id="rId5"/>
    <p:sldId id="277" r:id="rId6"/>
    <p:sldId id="278" r:id="rId7"/>
    <p:sldId id="301" r:id="rId8"/>
    <p:sldId id="259" r:id="rId9"/>
    <p:sldId id="267" r:id="rId10"/>
    <p:sldId id="262" r:id="rId11"/>
    <p:sldId id="263" r:id="rId12"/>
    <p:sldId id="271" r:id="rId13"/>
    <p:sldId id="300" r:id="rId14"/>
    <p:sldId id="273" r:id="rId15"/>
    <p:sldId id="303" r:id="rId16"/>
    <p:sldId id="304" r:id="rId17"/>
    <p:sldId id="302" r:id="rId18"/>
    <p:sldId id="285" r:id="rId19"/>
    <p:sldId id="287" r:id="rId20"/>
  </p:sldIdLst>
  <p:sldSz cx="9144000" cy="5143500" type="screen16x9"/>
  <p:notesSz cx="6858000" cy="9144000"/>
  <p:embeddedFontLst>
    <p:embeddedFont>
      <p:font typeface="Hind" panose="020B0604020202020204" charset="0"/>
      <p:regular r:id="rId22"/>
      <p:bold r:id="rId23"/>
    </p:embeddedFont>
    <p:embeddedFont>
      <p:font typeface="Pompiere" panose="020B0604020202020204" charset="0"/>
      <p:regular r:id="rId24"/>
    </p:embeddedFont>
    <p:embeddedFont>
      <p:font typeface="Roboto Condensed Light" panose="02000000000000000000" pitchFamily="2"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7C7BED-A7C7-40FF-B03A-EB9FE75A3236}">
  <a:tblStyle styleId="{797C7BED-A7C7-40FF-B03A-EB9FE75A32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9796" autoAdjust="0"/>
  </p:normalViewPr>
  <p:slideViewPr>
    <p:cSldViewPr snapToGrid="0">
      <p:cViewPr varScale="1">
        <p:scale>
          <a:sx n="75" d="100"/>
          <a:sy n="75" d="100"/>
        </p:scale>
        <p:origin x="8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smle.org/" TargetMode="External"/><Relationship Id="rId7" Type="http://schemas.openxmlformats.org/officeDocument/2006/relationships/hyperlink" Target="http://www.abpsus.or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osteopathic.org/Pages/default.aspx" TargetMode="External"/><Relationship Id="rId5" Type="http://schemas.openxmlformats.org/officeDocument/2006/relationships/hyperlink" Target="http://www.abms.org/" TargetMode="External"/><Relationship Id="rId4" Type="http://schemas.openxmlformats.org/officeDocument/2006/relationships/hyperlink" Target="https://www.nbome.org/exams-assessments/comlex-us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7e23cb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7e23c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6b47115854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6b47115854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All states require physicians and surgeons to be licensed; requirements vary by state. To qualify for a license, candidates must graduate from an accredited medical school and complete residency training in their specialty.</a:t>
            </a:r>
          </a:p>
          <a:p>
            <a:r>
              <a:rPr lang="en-US" sz="1100" b="0" i="0" u="none" strike="noStrike" cap="none" dirty="0">
                <a:solidFill>
                  <a:srgbClr val="000000"/>
                </a:solidFill>
                <a:effectLst/>
                <a:latin typeface="Arial"/>
                <a:ea typeface="Arial"/>
                <a:cs typeface="Arial"/>
                <a:sym typeface="Arial"/>
              </a:rPr>
              <a:t>All physicians and surgeons also must pass a standardized national licensure exam. M.D.s take the </a:t>
            </a:r>
            <a:r>
              <a:rPr lang="en-US" sz="1100" b="1" i="0" u="none" strike="noStrike" cap="none" dirty="0">
                <a:solidFill>
                  <a:srgbClr val="000000"/>
                </a:solidFill>
                <a:effectLst/>
                <a:latin typeface="Arial"/>
                <a:ea typeface="Arial"/>
                <a:cs typeface="Arial"/>
                <a:sym typeface="Arial"/>
                <a:hlinkClick r:id="rId3"/>
              </a:rPr>
              <a:t>U.S. Medical Licensing Examination</a:t>
            </a:r>
            <a:r>
              <a:rPr lang="en-US" sz="1100" b="0" i="0" u="none" strike="noStrike" cap="none" dirty="0">
                <a:solidFill>
                  <a:srgbClr val="000000"/>
                </a:solidFill>
                <a:effectLst/>
                <a:latin typeface="Arial"/>
                <a:ea typeface="Arial"/>
                <a:cs typeface="Arial"/>
                <a:sym typeface="Arial"/>
              </a:rPr>
              <a:t> (USMLE). D.O.s take the </a:t>
            </a:r>
            <a:r>
              <a:rPr lang="en-US" sz="1100" b="1" i="0" u="none" strike="noStrike" cap="none" dirty="0">
                <a:solidFill>
                  <a:srgbClr val="000000"/>
                </a:solidFill>
                <a:effectLst/>
                <a:latin typeface="Arial"/>
                <a:ea typeface="Arial"/>
                <a:cs typeface="Arial"/>
                <a:sym typeface="Arial"/>
                <a:hlinkClick r:id="rId4"/>
              </a:rPr>
              <a:t>Comprehensive Osteopathic Medical Licensing Examination</a:t>
            </a:r>
            <a:r>
              <a:rPr lang="en-US" sz="1100" b="0" i="0" u="none" strike="noStrike" cap="none" dirty="0">
                <a:solidFill>
                  <a:srgbClr val="000000"/>
                </a:solidFill>
                <a:effectLst/>
                <a:latin typeface="Arial"/>
                <a:ea typeface="Arial"/>
                <a:cs typeface="Arial"/>
                <a:sym typeface="Arial"/>
              </a:rPr>
              <a:t> (COMLEX-USA). For specific state information about licensing, contact your state’s medical board.</a:t>
            </a:r>
          </a:p>
          <a:p>
            <a:r>
              <a:rPr lang="en-US" sz="1100" b="0" i="0" u="none" strike="noStrike" cap="none" dirty="0">
                <a:solidFill>
                  <a:srgbClr val="000000"/>
                </a:solidFill>
                <a:effectLst/>
                <a:latin typeface="Arial"/>
                <a:ea typeface="Arial"/>
                <a:cs typeface="Arial"/>
                <a:sym typeface="Arial"/>
              </a:rPr>
              <a:t>Certification is not required for physicians and surgeons; however, it may increase their employment opportunities. M.D.s and D.O.s seeking board certification in a specialty may spend up to 7 years in residency training; the length of time varies with the specialty. To become board certified, candidates must complete a residency program and pass a specialty certification exam from a certifying board including the American Board of Medical Specialties (</a:t>
            </a:r>
            <a:r>
              <a:rPr lang="en-US" sz="1100" b="1" i="0" u="none" strike="noStrike" cap="none" dirty="0">
                <a:solidFill>
                  <a:srgbClr val="000000"/>
                </a:solidFill>
                <a:effectLst/>
                <a:latin typeface="Arial"/>
                <a:ea typeface="Arial"/>
                <a:cs typeface="Arial"/>
                <a:sym typeface="Arial"/>
                <a:hlinkClick r:id="rId5"/>
              </a:rPr>
              <a:t>ABMS</a:t>
            </a:r>
            <a:r>
              <a:rPr lang="en-US" sz="1100" b="0" i="0" u="none" strike="noStrike" cap="none" dirty="0">
                <a:solidFill>
                  <a:srgbClr val="000000"/>
                </a:solidFill>
                <a:effectLst/>
                <a:latin typeface="Arial"/>
                <a:ea typeface="Arial"/>
                <a:cs typeface="Arial"/>
                <a:sym typeface="Arial"/>
              </a:rPr>
              <a:t>), the American Osteopathic Association (</a:t>
            </a:r>
            <a:r>
              <a:rPr lang="en-US" sz="1100" b="1" i="0" u="none" strike="noStrike" cap="none" dirty="0">
                <a:solidFill>
                  <a:srgbClr val="000000"/>
                </a:solidFill>
                <a:effectLst/>
                <a:latin typeface="Arial"/>
                <a:ea typeface="Arial"/>
                <a:cs typeface="Arial"/>
                <a:sym typeface="Arial"/>
                <a:hlinkClick r:id="rId6"/>
              </a:rPr>
              <a:t>AOA</a:t>
            </a:r>
            <a:r>
              <a:rPr lang="en-US" sz="1100" b="0" i="0" u="none" strike="noStrike" cap="none" dirty="0">
                <a:solidFill>
                  <a:srgbClr val="000000"/>
                </a:solidFill>
                <a:effectLst/>
                <a:latin typeface="Arial"/>
                <a:ea typeface="Arial"/>
                <a:cs typeface="Arial"/>
                <a:sym typeface="Arial"/>
              </a:rPr>
              <a:t>), or the American Board of Physician Specialties (</a:t>
            </a:r>
            <a:r>
              <a:rPr lang="en-US" sz="1100" b="1" i="0" u="none" strike="noStrike" cap="none" dirty="0">
                <a:solidFill>
                  <a:srgbClr val="000000"/>
                </a:solidFill>
                <a:effectLst/>
                <a:latin typeface="Arial"/>
                <a:ea typeface="Arial"/>
                <a:cs typeface="Arial"/>
                <a:sym typeface="Arial"/>
                <a:hlinkClick r:id="rId7"/>
              </a:rPr>
              <a:t>ABPS</a:t>
            </a:r>
            <a:r>
              <a:rPr lang="en-US" sz="1100" b="0" i="0" u="none" strike="noStrike" cap="none" dirty="0">
                <a:solidFill>
                  <a:srgbClr val="000000"/>
                </a:solidFill>
                <a:effectLst/>
                <a:latin typeface="Arial"/>
                <a:ea typeface="Arial"/>
                <a:cs typeface="Arial"/>
                <a:sym typeface="Aria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65b8c88666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65b8c88666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6b03dcf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 name="Google Shape;1977;g6b03dcf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285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65b8c88666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65b8c88666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747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201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65b8c88666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65b8c88666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65b8c88666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65b8c88666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09763f32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09763f32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47115854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47115854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Physicians examine patients; take medical histories; prescribe medications; and order, perform, and interpret diagnostic tests. They often counsel patients on diet, hygiene, and preventive healthcare. Surgeons operate on patients to treat injuries, such as broken bones; diseases, such as cancerous tumors; and deformities, such as cleft palates.</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Both use the same methods of treatment, including drugs and surgery, but D.O.s place additional emphasis on the body's musculoskeletal system, preventive medicine, and holistic (whole-person) patient care. D.O.s are most likely to be primary care physicians, although they can be found in all specialties.</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ea typeface="Arial"/>
                <a:cs typeface="Arial"/>
                <a:sym typeface="Arial"/>
              </a:rPr>
              <a:t>Duties</a:t>
            </a:r>
          </a:p>
          <a:p>
            <a:r>
              <a:rPr lang="en-US" sz="1100" b="0" i="0" u="none" strike="noStrike" cap="none" dirty="0">
                <a:solidFill>
                  <a:srgbClr val="000000"/>
                </a:solidFill>
                <a:effectLst/>
                <a:latin typeface="Arial"/>
                <a:ea typeface="Arial"/>
                <a:cs typeface="Arial"/>
                <a:sym typeface="Arial"/>
              </a:rPr>
              <a:t>Physicians and surgeons typically do the following:</a:t>
            </a:r>
          </a:p>
          <a:p>
            <a:r>
              <a:rPr lang="en-US" sz="1100" b="0" i="0" u="none" strike="noStrike" cap="none" dirty="0">
                <a:solidFill>
                  <a:srgbClr val="000000"/>
                </a:solidFill>
                <a:effectLst/>
                <a:latin typeface="Arial"/>
                <a:ea typeface="Arial"/>
                <a:cs typeface="Arial"/>
                <a:sym typeface="Arial"/>
              </a:rPr>
              <a:t>Take a patient’s medical history</a:t>
            </a:r>
          </a:p>
          <a:p>
            <a:r>
              <a:rPr lang="en-US" sz="1100" b="0" i="0" u="none" strike="noStrike" cap="none" dirty="0">
                <a:solidFill>
                  <a:srgbClr val="000000"/>
                </a:solidFill>
                <a:effectLst/>
                <a:latin typeface="Arial"/>
                <a:ea typeface="Arial"/>
                <a:cs typeface="Arial"/>
                <a:sym typeface="Arial"/>
              </a:rPr>
              <a:t>Update charts and patient information to show current findings and treatments</a:t>
            </a:r>
          </a:p>
          <a:p>
            <a:r>
              <a:rPr lang="en-US" sz="1100" b="0" i="0" u="none" strike="noStrike" cap="none" dirty="0">
                <a:solidFill>
                  <a:srgbClr val="000000"/>
                </a:solidFill>
                <a:effectLst/>
                <a:latin typeface="Arial"/>
                <a:ea typeface="Arial"/>
                <a:cs typeface="Arial"/>
                <a:sym typeface="Arial"/>
              </a:rPr>
              <a:t>Order tests for nurses or other healthcare staff to perform</a:t>
            </a:r>
          </a:p>
          <a:p>
            <a:r>
              <a:rPr lang="en-US" sz="1100" b="0" i="0" u="none" strike="noStrike" cap="none" dirty="0">
                <a:solidFill>
                  <a:srgbClr val="000000"/>
                </a:solidFill>
                <a:effectLst/>
                <a:latin typeface="Arial"/>
                <a:ea typeface="Arial"/>
                <a:cs typeface="Arial"/>
                <a:sym typeface="Arial"/>
              </a:rPr>
              <a:t>Review test results to identify any abnormal findings</a:t>
            </a:r>
          </a:p>
          <a:p>
            <a:r>
              <a:rPr lang="en-US" sz="1100" b="0" i="0" u="none" strike="noStrike" cap="none" dirty="0">
                <a:solidFill>
                  <a:srgbClr val="000000"/>
                </a:solidFill>
                <a:effectLst/>
                <a:latin typeface="Arial"/>
                <a:ea typeface="Arial"/>
                <a:cs typeface="Arial"/>
                <a:sym typeface="Arial"/>
              </a:rPr>
              <a:t>Recommend and design a plan of treatment</a:t>
            </a:r>
          </a:p>
          <a:p>
            <a:r>
              <a:rPr lang="en-US" sz="1100" b="0" i="0" u="none" strike="noStrike" cap="none" dirty="0">
                <a:solidFill>
                  <a:srgbClr val="000000"/>
                </a:solidFill>
                <a:effectLst/>
                <a:latin typeface="Arial"/>
                <a:ea typeface="Arial"/>
                <a:cs typeface="Arial"/>
                <a:sym typeface="Arial"/>
              </a:rPr>
              <a:t>Address concerns or answer questions that patients have about their health and well-being</a:t>
            </a:r>
          </a:p>
          <a:p>
            <a:r>
              <a:rPr lang="en-US" sz="1100" b="0" i="0" u="none" strike="noStrike" cap="none" dirty="0">
                <a:solidFill>
                  <a:srgbClr val="000000"/>
                </a:solidFill>
                <a:effectLst/>
                <a:latin typeface="Arial"/>
                <a:ea typeface="Arial"/>
                <a:cs typeface="Arial"/>
                <a:sym typeface="Arial"/>
              </a:rPr>
              <a:t>Help patients take care of their health by discussing topics such as proper nutrition and hygiene</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qualities are needed in a physician?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6b4711585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6b4711585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46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6b4711585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6b4711585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1" u="none" strike="noStrike" cap="none" dirty="0">
                <a:solidFill>
                  <a:srgbClr val="000000"/>
                </a:solidFill>
                <a:effectLst/>
                <a:latin typeface="Arial"/>
                <a:ea typeface="Arial"/>
                <a:cs typeface="Arial"/>
                <a:sym typeface="Arial"/>
              </a:rPr>
              <a:t>Communication skills.</a:t>
            </a:r>
            <a:r>
              <a:rPr lang="en-US" sz="1100" b="0" i="0" u="none" strike="noStrike" cap="none" dirty="0">
                <a:solidFill>
                  <a:srgbClr val="000000"/>
                </a:solidFill>
                <a:effectLst/>
                <a:latin typeface="Arial"/>
                <a:ea typeface="Arial"/>
                <a:cs typeface="Arial"/>
                <a:sym typeface="Arial"/>
              </a:rPr>
              <a:t> Physicians and surgeons need to be excellent communicators. They must communicate effectively with their patients and other healthcare support staff.</a:t>
            </a:r>
          </a:p>
          <a:p>
            <a:r>
              <a:rPr lang="en-US" sz="1100" b="1" i="1" u="none" strike="noStrike" cap="none" dirty="0">
                <a:solidFill>
                  <a:srgbClr val="000000"/>
                </a:solidFill>
                <a:effectLst/>
                <a:latin typeface="Arial"/>
                <a:ea typeface="Arial"/>
                <a:cs typeface="Arial"/>
                <a:sym typeface="Arial"/>
              </a:rPr>
              <a:t>Compassion.</a:t>
            </a:r>
            <a:r>
              <a:rPr lang="en-US" sz="1100" b="0" i="0" u="none" strike="noStrike" cap="none" dirty="0">
                <a:solidFill>
                  <a:srgbClr val="000000"/>
                </a:solidFill>
                <a:effectLst/>
                <a:latin typeface="Arial"/>
                <a:ea typeface="Arial"/>
                <a:cs typeface="Arial"/>
                <a:sym typeface="Arial"/>
              </a:rPr>
              <a:t> Patients who are sick or injured may be in extreme pain or distress. Physicians and surgeons must treat patients and their families with compassion and understanding.</a:t>
            </a:r>
          </a:p>
          <a:p>
            <a:r>
              <a:rPr lang="en-US" sz="1100" b="1" i="1" u="none" strike="noStrike" cap="none" dirty="0">
                <a:solidFill>
                  <a:srgbClr val="000000"/>
                </a:solidFill>
                <a:effectLst/>
                <a:latin typeface="Arial"/>
                <a:ea typeface="Arial"/>
                <a:cs typeface="Arial"/>
                <a:sym typeface="Arial"/>
              </a:rPr>
              <a:t>Detail oriented.</a:t>
            </a:r>
            <a:r>
              <a:rPr lang="en-US" sz="1100" b="0" i="0" u="none" strike="noStrike" cap="none" dirty="0">
                <a:solidFill>
                  <a:srgbClr val="000000"/>
                </a:solidFill>
                <a:effectLst/>
                <a:latin typeface="Arial"/>
                <a:ea typeface="Arial"/>
                <a:cs typeface="Arial"/>
                <a:sym typeface="Arial"/>
              </a:rPr>
              <a:t> Patients must receive appropriate treatment and medications. Physicians and surgeons must accurately monitor and record various pieces of information related to patient care.</a:t>
            </a:r>
          </a:p>
          <a:p>
            <a:r>
              <a:rPr lang="en-US" sz="1100" b="1" i="1" u="none" strike="noStrike" cap="none" dirty="0">
                <a:solidFill>
                  <a:srgbClr val="000000"/>
                </a:solidFill>
                <a:effectLst/>
                <a:latin typeface="Arial"/>
                <a:ea typeface="Arial"/>
                <a:cs typeface="Arial"/>
                <a:sym typeface="Arial"/>
              </a:rPr>
              <a:t>Dexterity.</a:t>
            </a:r>
            <a:r>
              <a:rPr lang="en-US" sz="1100" b="0" i="0" u="none" strike="noStrike" cap="none" dirty="0">
                <a:solidFill>
                  <a:srgbClr val="000000"/>
                </a:solidFill>
                <a:effectLst/>
                <a:latin typeface="Arial"/>
                <a:ea typeface="Arial"/>
                <a:cs typeface="Arial"/>
                <a:sym typeface="Arial"/>
              </a:rPr>
              <a:t> Physicians and surgeons may work with very precise and sometimes sharp tools, and mistakes can have serious consequences.</a:t>
            </a:r>
          </a:p>
          <a:p>
            <a:r>
              <a:rPr lang="en-US" sz="1100" b="1" i="1" u="none" strike="noStrike" cap="none" dirty="0">
                <a:solidFill>
                  <a:srgbClr val="000000"/>
                </a:solidFill>
                <a:effectLst/>
                <a:latin typeface="Arial"/>
                <a:ea typeface="Arial"/>
                <a:cs typeface="Arial"/>
                <a:sym typeface="Arial"/>
              </a:rPr>
              <a:t>Leadership skills.</a:t>
            </a:r>
            <a:r>
              <a:rPr lang="en-US" sz="1100" b="0" i="0" u="none" strike="noStrike" cap="none" dirty="0">
                <a:solidFill>
                  <a:srgbClr val="000000"/>
                </a:solidFill>
                <a:effectLst/>
                <a:latin typeface="Arial"/>
                <a:ea typeface="Arial"/>
                <a:cs typeface="Arial"/>
                <a:sym typeface="Arial"/>
              </a:rPr>
              <a:t> Physicians who work in their own practice must manage a staff of other professionals.</a:t>
            </a:r>
          </a:p>
          <a:p>
            <a:r>
              <a:rPr lang="en-US" sz="1100" b="1" i="1" u="none" strike="noStrike" cap="none" dirty="0">
                <a:solidFill>
                  <a:srgbClr val="000000"/>
                </a:solidFill>
                <a:effectLst/>
                <a:latin typeface="Arial"/>
                <a:ea typeface="Arial"/>
                <a:cs typeface="Arial"/>
                <a:sym typeface="Arial"/>
              </a:rPr>
              <a:t>Organizational skills.</a:t>
            </a:r>
            <a:r>
              <a:rPr lang="en-US" sz="1100" b="0" i="0" u="none" strike="noStrike" cap="none" dirty="0">
                <a:solidFill>
                  <a:srgbClr val="000000"/>
                </a:solidFill>
                <a:effectLst/>
                <a:latin typeface="Arial"/>
                <a:ea typeface="Arial"/>
                <a:cs typeface="Arial"/>
                <a:sym typeface="Arial"/>
              </a:rPr>
              <a:t> Good recordkeeping and other organizational skills are critical in both medical and business settings.</a:t>
            </a:r>
          </a:p>
          <a:p>
            <a:r>
              <a:rPr lang="en-US" sz="1100" b="1" i="1" u="none" strike="noStrike" cap="none" dirty="0">
                <a:solidFill>
                  <a:srgbClr val="000000"/>
                </a:solidFill>
                <a:effectLst/>
                <a:latin typeface="Arial"/>
                <a:ea typeface="Arial"/>
                <a:cs typeface="Arial"/>
                <a:sym typeface="Arial"/>
              </a:rPr>
              <a:t>Patience.</a:t>
            </a:r>
            <a:r>
              <a:rPr lang="en-US" sz="1100" b="0" i="0" u="none" strike="noStrike" cap="none" dirty="0">
                <a:solidFill>
                  <a:srgbClr val="000000"/>
                </a:solidFill>
                <a:effectLst/>
                <a:latin typeface="Arial"/>
                <a:ea typeface="Arial"/>
                <a:cs typeface="Arial"/>
                <a:sym typeface="Arial"/>
              </a:rPr>
              <a:t> Physicians and surgeons may work for long periods with patients who need special attention. Persons who fear medical treatment may require more patience.</a:t>
            </a:r>
          </a:p>
          <a:p>
            <a:r>
              <a:rPr lang="en-US" sz="1100" b="1" i="1" u="none" strike="noStrike" cap="none" dirty="0">
                <a:solidFill>
                  <a:srgbClr val="000000"/>
                </a:solidFill>
                <a:effectLst/>
                <a:latin typeface="Arial"/>
                <a:ea typeface="Arial"/>
                <a:cs typeface="Arial"/>
                <a:sym typeface="Arial"/>
              </a:rPr>
              <a:t>Physical stamina.</a:t>
            </a:r>
            <a:r>
              <a:rPr lang="en-US" sz="1100" b="0" i="0" u="none" strike="noStrike" cap="none" dirty="0">
                <a:solidFill>
                  <a:srgbClr val="000000"/>
                </a:solidFill>
                <a:effectLst/>
                <a:latin typeface="Arial"/>
                <a:ea typeface="Arial"/>
                <a:cs typeface="Arial"/>
                <a:sym typeface="Arial"/>
              </a:rPr>
              <a:t> Physicians and surgeons should be comfortable lifting or turning disabled patients, or performing other physical tasks. Surgeons may spend a great deal of time bending over patients during surgery.</a:t>
            </a:r>
          </a:p>
          <a:p>
            <a:r>
              <a:rPr lang="en-US" sz="1100" b="1" i="1" u="none" strike="noStrike" cap="none" dirty="0">
                <a:solidFill>
                  <a:srgbClr val="000000"/>
                </a:solidFill>
                <a:effectLst/>
                <a:latin typeface="Arial"/>
                <a:ea typeface="Arial"/>
                <a:cs typeface="Arial"/>
                <a:sym typeface="Arial"/>
              </a:rPr>
              <a:t>Problem-solving skills.</a:t>
            </a:r>
            <a:r>
              <a:rPr lang="en-US" sz="1100" b="0" i="0" u="none" strike="noStrike" cap="none" dirty="0">
                <a:solidFill>
                  <a:srgbClr val="000000"/>
                </a:solidFill>
                <a:effectLst/>
                <a:latin typeface="Arial"/>
                <a:ea typeface="Arial"/>
                <a:cs typeface="Arial"/>
                <a:sym typeface="Arial"/>
              </a:rPr>
              <a:t> Physicians and surgeons need to evaluate patients’ symptoms and administer the appropriate treatments. They need to do this quickly if a patient’s life is threatened.</a:t>
            </a:r>
          </a:p>
          <a:p>
            <a:pPr marL="158750" indent="0">
              <a:buClr>
                <a:schemeClr val="tx1">
                  <a:lumMod val="75000"/>
                </a:schemeClr>
              </a:buClr>
              <a:buNone/>
            </a:pPr>
            <a:endParaRPr lang="en-US" sz="1100" b="1" dirty="0"/>
          </a:p>
          <a:p>
            <a:pPr marL="158750" indent="0">
              <a:buClr>
                <a:schemeClr val="tx1">
                  <a:lumMod val="75000"/>
                </a:schemeClr>
              </a:buClr>
              <a:buNone/>
            </a:pPr>
            <a:endParaRPr lang="en-US" sz="1100" b="1" dirty="0"/>
          </a:p>
          <a:p>
            <a:pPr marL="158750" indent="0">
              <a:buClr>
                <a:schemeClr val="tx1">
                  <a:lumMod val="75000"/>
                </a:schemeClr>
              </a:buClr>
              <a:buNone/>
            </a:pPr>
            <a:endParaRPr lang="en-US" sz="1100" b="1" dirty="0"/>
          </a:p>
          <a:p>
            <a:pPr marL="158750" indent="0">
              <a:buClr>
                <a:schemeClr val="tx1">
                  <a:lumMod val="75000"/>
                </a:schemeClr>
              </a:buClr>
              <a:buNone/>
            </a:pPr>
            <a:endParaRPr lang="en-US" sz="1100" b="1" dirty="0"/>
          </a:p>
          <a:p>
            <a:pPr marL="158750" indent="0">
              <a:buClr>
                <a:schemeClr val="tx1">
                  <a:lumMod val="75000"/>
                </a:schemeClr>
              </a:buClr>
              <a:buNone/>
            </a:pPr>
            <a:r>
              <a:rPr lang="en-US" sz="1100" b="1" dirty="0"/>
              <a:t>SKILLS</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Ability to work long hours, under pressure</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Good practical skills</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Ability to solve problems</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Effective decision-making</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Leadership and management</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Communication, compassion and a good bedside manner</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Drive to continue learning</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Analytical ability</a:t>
            </a:r>
          </a:p>
          <a:p>
            <a:pPr marL="457200" indent="-457200">
              <a:buClr>
                <a:schemeClr val="tx1">
                  <a:lumMod val="75000"/>
                </a:schemeClr>
              </a:buClr>
              <a:buSzPct val="110000"/>
              <a:buFont typeface="Arial" panose="020B0604020202020204" pitchFamily="34" charset="0"/>
              <a:buChar char="•"/>
            </a:pPr>
            <a:r>
              <a:rPr lang="en-US" sz="1100" dirty="0">
                <a:solidFill>
                  <a:schemeClr val="tx1"/>
                </a:solidFill>
                <a:latin typeface="Pompiere" panose="020B0604020202020204" charset="0"/>
                <a:cs typeface="Arial"/>
                <a:sym typeface="Arial"/>
              </a:rPr>
              <a:t>Time management</a:t>
            </a:r>
          </a:p>
        </p:txBody>
      </p:sp>
    </p:spTree>
    <p:extLst>
      <p:ext uri="{BB962C8B-B14F-4D97-AF65-F5344CB8AC3E}">
        <p14:creationId xmlns:p14="http://schemas.microsoft.com/office/powerpoint/2010/main" val="366061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no specific major is required, students usually complete undergraduate work in biology, chemistry, physics, math, and English. </a:t>
            </a:r>
          </a:p>
          <a:p>
            <a:pPr marL="0" lvl="0" indent="0" algn="l" rtl="0">
              <a:spcBef>
                <a:spcPts val="0"/>
              </a:spcBef>
              <a:spcAft>
                <a:spcPts val="0"/>
              </a:spcAft>
              <a:buNone/>
            </a:pPr>
            <a:r>
              <a:rPr lang="en-US" dirty="0"/>
              <a:t>Students also may t</a:t>
            </a:r>
          </a:p>
          <a:p>
            <a:pPr marL="0" lvl="0" indent="0" algn="l" rtl="0">
              <a:spcBef>
                <a:spcPts val="0"/>
              </a:spcBef>
              <a:spcAft>
                <a:spcPts val="0"/>
              </a:spcAft>
              <a:buNone/>
            </a:pPr>
            <a:r>
              <a:rPr lang="en-US" dirty="0"/>
              <a:t>Most applicants must submit transcripts, scores from the Medical College Admission Test (MCAT), and letters of recommendation. Schools also consider an applicant’s personality, leadership qualities, and participation in extracurricular activities. Most schools require applicants to interview with members of the admissions </a:t>
            </a:r>
            <a:r>
              <a:rPr lang="en-US" dirty="0" err="1"/>
              <a:t>committee.ake</a:t>
            </a:r>
            <a:r>
              <a:rPr lang="en-US" dirty="0"/>
              <a:t> courses in the humanities and social sciences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6b4711585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6b4711585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Through rotations in internal medicine, family practice, obstetrics and gynecology, pediatrics, psychiatry, and surgery, they gain experience in diagnosing and treating illnesses in a variety of areas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6b47115854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6b47115854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8"/>
        <p:cNvGrpSpPr/>
        <p:nvPr/>
      </p:nvGrpSpPr>
      <p:grpSpPr>
        <a:xfrm>
          <a:off x="0" y="0"/>
          <a:ext cx="0" cy="0"/>
          <a:chOff x="0" y="0"/>
          <a:chExt cx="0" cy="0"/>
        </a:xfrm>
      </p:grpSpPr>
      <p:sp>
        <p:nvSpPr>
          <p:cNvPr id="59" name="Google Shape;59;p13"/>
          <p:cNvSpPr/>
          <p:nvPr/>
        </p:nvSpPr>
        <p:spPr>
          <a:xfrm>
            <a:off x="6118088" y="1929640"/>
            <a:ext cx="3025773" cy="321354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1" name="Google Shape;61;p13"/>
          <p:cNvSpPr txBox="1">
            <a:spLocks noGrp="1"/>
          </p:cNvSpPr>
          <p:nvPr>
            <p:ph type="title" idx="2" hasCustomPrompt="1"/>
          </p:nvPr>
        </p:nvSpPr>
        <p:spPr>
          <a:xfrm>
            <a:off x="720150"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2" name="Google Shape;62;p13"/>
          <p:cNvSpPr txBox="1">
            <a:spLocks noGrp="1"/>
          </p:cNvSpPr>
          <p:nvPr>
            <p:ph type="subTitle" idx="1"/>
          </p:nvPr>
        </p:nvSpPr>
        <p:spPr>
          <a:xfrm>
            <a:off x="720000"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3"/>
          <p:cNvSpPr txBox="1">
            <a:spLocks noGrp="1"/>
          </p:cNvSpPr>
          <p:nvPr>
            <p:ph type="subTitle" idx="3"/>
          </p:nvPr>
        </p:nvSpPr>
        <p:spPr>
          <a:xfrm>
            <a:off x="720000"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13"/>
          <p:cNvSpPr txBox="1">
            <a:spLocks noGrp="1"/>
          </p:cNvSpPr>
          <p:nvPr>
            <p:ph type="title" idx="4" hasCustomPrompt="1"/>
          </p:nvPr>
        </p:nvSpPr>
        <p:spPr>
          <a:xfrm>
            <a:off x="42943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 name="Google Shape;65;p13"/>
          <p:cNvSpPr txBox="1">
            <a:spLocks noGrp="1"/>
          </p:cNvSpPr>
          <p:nvPr>
            <p:ph type="subTitle" idx="5"/>
          </p:nvPr>
        </p:nvSpPr>
        <p:spPr>
          <a:xfrm>
            <a:off x="42942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 name="Google Shape;66;p13"/>
          <p:cNvSpPr txBox="1">
            <a:spLocks noGrp="1"/>
          </p:cNvSpPr>
          <p:nvPr>
            <p:ph type="subTitle" idx="6"/>
          </p:nvPr>
        </p:nvSpPr>
        <p:spPr>
          <a:xfrm>
            <a:off x="4294246"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 name="Google Shape;67;p13"/>
          <p:cNvSpPr txBox="1">
            <a:spLocks noGrp="1"/>
          </p:cNvSpPr>
          <p:nvPr>
            <p:ph type="title" idx="7" hasCustomPrompt="1"/>
          </p:nvPr>
        </p:nvSpPr>
        <p:spPr>
          <a:xfrm>
            <a:off x="25071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subTitle" idx="8"/>
          </p:nvPr>
        </p:nvSpPr>
        <p:spPr>
          <a:xfrm>
            <a:off x="25070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 name="Google Shape;69;p13"/>
          <p:cNvSpPr txBox="1">
            <a:spLocks noGrp="1"/>
          </p:cNvSpPr>
          <p:nvPr>
            <p:ph type="subTitle" idx="9"/>
          </p:nvPr>
        </p:nvSpPr>
        <p:spPr>
          <a:xfrm>
            <a:off x="2507042"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0" name="Google Shape;70;p13"/>
          <p:cNvSpPr txBox="1">
            <a:spLocks noGrp="1"/>
          </p:cNvSpPr>
          <p:nvPr>
            <p:ph type="title" idx="13" hasCustomPrompt="1"/>
          </p:nvPr>
        </p:nvSpPr>
        <p:spPr>
          <a:xfrm>
            <a:off x="720150"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1" name="Google Shape;71;p13"/>
          <p:cNvSpPr txBox="1">
            <a:spLocks noGrp="1"/>
          </p:cNvSpPr>
          <p:nvPr>
            <p:ph type="subTitle" idx="14"/>
          </p:nvPr>
        </p:nvSpPr>
        <p:spPr>
          <a:xfrm>
            <a:off x="720000"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3"/>
          <p:cNvSpPr txBox="1">
            <a:spLocks noGrp="1"/>
          </p:cNvSpPr>
          <p:nvPr>
            <p:ph type="subTitle" idx="15"/>
          </p:nvPr>
        </p:nvSpPr>
        <p:spPr>
          <a:xfrm>
            <a:off x="720000"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13"/>
          <p:cNvSpPr txBox="1">
            <a:spLocks noGrp="1"/>
          </p:cNvSpPr>
          <p:nvPr>
            <p:ph type="title" idx="16" hasCustomPrompt="1"/>
          </p:nvPr>
        </p:nvSpPr>
        <p:spPr>
          <a:xfrm>
            <a:off x="2507188"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 name="Google Shape;74;p13"/>
          <p:cNvSpPr txBox="1">
            <a:spLocks noGrp="1"/>
          </p:cNvSpPr>
          <p:nvPr>
            <p:ph type="subTitle" idx="17"/>
          </p:nvPr>
        </p:nvSpPr>
        <p:spPr>
          <a:xfrm>
            <a:off x="2507038"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 name="Google Shape;75;p13"/>
          <p:cNvSpPr txBox="1">
            <a:spLocks noGrp="1"/>
          </p:cNvSpPr>
          <p:nvPr>
            <p:ph type="subTitle" idx="18"/>
          </p:nvPr>
        </p:nvSpPr>
        <p:spPr>
          <a:xfrm>
            <a:off x="2507044"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2">
  <p:cSld name="CUSTOM_17">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427593" y="3102404"/>
            <a:ext cx="39936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4"/>
          <p:cNvSpPr txBox="1">
            <a:spLocks noGrp="1"/>
          </p:cNvSpPr>
          <p:nvPr>
            <p:ph type="title" idx="2" hasCustomPrompt="1"/>
          </p:nvPr>
        </p:nvSpPr>
        <p:spPr>
          <a:xfrm>
            <a:off x="4430425" y="2103825"/>
            <a:ext cx="3993600" cy="9588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4"/>
          <p:cNvSpPr txBox="1">
            <a:spLocks noGrp="1"/>
          </p:cNvSpPr>
          <p:nvPr>
            <p:ph type="subTitle" idx="1"/>
          </p:nvPr>
        </p:nvSpPr>
        <p:spPr>
          <a:xfrm>
            <a:off x="4427475" y="3887049"/>
            <a:ext cx="3993600" cy="29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4"/>
          <p:cNvSpPr/>
          <p:nvPr/>
        </p:nvSpPr>
        <p:spPr>
          <a:xfrm flipH="1">
            <a:off x="-787948" y="326625"/>
            <a:ext cx="4827298" cy="483121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10800000" flipH="1">
            <a:off x="5189763" y="2"/>
            <a:ext cx="3954231" cy="1859196"/>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CUSTOM_1">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9" name="Google Shape;99;p17"/>
          <p:cNvSpPr txBox="1">
            <a:spLocks noGrp="1"/>
          </p:cNvSpPr>
          <p:nvPr>
            <p:ph type="subTitle" idx="1"/>
          </p:nvPr>
        </p:nvSpPr>
        <p:spPr>
          <a:xfrm>
            <a:off x="2765325" y="1424050"/>
            <a:ext cx="2328600" cy="2129100"/>
          </a:xfrm>
          <a:prstGeom prst="rect">
            <a:avLst/>
          </a:prstGeom>
        </p:spPr>
        <p:txBody>
          <a:bodyPr spcFirstLastPara="1" wrap="square" lIns="91425" tIns="91425" rIns="91425" bIns="91425" anchor="t" anchorCtr="0">
            <a:noAutofit/>
          </a:bodyPr>
          <a:lstStyle>
            <a:lvl1pPr marL="0" marR="0" lvl="0" indent="-57150" rtl="0">
              <a:lnSpc>
                <a:spcPct val="100000"/>
              </a:lnSpc>
              <a:spcBef>
                <a:spcPts val="0"/>
              </a:spcBef>
              <a:spcAft>
                <a:spcPts val="0"/>
              </a:spcAft>
              <a:buSzPts val="900"/>
              <a:buFont typeface="Pompiere"/>
              <a:buChar char="❏"/>
              <a:defRPr sz="2000">
                <a:latin typeface="Pompiere"/>
                <a:ea typeface="Pompiere"/>
                <a:cs typeface="Pompiere"/>
                <a:sym typeface="Pompiere"/>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
        <p:nvSpPr>
          <p:cNvPr id="100" name="Google Shape;100;p17"/>
          <p:cNvSpPr txBox="1">
            <a:spLocks noGrp="1"/>
          </p:cNvSpPr>
          <p:nvPr>
            <p:ph type="subTitle" idx="2"/>
          </p:nvPr>
        </p:nvSpPr>
        <p:spPr>
          <a:xfrm>
            <a:off x="5595175" y="1424050"/>
            <a:ext cx="2055600" cy="3204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17"/>
          <p:cNvSpPr txBox="1">
            <a:spLocks noGrp="1"/>
          </p:cNvSpPr>
          <p:nvPr>
            <p:ph type="subTitle" idx="3"/>
          </p:nvPr>
        </p:nvSpPr>
        <p:spPr>
          <a:xfrm>
            <a:off x="5595300" y="1781950"/>
            <a:ext cx="2055600" cy="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2" name="Google Shape;102;p17"/>
          <p:cNvSpPr txBox="1">
            <a:spLocks noGrp="1"/>
          </p:cNvSpPr>
          <p:nvPr>
            <p:ph type="subTitle" idx="4"/>
          </p:nvPr>
        </p:nvSpPr>
        <p:spPr>
          <a:xfrm>
            <a:off x="5595175" y="2548175"/>
            <a:ext cx="2055600" cy="3204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7"/>
          <p:cNvSpPr txBox="1">
            <a:spLocks noGrp="1"/>
          </p:cNvSpPr>
          <p:nvPr>
            <p:ph type="subTitle" idx="5"/>
          </p:nvPr>
        </p:nvSpPr>
        <p:spPr>
          <a:xfrm>
            <a:off x="5595300" y="2906075"/>
            <a:ext cx="2055600" cy="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4" name="Google Shape;104;p17"/>
          <p:cNvSpPr txBox="1">
            <a:spLocks noGrp="1"/>
          </p:cNvSpPr>
          <p:nvPr>
            <p:ph type="subTitle" idx="6"/>
          </p:nvPr>
        </p:nvSpPr>
        <p:spPr>
          <a:xfrm>
            <a:off x="5595175" y="3672300"/>
            <a:ext cx="2055600" cy="3204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7"/>
          <p:cNvSpPr txBox="1">
            <a:spLocks noGrp="1"/>
          </p:cNvSpPr>
          <p:nvPr>
            <p:ph type="subTitle" idx="7"/>
          </p:nvPr>
        </p:nvSpPr>
        <p:spPr>
          <a:xfrm>
            <a:off x="5595300" y="4030200"/>
            <a:ext cx="2055600" cy="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6" name="Google Shape;106;p17"/>
          <p:cNvSpPr/>
          <p:nvPr/>
        </p:nvSpPr>
        <p:spPr>
          <a:xfrm>
            <a:off x="233" y="2757361"/>
            <a:ext cx="3507616" cy="2385738"/>
          </a:xfrm>
          <a:custGeom>
            <a:avLst/>
            <a:gdLst/>
            <a:ahLst/>
            <a:cxnLst/>
            <a:rect l="l" t="t" r="r" b="b"/>
            <a:pathLst>
              <a:path w="109442" h="74438" extrusionOk="0">
                <a:moveTo>
                  <a:pt x="0" y="6768"/>
                </a:moveTo>
                <a:cubicBezTo>
                  <a:pt x="0" y="6768"/>
                  <a:pt x="11362" y="1"/>
                  <a:pt x="18430" y="12415"/>
                </a:cubicBezTo>
                <a:cubicBezTo>
                  <a:pt x="31512" y="35389"/>
                  <a:pt x="54604" y="30761"/>
                  <a:pt x="73000" y="33301"/>
                </a:cubicBezTo>
                <a:cubicBezTo>
                  <a:pt x="82106" y="34554"/>
                  <a:pt x="95857" y="41655"/>
                  <a:pt x="100736" y="53551"/>
                </a:cubicBezTo>
                <a:cubicBezTo>
                  <a:pt x="102858" y="58714"/>
                  <a:pt x="109441" y="74337"/>
                  <a:pt x="109441" y="74337"/>
                </a:cubicBezTo>
                <a:lnTo>
                  <a:pt x="0" y="74437"/>
                </a:ln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7845432" y="-1022"/>
            <a:ext cx="1298634" cy="4143777"/>
          </a:xfrm>
          <a:custGeom>
            <a:avLst/>
            <a:gdLst/>
            <a:ahLst/>
            <a:cxnLst/>
            <a:rect l="l" t="t" r="r" b="b"/>
            <a:pathLst>
              <a:path w="40519" h="129291" extrusionOk="0">
                <a:moveTo>
                  <a:pt x="6484" y="0"/>
                </a:moveTo>
                <a:cubicBezTo>
                  <a:pt x="6484" y="0"/>
                  <a:pt x="1" y="14202"/>
                  <a:pt x="14420" y="37811"/>
                </a:cubicBezTo>
                <a:cubicBezTo>
                  <a:pt x="28823" y="61404"/>
                  <a:pt x="19215" y="82289"/>
                  <a:pt x="19215" y="82289"/>
                </a:cubicBezTo>
                <a:cubicBezTo>
                  <a:pt x="19215" y="82289"/>
                  <a:pt x="5013" y="115506"/>
                  <a:pt x="40519" y="129291"/>
                </a:cubicBezTo>
                <a:lnTo>
                  <a:pt x="40519" y="0"/>
                </a:ln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3">
  <p:cSld name="CUSTOM_7">
    <p:spTree>
      <p:nvGrpSpPr>
        <p:cNvPr id="1" name="Shape 157"/>
        <p:cNvGrpSpPr/>
        <p:nvPr/>
      </p:nvGrpSpPr>
      <p:grpSpPr>
        <a:xfrm>
          <a:off x="0" y="0"/>
          <a:ext cx="0" cy="0"/>
          <a:chOff x="0" y="0"/>
          <a:chExt cx="0" cy="0"/>
        </a:xfrm>
      </p:grpSpPr>
      <p:sp>
        <p:nvSpPr>
          <p:cNvPr id="158" name="Google Shape;158;p22"/>
          <p:cNvSpPr/>
          <p:nvPr/>
        </p:nvSpPr>
        <p:spPr>
          <a:xfrm>
            <a:off x="-848" y="1674182"/>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848" y="2550995"/>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848" y="3427645"/>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2" name="Google Shape;162;p22"/>
          <p:cNvSpPr txBox="1">
            <a:spLocks noGrp="1"/>
          </p:cNvSpPr>
          <p:nvPr>
            <p:ph type="title" idx="2" hasCustomPrompt="1"/>
          </p:nvPr>
        </p:nvSpPr>
        <p:spPr>
          <a:xfrm>
            <a:off x="3831300" y="1674300"/>
            <a:ext cx="1494300" cy="6159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3" name="Google Shape;163;p22"/>
          <p:cNvSpPr txBox="1">
            <a:spLocks noGrp="1"/>
          </p:cNvSpPr>
          <p:nvPr>
            <p:ph type="subTitle" idx="1"/>
          </p:nvPr>
        </p:nvSpPr>
        <p:spPr>
          <a:xfrm>
            <a:off x="5443200" y="1674150"/>
            <a:ext cx="2980800" cy="6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4" name="Google Shape;164;p22"/>
          <p:cNvSpPr txBox="1">
            <a:spLocks noGrp="1"/>
          </p:cNvSpPr>
          <p:nvPr>
            <p:ph type="title" idx="3" hasCustomPrompt="1"/>
          </p:nvPr>
        </p:nvSpPr>
        <p:spPr>
          <a:xfrm>
            <a:off x="3831300" y="2550975"/>
            <a:ext cx="1494300" cy="6159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5" name="Google Shape;165;p22"/>
          <p:cNvSpPr txBox="1">
            <a:spLocks noGrp="1"/>
          </p:cNvSpPr>
          <p:nvPr>
            <p:ph type="subTitle" idx="4"/>
          </p:nvPr>
        </p:nvSpPr>
        <p:spPr>
          <a:xfrm>
            <a:off x="5443200" y="2550825"/>
            <a:ext cx="2980800" cy="6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66" name="Google Shape;166;p22"/>
          <p:cNvSpPr txBox="1">
            <a:spLocks noGrp="1"/>
          </p:cNvSpPr>
          <p:nvPr>
            <p:ph type="title" idx="5" hasCustomPrompt="1"/>
          </p:nvPr>
        </p:nvSpPr>
        <p:spPr>
          <a:xfrm>
            <a:off x="3831300" y="3427825"/>
            <a:ext cx="1494300" cy="6159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 name="Google Shape;167;p22"/>
          <p:cNvSpPr txBox="1">
            <a:spLocks noGrp="1"/>
          </p:cNvSpPr>
          <p:nvPr>
            <p:ph type="subTitle" idx="6"/>
          </p:nvPr>
        </p:nvSpPr>
        <p:spPr>
          <a:xfrm>
            <a:off x="5443200" y="3427675"/>
            <a:ext cx="2980800" cy="6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CUSTOM_7_1">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0" name="Google Shape;170;p23"/>
          <p:cNvSpPr txBox="1">
            <a:spLocks noGrp="1"/>
          </p:cNvSpPr>
          <p:nvPr>
            <p:ph type="subTitle" idx="1"/>
          </p:nvPr>
        </p:nvSpPr>
        <p:spPr>
          <a:xfrm>
            <a:off x="720078" y="1168800"/>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1" name="Google Shape;171;p23"/>
          <p:cNvSpPr txBox="1">
            <a:spLocks noGrp="1"/>
          </p:cNvSpPr>
          <p:nvPr>
            <p:ph type="subTitle" idx="2"/>
          </p:nvPr>
        </p:nvSpPr>
        <p:spPr>
          <a:xfrm>
            <a:off x="720000" y="140026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2" name="Google Shape;172;p23"/>
          <p:cNvSpPr txBox="1">
            <a:spLocks noGrp="1"/>
          </p:cNvSpPr>
          <p:nvPr>
            <p:ph type="subTitle" idx="3"/>
          </p:nvPr>
        </p:nvSpPr>
        <p:spPr>
          <a:xfrm>
            <a:off x="720078" y="2295149"/>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3" name="Google Shape;173;p23"/>
          <p:cNvSpPr txBox="1">
            <a:spLocks noGrp="1"/>
          </p:cNvSpPr>
          <p:nvPr>
            <p:ph type="subTitle" idx="4"/>
          </p:nvPr>
        </p:nvSpPr>
        <p:spPr>
          <a:xfrm>
            <a:off x="720000" y="2526762"/>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23"/>
          <p:cNvSpPr txBox="1">
            <a:spLocks noGrp="1"/>
          </p:cNvSpPr>
          <p:nvPr>
            <p:ph type="subTitle" idx="5"/>
          </p:nvPr>
        </p:nvSpPr>
        <p:spPr>
          <a:xfrm>
            <a:off x="720078" y="3421497"/>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5" name="Google Shape;175;p23"/>
          <p:cNvSpPr txBox="1">
            <a:spLocks noGrp="1"/>
          </p:cNvSpPr>
          <p:nvPr>
            <p:ph type="subTitle" idx="6"/>
          </p:nvPr>
        </p:nvSpPr>
        <p:spPr>
          <a:xfrm>
            <a:off x="720000" y="365312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6" name="Google Shape;176;p23"/>
          <p:cNvSpPr/>
          <p:nvPr/>
        </p:nvSpPr>
        <p:spPr>
          <a:xfrm>
            <a:off x="2041645" y="3635812"/>
            <a:ext cx="5642691" cy="1504812"/>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a:spLocks noGrp="1"/>
          </p:cNvSpPr>
          <p:nvPr>
            <p:ph type="subTitle" idx="7"/>
          </p:nvPr>
        </p:nvSpPr>
        <p:spPr>
          <a:xfrm>
            <a:off x="6391500" y="1168800"/>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8" name="Google Shape;178;p23"/>
          <p:cNvSpPr txBox="1">
            <a:spLocks noGrp="1"/>
          </p:cNvSpPr>
          <p:nvPr>
            <p:ph type="subTitle" idx="8"/>
          </p:nvPr>
        </p:nvSpPr>
        <p:spPr>
          <a:xfrm>
            <a:off x="6391500" y="1404826"/>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9" name="Google Shape;179;p23"/>
          <p:cNvSpPr txBox="1">
            <a:spLocks noGrp="1"/>
          </p:cNvSpPr>
          <p:nvPr>
            <p:ph type="subTitle" idx="9"/>
          </p:nvPr>
        </p:nvSpPr>
        <p:spPr>
          <a:xfrm>
            <a:off x="6391500" y="2295149"/>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0" name="Google Shape;180;p23"/>
          <p:cNvSpPr txBox="1">
            <a:spLocks noGrp="1"/>
          </p:cNvSpPr>
          <p:nvPr>
            <p:ph type="subTitle" idx="13"/>
          </p:nvPr>
        </p:nvSpPr>
        <p:spPr>
          <a:xfrm>
            <a:off x="6391500" y="2528974"/>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1" name="Google Shape;181;p23"/>
          <p:cNvSpPr txBox="1">
            <a:spLocks noGrp="1"/>
          </p:cNvSpPr>
          <p:nvPr>
            <p:ph type="subTitle" idx="14"/>
          </p:nvPr>
        </p:nvSpPr>
        <p:spPr>
          <a:xfrm>
            <a:off x="6391500" y="3421497"/>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2" name="Google Shape;182;p23"/>
          <p:cNvSpPr txBox="1">
            <a:spLocks noGrp="1"/>
          </p:cNvSpPr>
          <p:nvPr>
            <p:ph type="subTitle" idx="15"/>
          </p:nvPr>
        </p:nvSpPr>
        <p:spPr>
          <a:xfrm>
            <a:off x="6391500" y="3653123"/>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13">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5446800" y="540000"/>
            <a:ext cx="2534400" cy="12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71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8" name="Google Shape;248;p31"/>
          <p:cNvSpPr txBox="1"/>
          <p:nvPr/>
        </p:nvSpPr>
        <p:spPr>
          <a:xfrm>
            <a:off x="5443200" y="3808800"/>
            <a:ext cx="2538000" cy="47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chemeClr val="dk1"/>
                </a:solidFill>
                <a:latin typeface="Hind"/>
                <a:ea typeface="Hind"/>
                <a:cs typeface="Hind"/>
                <a:sym typeface="Hind"/>
              </a:rPr>
              <a:t>CREDITS: This presentation template was created by </a:t>
            </a:r>
            <a:r>
              <a:rPr lang="en" sz="800">
                <a:solidFill>
                  <a:schemeClr val="dk1"/>
                </a:solidFill>
                <a:uFill>
                  <a:noFill/>
                </a:uFill>
                <a:latin typeface="Hind"/>
                <a:ea typeface="Hind"/>
                <a:cs typeface="Hind"/>
                <a:sym typeface="Hind"/>
                <a:hlinkClick r:id="rId2"/>
              </a:rPr>
              <a:t>Slidesgo</a:t>
            </a:r>
            <a:r>
              <a:rPr lang="en" sz="800">
                <a:solidFill>
                  <a:schemeClr val="dk1"/>
                </a:solidFill>
                <a:latin typeface="Hind"/>
                <a:ea typeface="Hind"/>
                <a:cs typeface="Hind"/>
                <a:sym typeface="Hind"/>
              </a:rPr>
              <a:t>, including icons by </a:t>
            </a:r>
            <a:r>
              <a:rPr lang="en" sz="800">
                <a:solidFill>
                  <a:schemeClr val="dk1"/>
                </a:solidFill>
                <a:uFill>
                  <a:noFill/>
                </a:uFill>
                <a:latin typeface="Hind"/>
                <a:ea typeface="Hind"/>
                <a:cs typeface="Hind"/>
                <a:sym typeface="Hind"/>
                <a:hlinkClick r:id="rId3"/>
              </a:rPr>
              <a:t>Flaticon</a:t>
            </a:r>
            <a:r>
              <a:rPr lang="en" sz="800">
                <a:solidFill>
                  <a:schemeClr val="dk1"/>
                </a:solidFill>
                <a:latin typeface="Hind"/>
                <a:ea typeface="Hind"/>
                <a:cs typeface="Hind"/>
                <a:sym typeface="Hind"/>
              </a:rPr>
              <a:t>, and infographics &amp; images by </a:t>
            </a:r>
            <a:r>
              <a:rPr lang="en" sz="800">
                <a:solidFill>
                  <a:schemeClr val="dk1"/>
                </a:solidFill>
                <a:uFill>
                  <a:noFill/>
                </a:uFill>
                <a:latin typeface="Hind"/>
                <a:ea typeface="Hind"/>
                <a:cs typeface="Hind"/>
                <a:sym typeface="Hind"/>
                <a:hlinkClick r:id="rId4"/>
              </a:rPr>
              <a:t>Freepik</a:t>
            </a:r>
            <a:r>
              <a:rPr lang="en" sz="800">
                <a:solidFill>
                  <a:schemeClr val="dk1"/>
                </a:solidFill>
                <a:latin typeface="Hind"/>
                <a:ea typeface="Hind"/>
                <a:cs typeface="Hind"/>
                <a:sym typeface="Hind"/>
              </a:rPr>
              <a:t>.</a:t>
            </a:r>
            <a:endParaRPr sz="800">
              <a:solidFill>
                <a:schemeClr val="dk1"/>
              </a:solidFill>
              <a:latin typeface="Hind"/>
              <a:ea typeface="Hind"/>
              <a:cs typeface="Hind"/>
              <a:sym typeface="Hind"/>
            </a:endParaRPr>
          </a:p>
        </p:txBody>
      </p:sp>
      <p:sp>
        <p:nvSpPr>
          <p:cNvPr id="249" name="Google Shape;249;p31"/>
          <p:cNvSpPr txBox="1">
            <a:spLocks noGrp="1"/>
          </p:cNvSpPr>
          <p:nvPr>
            <p:ph type="subTitle" idx="1"/>
          </p:nvPr>
        </p:nvSpPr>
        <p:spPr>
          <a:xfrm>
            <a:off x="5446800" y="1767600"/>
            <a:ext cx="2538000" cy="1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0" name="Google Shape;250;p31"/>
          <p:cNvSpPr/>
          <p:nvPr/>
        </p:nvSpPr>
        <p:spPr>
          <a:xfrm rot="-5400000" flipH="1">
            <a:off x="1002303" y="1182572"/>
            <a:ext cx="2669183" cy="5447538"/>
          </a:xfrm>
          <a:custGeom>
            <a:avLst/>
            <a:gdLst/>
            <a:ahLst/>
            <a:cxnLst/>
            <a:rect l="l" t="t" r="r" b="b"/>
            <a:pathLst>
              <a:path w="103718" h="170796" extrusionOk="0">
                <a:moveTo>
                  <a:pt x="42136" y="0"/>
                </a:moveTo>
                <a:cubicBezTo>
                  <a:pt x="23819" y="0"/>
                  <a:pt x="12197" y="18853"/>
                  <a:pt x="12197" y="18853"/>
                </a:cubicBezTo>
                <a:cubicBezTo>
                  <a:pt x="4205" y="35426"/>
                  <a:pt x="16082" y="50720"/>
                  <a:pt x="25376" y="59376"/>
                </a:cubicBezTo>
                <a:cubicBezTo>
                  <a:pt x="38089" y="71252"/>
                  <a:pt x="38114" y="91563"/>
                  <a:pt x="25032" y="103021"/>
                </a:cubicBezTo>
                <a:cubicBezTo>
                  <a:pt x="23729" y="104152"/>
                  <a:pt x="22352" y="105185"/>
                  <a:pt x="20901" y="106119"/>
                </a:cubicBezTo>
                <a:cubicBezTo>
                  <a:pt x="0" y="119324"/>
                  <a:pt x="3787" y="145437"/>
                  <a:pt x="19868" y="162084"/>
                </a:cubicBezTo>
                <a:cubicBezTo>
                  <a:pt x="26221" y="168644"/>
                  <a:pt x="37060" y="170795"/>
                  <a:pt x="48541" y="170795"/>
                </a:cubicBezTo>
                <a:cubicBezTo>
                  <a:pt x="62923" y="170795"/>
                  <a:pt x="78311" y="167420"/>
                  <a:pt x="87144" y="165109"/>
                </a:cubicBezTo>
                <a:cubicBezTo>
                  <a:pt x="92554" y="163682"/>
                  <a:pt x="98136" y="162945"/>
                  <a:pt x="103717" y="162871"/>
                </a:cubicBezTo>
                <a:lnTo>
                  <a:pt x="100349" y="5452"/>
                </a:lnTo>
                <a:cubicBezTo>
                  <a:pt x="94789" y="6066"/>
                  <a:pt x="89568" y="6312"/>
                  <a:pt x="84776" y="6312"/>
                </a:cubicBezTo>
                <a:cubicBezTo>
                  <a:pt x="72892" y="6312"/>
                  <a:pt x="63653" y="4803"/>
                  <a:pt x="58449" y="3681"/>
                </a:cubicBezTo>
                <a:cubicBezTo>
                  <a:pt x="56211" y="3189"/>
                  <a:pt x="53974" y="2550"/>
                  <a:pt x="51810" y="1739"/>
                </a:cubicBezTo>
                <a:cubicBezTo>
                  <a:pt x="48415" y="522"/>
                  <a:pt x="45183" y="0"/>
                  <a:pt x="42136" y="0"/>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95"/>
        <p:cNvGrpSpPr/>
        <p:nvPr/>
      </p:nvGrpSpPr>
      <p:grpSpPr>
        <a:xfrm>
          <a:off x="0" y="0"/>
          <a:ext cx="0" cy="0"/>
          <a:chOff x="0" y="0"/>
          <a:chExt cx="0" cy="0"/>
        </a:xfrm>
      </p:grpSpPr>
      <p:sp>
        <p:nvSpPr>
          <p:cNvPr id="196" name="Google Shape;196;p25"/>
          <p:cNvSpPr txBox="1">
            <a:spLocks noGrp="1"/>
          </p:cNvSpPr>
          <p:nvPr>
            <p:ph type="ctrTitle"/>
          </p:nvPr>
        </p:nvSpPr>
        <p:spPr>
          <a:xfrm>
            <a:off x="720000" y="540000"/>
            <a:ext cx="4723200" cy="406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105929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20000" y="860400"/>
            <a:ext cx="5874600" cy="3740400"/>
          </a:xfrm>
          <a:prstGeom prst="rect">
            <a:avLst/>
          </a:prstGeom>
        </p:spPr>
        <p:txBody>
          <a:bodyPr spcFirstLastPara="1" wrap="square" lIns="91425" tIns="91425" rIns="91425" bIns="91425" anchor="b" anchorCtr="0">
            <a:noAutofit/>
          </a:bodyPr>
          <a:lstStyle>
            <a:lvl1pPr marL="457200" lvl="0" indent="-292100" rtl="0">
              <a:lnSpc>
                <a:spcPct val="200000"/>
              </a:lnSpc>
              <a:spcBef>
                <a:spcPts val="0"/>
              </a:spcBef>
              <a:spcAft>
                <a:spcPts val="0"/>
              </a:spcAft>
              <a:buSzPts val="1000"/>
              <a:buFont typeface="Pompiere"/>
              <a:buChar char="●"/>
              <a:defRPr sz="1200"/>
            </a:lvl1pPr>
            <a:lvl2pPr marL="914400" lvl="1" indent="-292100" rtl="0">
              <a:spcBef>
                <a:spcPts val="1600"/>
              </a:spcBef>
              <a:spcAft>
                <a:spcPts val="0"/>
              </a:spcAft>
              <a:buClr>
                <a:srgbClr val="434343"/>
              </a:buClr>
              <a:buSzPts val="1000"/>
              <a:buFont typeface="Roboto Condensed Light"/>
              <a:buChar char="○"/>
              <a:defRPr sz="1000"/>
            </a:lvl2pPr>
            <a:lvl3pPr marL="1371600" lvl="2" indent="-292100" rtl="0">
              <a:spcBef>
                <a:spcPts val="1600"/>
              </a:spcBef>
              <a:spcAft>
                <a:spcPts val="0"/>
              </a:spcAft>
              <a:buClr>
                <a:srgbClr val="434343"/>
              </a:buClr>
              <a:buSzPts val="1000"/>
              <a:buFont typeface="Roboto Condensed Light"/>
              <a:buChar char="■"/>
              <a:defRPr sz="1000"/>
            </a:lvl3pPr>
            <a:lvl4pPr marL="1828800" lvl="3" indent="-292100" rtl="0">
              <a:spcBef>
                <a:spcPts val="1600"/>
              </a:spcBef>
              <a:spcAft>
                <a:spcPts val="0"/>
              </a:spcAft>
              <a:buClr>
                <a:srgbClr val="434343"/>
              </a:buClr>
              <a:buSzPts val="1000"/>
              <a:buFont typeface="Roboto Condensed Light"/>
              <a:buChar char="●"/>
              <a:defRPr sz="1000"/>
            </a:lvl4pPr>
            <a:lvl5pPr marL="2286000" lvl="4" indent="-292100" rtl="0">
              <a:spcBef>
                <a:spcPts val="1600"/>
              </a:spcBef>
              <a:spcAft>
                <a:spcPts val="0"/>
              </a:spcAft>
              <a:buClr>
                <a:srgbClr val="434343"/>
              </a:buClr>
              <a:buSzPts val="1000"/>
              <a:buFont typeface="Roboto Condensed Light"/>
              <a:buChar char="○"/>
              <a:defRPr sz="1000"/>
            </a:lvl5pPr>
            <a:lvl6pPr marL="2743200" lvl="5" indent="-292100" rtl="0">
              <a:spcBef>
                <a:spcPts val="1600"/>
              </a:spcBef>
              <a:spcAft>
                <a:spcPts val="0"/>
              </a:spcAft>
              <a:buClr>
                <a:srgbClr val="434343"/>
              </a:buClr>
              <a:buSzPts val="1000"/>
              <a:buFont typeface="Roboto Condensed Light"/>
              <a:buChar char="■"/>
              <a:defRPr sz="1000"/>
            </a:lvl6pPr>
            <a:lvl7pPr marL="3200400" lvl="6" indent="-292100" rtl="0">
              <a:spcBef>
                <a:spcPts val="1600"/>
              </a:spcBef>
              <a:spcAft>
                <a:spcPts val="0"/>
              </a:spcAft>
              <a:buClr>
                <a:srgbClr val="434343"/>
              </a:buClr>
              <a:buSzPts val="1000"/>
              <a:buFont typeface="Roboto Condensed Light"/>
              <a:buChar char="●"/>
              <a:defRPr sz="1000"/>
            </a:lvl7pPr>
            <a:lvl8pPr marL="3657600" lvl="7" indent="-292100" rtl="0">
              <a:spcBef>
                <a:spcPts val="1600"/>
              </a:spcBef>
              <a:spcAft>
                <a:spcPts val="0"/>
              </a:spcAft>
              <a:buClr>
                <a:srgbClr val="434343"/>
              </a:buClr>
              <a:buSzPts val="1000"/>
              <a:buFont typeface="Roboto Condensed Light"/>
              <a:buChar char="○"/>
              <a:defRPr sz="1000"/>
            </a:lvl8pPr>
            <a:lvl9pPr marL="4114800" lvl="8" indent="-292100" rtl="0">
              <a:spcBef>
                <a:spcPts val="1600"/>
              </a:spcBef>
              <a:spcAft>
                <a:spcPts val="1600"/>
              </a:spcAft>
              <a:buClr>
                <a:srgbClr val="434343"/>
              </a:buClr>
              <a:buSzPts val="1000"/>
              <a:buFont typeface="Roboto Condensed Light"/>
              <a:buChar char="■"/>
              <a:defRPr sz="1000"/>
            </a:lvl9pPr>
          </a:lstStyle>
          <a:p>
            <a:endParaRPr/>
          </a:p>
        </p:txBody>
      </p:sp>
      <p:sp>
        <p:nvSpPr>
          <p:cNvPr id="23" name="Google Shape;23;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72000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7" name="Google Shape;27;p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 name="Google Shape;28;p5"/>
          <p:cNvSpPr txBox="1">
            <a:spLocks noGrp="1"/>
          </p:cNvSpPr>
          <p:nvPr>
            <p:ph type="body" idx="2"/>
          </p:nvPr>
        </p:nvSpPr>
        <p:spPr>
          <a:xfrm>
            <a:off x="565895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9" name="Google Shape;29;p5"/>
          <p:cNvSpPr txBox="1">
            <a:spLocks noGrp="1"/>
          </p:cNvSpPr>
          <p:nvPr>
            <p:ph type="subTitle" idx="3"/>
          </p:nvPr>
        </p:nvSpPr>
        <p:spPr>
          <a:xfrm>
            <a:off x="720000" y="1894000"/>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 name="Google Shape;30;p5"/>
          <p:cNvSpPr txBox="1">
            <a:spLocks noGrp="1"/>
          </p:cNvSpPr>
          <p:nvPr>
            <p:ph type="subTitle" idx="4"/>
          </p:nvPr>
        </p:nvSpPr>
        <p:spPr>
          <a:xfrm>
            <a:off x="5658900" y="1894025"/>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 name="Google Shape;31;p5"/>
          <p:cNvSpPr/>
          <p:nvPr/>
        </p:nvSpPr>
        <p:spPr>
          <a:xfrm>
            <a:off x="1667550" y="3931099"/>
            <a:ext cx="5809067" cy="1212418"/>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grpSp>
        <p:nvGrpSpPr>
          <p:cNvPr id="35" name="Google Shape;35;p7"/>
          <p:cNvGrpSpPr/>
          <p:nvPr/>
        </p:nvGrpSpPr>
        <p:grpSpPr>
          <a:xfrm>
            <a:off x="3527981" y="1436716"/>
            <a:ext cx="5616442" cy="3706262"/>
            <a:chOff x="3527981" y="1436716"/>
            <a:chExt cx="5616442" cy="3706262"/>
          </a:xfrm>
        </p:grpSpPr>
        <p:sp>
          <p:nvSpPr>
            <p:cNvPr id="36" name="Google Shape;36;p7"/>
            <p:cNvSpPr/>
            <p:nvPr/>
          </p:nvSpPr>
          <p:spPr>
            <a:xfrm>
              <a:off x="8037512" y="1436716"/>
              <a:ext cx="1106911" cy="1352702"/>
            </a:xfrm>
            <a:custGeom>
              <a:avLst/>
              <a:gdLst/>
              <a:ahLst/>
              <a:cxnLst/>
              <a:rect l="l" t="t" r="r" b="b"/>
              <a:pathLst>
                <a:path w="34537" h="42206" extrusionOk="0">
                  <a:moveTo>
                    <a:pt x="33000" y="36174"/>
                  </a:moveTo>
                  <a:cubicBezTo>
                    <a:pt x="33501" y="35773"/>
                    <a:pt x="33986" y="35322"/>
                    <a:pt x="34437" y="34871"/>
                  </a:cubicBezTo>
                  <a:cubicBezTo>
                    <a:pt x="34336" y="34821"/>
                    <a:pt x="34537" y="11011"/>
                    <a:pt x="34537" y="10944"/>
                  </a:cubicBezTo>
                  <a:cubicBezTo>
                    <a:pt x="33668" y="10242"/>
                    <a:pt x="32749" y="9608"/>
                    <a:pt x="31780" y="9039"/>
                  </a:cubicBezTo>
                  <a:cubicBezTo>
                    <a:pt x="16091" y="0"/>
                    <a:pt x="0" y="19432"/>
                    <a:pt x="11078" y="33400"/>
                  </a:cubicBezTo>
                  <a:cubicBezTo>
                    <a:pt x="18079" y="42206"/>
                    <a:pt x="26951" y="41187"/>
                    <a:pt x="33000" y="36174"/>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3527981" y="4113725"/>
              <a:ext cx="1150851" cy="1029254"/>
            </a:xfrm>
            <a:custGeom>
              <a:avLst/>
              <a:gdLst/>
              <a:ahLst/>
              <a:cxnLst/>
              <a:rect l="l" t="t" r="r" b="b"/>
              <a:pathLst>
                <a:path w="35908" h="32114" extrusionOk="0">
                  <a:moveTo>
                    <a:pt x="33267" y="15455"/>
                  </a:moveTo>
                  <a:cubicBezTo>
                    <a:pt x="28739" y="6165"/>
                    <a:pt x="16375" y="0"/>
                    <a:pt x="6600" y="10326"/>
                  </a:cubicBezTo>
                  <a:cubicBezTo>
                    <a:pt x="0" y="17310"/>
                    <a:pt x="1170" y="26283"/>
                    <a:pt x="6149" y="32030"/>
                  </a:cubicBezTo>
                  <a:cubicBezTo>
                    <a:pt x="6066" y="32114"/>
                    <a:pt x="31346" y="32114"/>
                    <a:pt x="31245" y="32114"/>
                  </a:cubicBezTo>
                  <a:cubicBezTo>
                    <a:pt x="35907" y="27252"/>
                    <a:pt x="35907" y="20836"/>
                    <a:pt x="33267" y="15455"/>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4108471" y="2028456"/>
              <a:ext cx="5035952" cy="3114523"/>
            </a:xfrm>
            <a:custGeom>
              <a:avLst/>
              <a:gdLst/>
              <a:ahLst/>
              <a:cxnLst/>
              <a:rect l="l" t="t" r="r" b="b"/>
              <a:pathLst>
                <a:path w="157128" h="97177" extrusionOk="0">
                  <a:moveTo>
                    <a:pt x="47737" y="67"/>
                  </a:moveTo>
                  <a:cubicBezTo>
                    <a:pt x="36759" y="769"/>
                    <a:pt x="26784" y="7185"/>
                    <a:pt x="19466" y="15389"/>
                  </a:cubicBezTo>
                  <a:cubicBezTo>
                    <a:pt x="16208" y="19048"/>
                    <a:pt x="13401" y="23058"/>
                    <a:pt x="10844" y="27235"/>
                  </a:cubicBezTo>
                  <a:cubicBezTo>
                    <a:pt x="5431" y="36107"/>
                    <a:pt x="1671" y="44111"/>
                    <a:pt x="736" y="54503"/>
                  </a:cubicBezTo>
                  <a:cubicBezTo>
                    <a:pt x="0" y="63008"/>
                    <a:pt x="936" y="71579"/>
                    <a:pt x="3493" y="79716"/>
                  </a:cubicBezTo>
                  <a:cubicBezTo>
                    <a:pt x="5330" y="85665"/>
                    <a:pt x="8054" y="91880"/>
                    <a:pt x="11346" y="97177"/>
                  </a:cubicBezTo>
                  <a:lnTo>
                    <a:pt x="157128" y="97177"/>
                  </a:lnTo>
                  <a:cubicBezTo>
                    <a:pt x="157128" y="97177"/>
                    <a:pt x="156927" y="6951"/>
                    <a:pt x="157028" y="7068"/>
                  </a:cubicBezTo>
                  <a:cubicBezTo>
                    <a:pt x="143093" y="9440"/>
                    <a:pt x="129024" y="16174"/>
                    <a:pt x="115674" y="16358"/>
                  </a:cubicBezTo>
                  <a:cubicBezTo>
                    <a:pt x="108038" y="16458"/>
                    <a:pt x="101121" y="13601"/>
                    <a:pt x="93953" y="11462"/>
                  </a:cubicBezTo>
                  <a:cubicBezTo>
                    <a:pt x="86217" y="9156"/>
                    <a:pt x="78481" y="6767"/>
                    <a:pt x="70761" y="4328"/>
                  </a:cubicBezTo>
                  <a:cubicBezTo>
                    <a:pt x="63961" y="2172"/>
                    <a:pt x="56977" y="0"/>
                    <a:pt x="49876" y="0"/>
                  </a:cubicBezTo>
                  <a:cubicBezTo>
                    <a:pt x="49157" y="0"/>
                    <a:pt x="48455" y="17"/>
                    <a:pt x="47737" y="67"/>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7"/>
          <p:cNvSpPr txBox="1">
            <a:spLocks noGrp="1"/>
          </p:cNvSpPr>
          <p:nvPr>
            <p:ph type="title"/>
          </p:nvPr>
        </p:nvSpPr>
        <p:spPr>
          <a:xfrm>
            <a:off x="720000" y="1767600"/>
            <a:ext cx="3136500" cy="90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720000" y="2667600"/>
            <a:ext cx="3136500" cy="1422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2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41" name="Google Shape;41;p7"/>
          <p:cNvSpPr/>
          <p:nvPr/>
        </p:nvSpPr>
        <p:spPr>
          <a:xfrm>
            <a:off x="-10" y="-1993"/>
            <a:ext cx="3207179" cy="1774160"/>
          </a:xfrm>
          <a:custGeom>
            <a:avLst/>
            <a:gdLst/>
            <a:ahLst/>
            <a:cxnLst/>
            <a:rect l="l" t="t" r="r" b="b"/>
            <a:pathLst>
              <a:path w="100068" h="55356" extrusionOk="0">
                <a:moveTo>
                  <a:pt x="0" y="55339"/>
                </a:moveTo>
                <a:cubicBezTo>
                  <a:pt x="7151" y="55155"/>
                  <a:pt x="19315" y="52097"/>
                  <a:pt x="25898" y="34821"/>
                </a:cubicBezTo>
                <a:cubicBezTo>
                  <a:pt x="35606" y="9323"/>
                  <a:pt x="69608" y="17210"/>
                  <a:pt x="69608" y="17210"/>
                </a:cubicBezTo>
                <a:cubicBezTo>
                  <a:pt x="69608" y="17210"/>
                  <a:pt x="100068" y="18897"/>
                  <a:pt x="94387" y="0"/>
                </a:cubicBezTo>
                <a:lnTo>
                  <a:pt x="0" y="0"/>
                </a:lnTo>
                <a:cubicBezTo>
                  <a:pt x="0" y="0"/>
                  <a:pt x="0" y="55355"/>
                  <a:pt x="0" y="55339"/>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443200" y="1767600"/>
            <a:ext cx="2980800" cy="1785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4" name="Google Shape;44;p8"/>
          <p:cNvSpPr/>
          <p:nvPr/>
        </p:nvSpPr>
        <p:spPr>
          <a:xfrm flipH="1">
            <a:off x="-14590" y="-179329"/>
            <a:ext cx="5025144" cy="5336997"/>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7200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0" y="2505825"/>
            <a:ext cx="5927168" cy="276470"/>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920925" y="908575"/>
            <a:ext cx="5006400" cy="207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920925" y="2937600"/>
            <a:ext cx="5006400" cy="6156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SzPts val="1800"/>
              <a:buChar char="●"/>
              <a:defRPr sz="17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Google Shape;56;p11"/>
          <p:cNvSpPr/>
          <p:nvPr/>
        </p:nvSpPr>
        <p:spPr>
          <a:xfrm flipH="1">
            <a:off x="5997499" y="2188625"/>
            <a:ext cx="3146501"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8" r:id="rId14"/>
    <p:sldLayoutId id="2147483669" r:id="rId15"/>
    <p:sldLayoutId id="2147483677"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uYHT7NQDfpY?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ls.gov/ooh/healthcare/physicians-and-surgeons.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ocs.google.com/forms/d/e/1FAIpQLSfon72xhPX10PnyMmqHf7YVsCEKBlElM_CfXxakT_PXmMp9nA/viewform" TargetMode="External"/><Relationship Id="rId4" Type="http://schemas.openxmlformats.org/officeDocument/2006/relationships/hyperlink" Target="https://docs.google.com/forms/d/e/1FAIpQLScm7bY40s5NeCkKOae37psyrt4kuhGB7ssErRHKDb3mJemD8g/viewform?usp=sf_lin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armenb@samhealth.org" TargetMode="External"/><Relationship Id="rId7" Type="http://schemas.openxmlformats.org/officeDocument/2006/relationships/hyperlink" Target="https://www.facebook.com/OregonPacificAHEC/"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s://twitter.com/orpacificahec" TargetMode="External"/><Relationship Id="rId5" Type="http://schemas.openxmlformats.org/officeDocument/2006/relationships/hyperlink" Target="https://www.instagram.com/oregon_pacificahec/" TargetMode="External"/><Relationship Id="rId4" Type="http://schemas.openxmlformats.org/officeDocument/2006/relationships/hyperlink" Target="http://www.opahe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slide" Target="slide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B2YCMkTLLNk?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ctrTitle"/>
          </p:nvPr>
        </p:nvSpPr>
        <p:spPr>
          <a:xfrm>
            <a:off x="5485450" y="860400"/>
            <a:ext cx="2938500" cy="21392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400" dirty="0"/>
              <a:t>Medical Careers</a:t>
            </a:r>
            <a:br>
              <a:rPr lang="en-US" sz="5400" dirty="0"/>
            </a:br>
            <a:r>
              <a:rPr lang="en-US" sz="5400" dirty="0"/>
              <a:t>- Physician</a:t>
            </a:r>
            <a:endParaRPr sz="5400" dirty="0"/>
          </a:p>
        </p:txBody>
      </p:sp>
      <p:sp>
        <p:nvSpPr>
          <p:cNvPr id="263" name="Google Shape;263;p35"/>
          <p:cNvSpPr txBox="1">
            <a:spLocks noGrp="1"/>
          </p:cNvSpPr>
          <p:nvPr>
            <p:ph type="subTitle" idx="1"/>
          </p:nvPr>
        </p:nvSpPr>
        <p:spPr>
          <a:xfrm>
            <a:off x="5888484" y="3096851"/>
            <a:ext cx="2498400" cy="5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 Carmen Boone</a:t>
            </a:r>
            <a:endParaRPr dirty="0"/>
          </a:p>
        </p:txBody>
      </p:sp>
      <p:grpSp>
        <p:nvGrpSpPr>
          <p:cNvPr id="264" name="Google Shape;264;p35"/>
          <p:cNvGrpSpPr/>
          <p:nvPr/>
        </p:nvGrpSpPr>
        <p:grpSpPr>
          <a:xfrm>
            <a:off x="316599" y="1608692"/>
            <a:ext cx="4255411" cy="3394826"/>
            <a:chOff x="-132051" y="1608692"/>
            <a:chExt cx="4255411" cy="3394826"/>
          </a:xfrm>
        </p:grpSpPr>
        <p:sp>
          <p:nvSpPr>
            <p:cNvPr id="265" name="Google Shape;265;p35"/>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 name="Picture 132" descr="A picture containing drawing&#10;&#10;Description automatically generated">
            <a:extLst>
              <a:ext uri="{FF2B5EF4-FFF2-40B4-BE49-F238E27FC236}">
                <a16:creationId xmlns:a16="http://schemas.microsoft.com/office/drawing/2014/main" id="{3A176A70-7D1C-4333-9705-6B086745B3AA}"/>
              </a:ext>
            </a:extLst>
          </p:cNvPr>
          <p:cNvPicPr>
            <a:picLocks noChangeAspect="1"/>
          </p:cNvPicPr>
          <p:nvPr/>
        </p:nvPicPr>
        <p:blipFill>
          <a:blip r:embed="rId3"/>
          <a:stretch>
            <a:fillRect/>
          </a:stretch>
        </p:blipFill>
        <p:spPr>
          <a:xfrm>
            <a:off x="5888484" y="4199372"/>
            <a:ext cx="2775891" cy="656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1"/>
          <p:cNvSpPr txBox="1">
            <a:spLocks noGrp="1"/>
          </p:cNvSpPr>
          <p:nvPr>
            <p:ph type="body" idx="1"/>
          </p:nvPr>
        </p:nvSpPr>
        <p:spPr>
          <a:xfrm>
            <a:off x="4012420" y="1270768"/>
            <a:ext cx="4411580" cy="2995207"/>
          </a:xfrm>
          <a:prstGeom prst="rect">
            <a:avLst/>
          </a:prstGeom>
        </p:spPr>
        <p:txBody>
          <a:bodyPr spcFirstLastPara="1" wrap="square" lIns="91425" tIns="91425" rIns="91425" bIns="91425" anchor="t" anchorCtr="0">
            <a:noAutofit/>
          </a:bodyPr>
          <a:lstStyle/>
          <a:p>
            <a:pPr lvl="0" indent="-457200" algn="l">
              <a:spcAft>
                <a:spcPts val="1600"/>
              </a:spcAft>
              <a:buSzPct val="100000"/>
              <a:buFont typeface="Arial" panose="020B0604020202020204" pitchFamily="34" charset="0"/>
              <a:buChar char="•"/>
            </a:pPr>
            <a:r>
              <a:rPr lang="en-US" sz="2400" dirty="0"/>
              <a:t>After medical school: </a:t>
            </a:r>
            <a:r>
              <a:rPr lang="en-US" sz="2400" b="1" dirty="0"/>
              <a:t>residency program </a:t>
            </a:r>
          </a:p>
          <a:p>
            <a:pPr lvl="0" indent="-457200" algn="l">
              <a:spcAft>
                <a:spcPts val="1600"/>
              </a:spcAft>
              <a:buSzPct val="100000"/>
              <a:buFont typeface="Arial" panose="020B0604020202020204" pitchFamily="34" charset="0"/>
              <a:buChar char="•"/>
            </a:pPr>
            <a:r>
              <a:rPr lang="en-US" sz="2400" dirty="0"/>
              <a:t>Usually in a hospital </a:t>
            </a:r>
          </a:p>
          <a:p>
            <a:pPr lvl="0" indent="-457200" algn="l">
              <a:spcAft>
                <a:spcPts val="1600"/>
              </a:spcAft>
              <a:buSzPct val="100000"/>
              <a:buFont typeface="Arial" panose="020B0604020202020204" pitchFamily="34" charset="0"/>
              <a:buChar char="•"/>
            </a:pPr>
            <a:r>
              <a:rPr lang="en-US" sz="2400" dirty="0"/>
              <a:t>Lasts 3 to 7 years, depending on the specialty.</a:t>
            </a:r>
            <a:endParaRPr sz="2400" dirty="0"/>
          </a:p>
        </p:txBody>
      </p:sp>
      <p:sp>
        <p:nvSpPr>
          <p:cNvPr id="610" name="Google Shape;610;p41"/>
          <p:cNvSpPr txBox="1">
            <a:spLocks noGrp="1"/>
          </p:cNvSpPr>
          <p:nvPr>
            <p:ph type="title"/>
          </p:nvPr>
        </p:nvSpPr>
        <p:spPr>
          <a:xfrm>
            <a:off x="3625649" y="340798"/>
            <a:ext cx="4798351" cy="5180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t>Training</a:t>
            </a:r>
            <a:endParaRPr sz="3600" b="1" dirty="0"/>
          </a:p>
        </p:txBody>
      </p:sp>
      <p:grpSp>
        <p:nvGrpSpPr>
          <p:cNvPr id="614" name="Google Shape;614;p41"/>
          <p:cNvGrpSpPr/>
          <p:nvPr/>
        </p:nvGrpSpPr>
        <p:grpSpPr>
          <a:xfrm>
            <a:off x="1048288" y="468343"/>
            <a:ext cx="2106424" cy="5400169"/>
            <a:chOff x="2778525" y="238100"/>
            <a:chExt cx="2039725" cy="5229175"/>
          </a:xfrm>
        </p:grpSpPr>
        <p:sp>
          <p:nvSpPr>
            <p:cNvPr id="615" name="Google Shape;615;p41"/>
            <p:cNvSpPr/>
            <p:nvPr/>
          </p:nvSpPr>
          <p:spPr>
            <a:xfrm>
              <a:off x="2778525" y="1206200"/>
              <a:ext cx="748575" cy="1186050"/>
            </a:xfrm>
            <a:custGeom>
              <a:avLst/>
              <a:gdLst/>
              <a:ahLst/>
              <a:cxnLst/>
              <a:rect l="l" t="t" r="r" b="b"/>
              <a:pathLst>
                <a:path w="29943" h="47442" extrusionOk="0">
                  <a:moveTo>
                    <a:pt x="22746" y="0"/>
                  </a:moveTo>
                  <a:cubicBezTo>
                    <a:pt x="21410" y="0"/>
                    <a:pt x="19713" y="1019"/>
                    <a:pt x="19079" y="2173"/>
                  </a:cubicBezTo>
                  <a:cubicBezTo>
                    <a:pt x="15232" y="9234"/>
                    <a:pt x="0" y="37502"/>
                    <a:pt x="657" y="40534"/>
                  </a:cubicBezTo>
                  <a:cubicBezTo>
                    <a:pt x="1326" y="43616"/>
                    <a:pt x="3447" y="47442"/>
                    <a:pt x="8518" y="47442"/>
                  </a:cubicBezTo>
                  <a:cubicBezTo>
                    <a:pt x="9108" y="47442"/>
                    <a:pt x="9738" y="47390"/>
                    <a:pt x="10411" y="47279"/>
                  </a:cubicBezTo>
                  <a:cubicBezTo>
                    <a:pt x="16884" y="46238"/>
                    <a:pt x="24375" y="24013"/>
                    <a:pt x="25891" y="20709"/>
                  </a:cubicBezTo>
                  <a:cubicBezTo>
                    <a:pt x="27385" y="17404"/>
                    <a:pt x="29942" y="8080"/>
                    <a:pt x="27838" y="2829"/>
                  </a:cubicBezTo>
                  <a:cubicBezTo>
                    <a:pt x="26715" y="54"/>
                    <a:pt x="24986" y="2"/>
                    <a:pt x="23296" y="2"/>
                  </a:cubicBezTo>
                  <a:cubicBezTo>
                    <a:pt x="23230" y="2"/>
                    <a:pt x="23164" y="2"/>
                    <a:pt x="23099" y="2"/>
                  </a:cubicBezTo>
                  <a:cubicBezTo>
                    <a:pt x="22981" y="2"/>
                    <a:pt x="22863" y="2"/>
                    <a:pt x="2274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p:nvPr/>
          </p:nvSpPr>
          <p:spPr>
            <a:xfrm>
              <a:off x="4375975" y="2751400"/>
              <a:ext cx="247075" cy="455400"/>
            </a:xfrm>
            <a:custGeom>
              <a:avLst/>
              <a:gdLst/>
              <a:ahLst/>
              <a:cxnLst/>
              <a:rect l="l" t="t" r="r" b="b"/>
              <a:pathLst>
                <a:path w="9883" h="18216" extrusionOk="0">
                  <a:moveTo>
                    <a:pt x="2075" y="0"/>
                  </a:moveTo>
                  <a:lnTo>
                    <a:pt x="2867" y="6179"/>
                  </a:lnTo>
                  <a:cubicBezTo>
                    <a:pt x="988" y="7243"/>
                    <a:pt x="423" y="9529"/>
                    <a:pt x="196" y="10298"/>
                  </a:cubicBezTo>
                  <a:cubicBezTo>
                    <a:pt x="0" y="11038"/>
                    <a:pt x="181" y="13978"/>
                    <a:pt x="861" y="13978"/>
                  </a:cubicBezTo>
                  <a:cubicBezTo>
                    <a:pt x="887" y="13978"/>
                    <a:pt x="915" y="13974"/>
                    <a:pt x="943" y="13964"/>
                  </a:cubicBezTo>
                  <a:cubicBezTo>
                    <a:pt x="1690" y="13716"/>
                    <a:pt x="1871" y="10683"/>
                    <a:pt x="1871" y="10683"/>
                  </a:cubicBezTo>
                  <a:lnTo>
                    <a:pt x="2527" y="9325"/>
                  </a:lnTo>
                  <a:cubicBezTo>
                    <a:pt x="2527" y="9325"/>
                    <a:pt x="2573" y="16816"/>
                    <a:pt x="3387" y="17291"/>
                  </a:cubicBezTo>
                  <a:cubicBezTo>
                    <a:pt x="3435" y="17319"/>
                    <a:pt x="3479" y="17333"/>
                    <a:pt x="3521" y="17333"/>
                  </a:cubicBezTo>
                  <a:cubicBezTo>
                    <a:pt x="4383" y="17333"/>
                    <a:pt x="4024" y="11632"/>
                    <a:pt x="4395" y="11632"/>
                  </a:cubicBezTo>
                  <a:cubicBezTo>
                    <a:pt x="4399" y="11632"/>
                    <a:pt x="4402" y="11632"/>
                    <a:pt x="4406" y="11633"/>
                  </a:cubicBezTo>
                  <a:cubicBezTo>
                    <a:pt x="4791" y="11769"/>
                    <a:pt x="4179" y="17110"/>
                    <a:pt x="4655" y="17857"/>
                  </a:cubicBezTo>
                  <a:cubicBezTo>
                    <a:pt x="4820" y="18109"/>
                    <a:pt x="4966" y="18216"/>
                    <a:pt x="5095" y="18216"/>
                  </a:cubicBezTo>
                  <a:cubicBezTo>
                    <a:pt x="5337" y="18216"/>
                    <a:pt x="5518" y="17839"/>
                    <a:pt x="5651" y="17337"/>
                  </a:cubicBezTo>
                  <a:cubicBezTo>
                    <a:pt x="5877" y="16590"/>
                    <a:pt x="5786" y="11656"/>
                    <a:pt x="6148" y="11543"/>
                  </a:cubicBezTo>
                  <a:cubicBezTo>
                    <a:pt x="6153" y="11541"/>
                    <a:pt x="6157" y="11541"/>
                    <a:pt x="6161" y="11541"/>
                  </a:cubicBezTo>
                  <a:cubicBezTo>
                    <a:pt x="6519" y="11541"/>
                    <a:pt x="5886" y="17565"/>
                    <a:pt x="6737" y="17744"/>
                  </a:cubicBezTo>
                  <a:cubicBezTo>
                    <a:pt x="6748" y="17747"/>
                    <a:pt x="6760" y="17748"/>
                    <a:pt x="6771" y="17748"/>
                  </a:cubicBezTo>
                  <a:cubicBezTo>
                    <a:pt x="7571" y="17748"/>
                    <a:pt x="7444" y="11473"/>
                    <a:pt x="7868" y="11362"/>
                  </a:cubicBezTo>
                  <a:cubicBezTo>
                    <a:pt x="7872" y="11361"/>
                    <a:pt x="7876" y="11360"/>
                    <a:pt x="7879" y="11360"/>
                  </a:cubicBezTo>
                  <a:cubicBezTo>
                    <a:pt x="8263" y="11360"/>
                    <a:pt x="7437" y="17084"/>
                    <a:pt x="8062" y="17084"/>
                  </a:cubicBezTo>
                  <a:cubicBezTo>
                    <a:pt x="8092" y="17084"/>
                    <a:pt x="8126" y="17070"/>
                    <a:pt x="8163" y="17042"/>
                  </a:cubicBezTo>
                  <a:cubicBezTo>
                    <a:pt x="8593" y="16726"/>
                    <a:pt x="9883" y="11181"/>
                    <a:pt x="9204" y="8918"/>
                  </a:cubicBezTo>
                  <a:lnTo>
                    <a:pt x="9249" y="476"/>
                  </a:lnTo>
                  <a:lnTo>
                    <a:pt x="207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4018750" y="1178950"/>
              <a:ext cx="688050" cy="1669225"/>
            </a:xfrm>
            <a:custGeom>
              <a:avLst/>
              <a:gdLst/>
              <a:ahLst/>
              <a:cxnLst/>
              <a:rect l="l" t="t" r="r" b="b"/>
              <a:pathLst>
                <a:path w="27522" h="66769" extrusionOk="0">
                  <a:moveTo>
                    <a:pt x="7442" y="0"/>
                  </a:moveTo>
                  <a:cubicBezTo>
                    <a:pt x="7279" y="0"/>
                    <a:pt x="7122" y="24"/>
                    <a:pt x="6971" y="72"/>
                  </a:cubicBezTo>
                  <a:cubicBezTo>
                    <a:pt x="2377" y="1543"/>
                    <a:pt x="1" y="5255"/>
                    <a:pt x="1268" y="11795"/>
                  </a:cubicBezTo>
                  <a:cubicBezTo>
                    <a:pt x="2536" y="18336"/>
                    <a:pt x="11294" y="35808"/>
                    <a:pt x="11294" y="35808"/>
                  </a:cubicBezTo>
                  <a:lnTo>
                    <a:pt x="13897" y="65976"/>
                  </a:lnTo>
                  <a:lnTo>
                    <a:pt x="25847" y="66769"/>
                  </a:lnTo>
                  <a:cubicBezTo>
                    <a:pt x="25847" y="66769"/>
                    <a:pt x="27521" y="41602"/>
                    <a:pt x="26322" y="34043"/>
                  </a:cubicBezTo>
                  <a:cubicBezTo>
                    <a:pt x="25157" y="26723"/>
                    <a:pt x="12934" y="0"/>
                    <a:pt x="744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4071950" y="5173025"/>
              <a:ext cx="746300" cy="294250"/>
            </a:xfrm>
            <a:custGeom>
              <a:avLst/>
              <a:gdLst/>
              <a:ahLst/>
              <a:cxnLst/>
              <a:rect l="l" t="t" r="r" b="b"/>
              <a:pathLst>
                <a:path w="29852" h="11770" extrusionOk="0">
                  <a:moveTo>
                    <a:pt x="11248" y="1"/>
                  </a:moveTo>
                  <a:lnTo>
                    <a:pt x="0" y="861"/>
                  </a:lnTo>
                  <a:lnTo>
                    <a:pt x="815" y="6473"/>
                  </a:lnTo>
                  <a:lnTo>
                    <a:pt x="1607" y="11769"/>
                  </a:lnTo>
                  <a:lnTo>
                    <a:pt x="29852" y="11769"/>
                  </a:lnTo>
                  <a:cubicBezTo>
                    <a:pt x="28290" y="9438"/>
                    <a:pt x="25869" y="7809"/>
                    <a:pt x="23130" y="7265"/>
                  </a:cubicBezTo>
                  <a:cubicBezTo>
                    <a:pt x="21093" y="6835"/>
                    <a:pt x="19102" y="6224"/>
                    <a:pt x="17200" y="5432"/>
                  </a:cubicBezTo>
                  <a:cubicBezTo>
                    <a:pt x="11429" y="2943"/>
                    <a:pt x="11248" y="1"/>
                    <a:pt x="1124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4092300" y="5308825"/>
              <a:ext cx="725950" cy="157875"/>
            </a:xfrm>
            <a:custGeom>
              <a:avLst/>
              <a:gdLst/>
              <a:ahLst/>
              <a:cxnLst/>
              <a:rect l="l" t="t" r="r" b="b"/>
              <a:pathLst>
                <a:path w="29038" h="6315" extrusionOk="0">
                  <a:moveTo>
                    <a:pt x="16386" y="0"/>
                  </a:moveTo>
                  <a:cubicBezTo>
                    <a:pt x="15278" y="1200"/>
                    <a:pt x="14146" y="2694"/>
                    <a:pt x="13625" y="4165"/>
                  </a:cubicBezTo>
                  <a:cubicBezTo>
                    <a:pt x="6836" y="3576"/>
                    <a:pt x="2694" y="1811"/>
                    <a:pt x="1" y="1041"/>
                  </a:cubicBezTo>
                  <a:lnTo>
                    <a:pt x="1" y="1041"/>
                  </a:lnTo>
                  <a:lnTo>
                    <a:pt x="793" y="6315"/>
                  </a:lnTo>
                  <a:lnTo>
                    <a:pt x="29038" y="6315"/>
                  </a:lnTo>
                  <a:cubicBezTo>
                    <a:pt x="27476" y="4006"/>
                    <a:pt x="25055" y="2377"/>
                    <a:pt x="22316" y="1833"/>
                  </a:cubicBezTo>
                  <a:cubicBezTo>
                    <a:pt x="20279" y="1403"/>
                    <a:pt x="18288" y="792"/>
                    <a:pt x="16386"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3777725" y="2730475"/>
              <a:ext cx="674450" cy="2621925"/>
            </a:xfrm>
            <a:custGeom>
              <a:avLst/>
              <a:gdLst/>
              <a:ahLst/>
              <a:cxnLst/>
              <a:rect l="l" t="t" r="r" b="b"/>
              <a:pathLst>
                <a:path w="26978" h="104877" extrusionOk="0">
                  <a:moveTo>
                    <a:pt x="18378" y="0"/>
                  </a:moveTo>
                  <a:lnTo>
                    <a:pt x="0" y="204"/>
                  </a:lnTo>
                  <a:lnTo>
                    <a:pt x="612" y="7039"/>
                  </a:lnTo>
                  <a:lnTo>
                    <a:pt x="9257" y="104877"/>
                  </a:lnTo>
                  <a:lnTo>
                    <a:pt x="26978" y="98721"/>
                  </a:lnTo>
                  <a:lnTo>
                    <a:pt x="18989" y="7039"/>
                  </a:lnTo>
                  <a:lnTo>
                    <a:pt x="18378"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3007675" y="5173025"/>
              <a:ext cx="716325" cy="294250"/>
            </a:xfrm>
            <a:custGeom>
              <a:avLst/>
              <a:gdLst/>
              <a:ahLst/>
              <a:cxnLst/>
              <a:rect l="l" t="t" r="r" b="b"/>
              <a:pathLst>
                <a:path w="28653" h="11770" extrusionOk="0">
                  <a:moveTo>
                    <a:pt x="17291" y="1"/>
                  </a:moveTo>
                  <a:lnTo>
                    <a:pt x="17291" y="1"/>
                  </a:lnTo>
                  <a:cubicBezTo>
                    <a:pt x="17291" y="1"/>
                    <a:pt x="17427" y="2943"/>
                    <a:pt x="11950" y="5432"/>
                  </a:cubicBezTo>
                  <a:cubicBezTo>
                    <a:pt x="10094" y="6224"/>
                    <a:pt x="8170" y="6835"/>
                    <a:pt x="6201" y="7265"/>
                  </a:cubicBezTo>
                  <a:cubicBezTo>
                    <a:pt x="1607" y="8261"/>
                    <a:pt x="0" y="11769"/>
                    <a:pt x="0" y="11769"/>
                  </a:cubicBezTo>
                  <a:lnTo>
                    <a:pt x="28245" y="11769"/>
                  </a:lnTo>
                  <a:lnTo>
                    <a:pt x="28426" y="6473"/>
                  </a:lnTo>
                  <a:lnTo>
                    <a:pt x="28652" y="861"/>
                  </a:lnTo>
                  <a:lnTo>
                    <a:pt x="17291" y="1"/>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3007675" y="5308825"/>
              <a:ext cx="710675" cy="157875"/>
            </a:xfrm>
            <a:custGeom>
              <a:avLst/>
              <a:gdLst/>
              <a:ahLst/>
              <a:cxnLst/>
              <a:rect l="l" t="t" r="r" b="b"/>
              <a:pathLst>
                <a:path w="28427" h="6315" extrusionOk="0">
                  <a:moveTo>
                    <a:pt x="11950" y="0"/>
                  </a:moveTo>
                  <a:cubicBezTo>
                    <a:pt x="10094" y="792"/>
                    <a:pt x="8170" y="1403"/>
                    <a:pt x="6201" y="1833"/>
                  </a:cubicBezTo>
                  <a:cubicBezTo>
                    <a:pt x="1607" y="2829"/>
                    <a:pt x="0" y="6315"/>
                    <a:pt x="0" y="6315"/>
                  </a:cubicBezTo>
                  <a:lnTo>
                    <a:pt x="28245" y="6315"/>
                  </a:lnTo>
                  <a:lnTo>
                    <a:pt x="28426" y="1041"/>
                  </a:lnTo>
                  <a:lnTo>
                    <a:pt x="28426" y="1041"/>
                  </a:lnTo>
                  <a:cubicBezTo>
                    <a:pt x="25846" y="1811"/>
                    <a:pt x="21863" y="3576"/>
                    <a:pt x="15164" y="4165"/>
                  </a:cubicBezTo>
                  <a:cubicBezTo>
                    <a:pt x="14462" y="2694"/>
                    <a:pt x="13172" y="1200"/>
                    <a:pt x="1195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3284900" y="2730475"/>
              <a:ext cx="518875" cy="2621925"/>
            </a:xfrm>
            <a:custGeom>
              <a:avLst/>
              <a:gdLst/>
              <a:ahLst/>
              <a:cxnLst/>
              <a:rect l="l" t="t" r="r" b="b"/>
              <a:pathLst>
                <a:path w="20755" h="104877" extrusionOk="0">
                  <a:moveTo>
                    <a:pt x="1" y="0"/>
                  </a:moveTo>
                  <a:lnTo>
                    <a:pt x="159" y="7039"/>
                  </a:lnTo>
                  <a:lnTo>
                    <a:pt x="2332" y="98721"/>
                  </a:lnTo>
                  <a:lnTo>
                    <a:pt x="20755" y="104877"/>
                  </a:lnTo>
                  <a:lnTo>
                    <a:pt x="18559" y="7039"/>
                  </a:lnTo>
                  <a:lnTo>
                    <a:pt x="18401" y="204"/>
                  </a:lnTo>
                  <a:lnTo>
                    <a:pt x="1"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3515200" y="365400"/>
              <a:ext cx="574875" cy="1005600"/>
            </a:xfrm>
            <a:custGeom>
              <a:avLst/>
              <a:gdLst/>
              <a:ahLst/>
              <a:cxnLst/>
              <a:rect l="l" t="t" r="r" b="b"/>
              <a:pathLst>
                <a:path w="22995" h="40224" extrusionOk="0">
                  <a:moveTo>
                    <a:pt x="12950" y="0"/>
                  </a:moveTo>
                  <a:cubicBezTo>
                    <a:pt x="12336" y="0"/>
                    <a:pt x="11720" y="61"/>
                    <a:pt x="11113" y="182"/>
                  </a:cubicBezTo>
                  <a:cubicBezTo>
                    <a:pt x="10592" y="295"/>
                    <a:pt x="10071" y="409"/>
                    <a:pt x="9551" y="544"/>
                  </a:cubicBezTo>
                  <a:cubicBezTo>
                    <a:pt x="6654" y="1291"/>
                    <a:pt x="4685" y="3079"/>
                    <a:pt x="3508" y="5818"/>
                  </a:cubicBezTo>
                  <a:cubicBezTo>
                    <a:pt x="2829" y="7470"/>
                    <a:pt x="2444" y="9235"/>
                    <a:pt x="2354" y="11023"/>
                  </a:cubicBezTo>
                  <a:cubicBezTo>
                    <a:pt x="2309" y="11747"/>
                    <a:pt x="2196" y="12358"/>
                    <a:pt x="1336" y="12517"/>
                  </a:cubicBezTo>
                  <a:cubicBezTo>
                    <a:pt x="1222" y="12562"/>
                    <a:pt x="1109" y="12653"/>
                    <a:pt x="1019" y="12743"/>
                  </a:cubicBezTo>
                  <a:cubicBezTo>
                    <a:pt x="91" y="13513"/>
                    <a:pt x="0" y="15663"/>
                    <a:pt x="1403" y="15957"/>
                  </a:cubicBezTo>
                  <a:cubicBezTo>
                    <a:pt x="2331" y="16138"/>
                    <a:pt x="2377" y="16704"/>
                    <a:pt x="2444" y="17360"/>
                  </a:cubicBezTo>
                  <a:cubicBezTo>
                    <a:pt x="2467" y="17586"/>
                    <a:pt x="2490" y="17813"/>
                    <a:pt x="2512" y="18039"/>
                  </a:cubicBezTo>
                  <a:cubicBezTo>
                    <a:pt x="2626" y="18831"/>
                    <a:pt x="2807" y="19623"/>
                    <a:pt x="3078" y="20393"/>
                  </a:cubicBezTo>
                  <a:cubicBezTo>
                    <a:pt x="3372" y="21207"/>
                    <a:pt x="4300" y="22045"/>
                    <a:pt x="5296" y="22520"/>
                  </a:cubicBezTo>
                  <a:cubicBezTo>
                    <a:pt x="5703" y="22724"/>
                    <a:pt x="5794" y="23244"/>
                    <a:pt x="5771" y="23720"/>
                  </a:cubicBezTo>
                  <a:cubicBezTo>
                    <a:pt x="5749" y="25055"/>
                    <a:pt x="5771" y="28110"/>
                    <a:pt x="5771" y="29445"/>
                  </a:cubicBezTo>
                  <a:cubicBezTo>
                    <a:pt x="5749" y="30124"/>
                    <a:pt x="5658" y="30192"/>
                    <a:pt x="5047" y="30396"/>
                  </a:cubicBezTo>
                  <a:cubicBezTo>
                    <a:pt x="4323" y="30622"/>
                    <a:pt x="2739" y="30803"/>
                    <a:pt x="2014" y="31075"/>
                  </a:cubicBezTo>
                  <a:cubicBezTo>
                    <a:pt x="1471" y="31256"/>
                    <a:pt x="1426" y="31709"/>
                    <a:pt x="1856" y="32116"/>
                  </a:cubicBezTo>
                  <a:cubicBezTo>
                    <a:pt x="1992" y="32229"/>
                    <a:pt x="2128" y="32342"/>
                    <a:pt x="2286" y="32433"/>
                  </a:cubicBezTo>
                  <a:cubicBezTo>
                    <a:pt x="5477" y="34809"/>
                    <a:pt x="8668" y="37186"/>
                    <a:pt x="11859" y="39562"/>
                  </a:cubicBezTo>
                  <a:cubicBezTo>
                    <a:pt x="12086" y="39720"/>
                    <a:pt x="12289" y="39901"/>
                    <a:pt x="12538" y="40037"/>
                  </a:cubicBezTo>
                  <a:cubicBezTo>
                    <a:pt x="12733" y="40160"/>
                    <a:pt x="12896" y="40223"/>
                    <a:pt x="13051" y="40223"/>
                  </a:cubicBezTo>
                  <a:cubicBezTo>
                    <a:pt x="13238" y="40223"/>
                    <a:pt x="13414" y="40132"/>
                    <a:pt x="13625" y="39947"/>
                  </a:cubicBezTo>
                  <a:cubicBezTo>
                    <a:pt x="13738" y="39811"/>
                    <a:pt x="13874" y="39698"/>
                    <a:pt x="13987" y="39562"/>
                  </a:cubicBezTo>
                  <a:cubicBezTo>
                    <a:pt x="16137" y="37072"/>
                    <a:pt x="18468" y="34787"/>
                    <a:pt x="20731" y="32433"/>
                  </a:cubicBezTo>
                  <a:cubicBezTo>
                    <a:pt x="21139" y="32026"/>
                    <a:pt x="21523" y="31573"/>
                    <a:pt x="21885" y="31120"/>
                  </a:cubicBezTo>
                  <a:cubicBezTo>
                    <a:pt x="22248" y="30690"/>
                    <a:pt x="22134" y="30419"/>
                    <a:pt x="21569" y="30283"/>
                  </a:cubicBezTo>
                  <a:cubicBezTo>
                    <a:pt x="19829" y="29911"/>
                    <a:pt x="18832" y="29726"/>
                    <a:pt x="18768" y="29726"/>
                  </a:cubicBezTo>
                  <a:cubicBezTo>
                    <a:pt x="18757" y="29726"/>
                    <a:pt x="18770" y="29730"/>
                    <a:pt x="18807" y="29740"/>
                  </a:cubicBezTo>
                  <a:cubicBezTo>
                    <a:pt x="18151" y="29604"/>
                    <a:pt x="16974" y="29581"/>
                    <a:pt x="16997" y="28970"/>
                  </a:cubicBezTo>
                  <a:cubicBezTo>
                    <a:pt x="17042" y="27590"/>
                    <a:pt x="17133" y="24512"/>
                    <a:pt x="17201" y="23131"/>
                  </a:cubicBezTo>
                  <a:cubicBezTo>
                    <a:pt x="17201" y="22814"/>
                    <a:pt x="17223" y="22452"/>
                    <a:pt x="17472" y="22248"/>
                  </a:cubicBezTo>
                  <a:cubicBezTo>
                    <a:pt x="18445" y="21479"/>
                    <a:pt x="19690" y="20008"/>
                    <a:pt x="19984" y="18786"/>
                  </a:cubicBezTo>
                  <a:cubicBezTo>
                    <a:pt x="20233" y="17722"/>
                    <a:pt x="20460" y="16681"/>
                    <a:pt x="20663" y="15640"/>
                  </a:cubicBezTo>
                  <a:cubicBezTo>
                    <a:pt x="20731" y="15233"/>
                    <a:pt x="20890" y="14961"/>
                    <a:pt x="21320" y="14893"/>
                  </a:cubicBezTo>
                  <a:cubicBezTo>
                    <a:pt x="21410" y="14870"/>
                    <a:pt x="21478" y="14848"/>
                    <a:pt x="21569" y="14803"/>
                  </a:cubicBezTo>
                  <a:cubicBezTo>
                    <a:pt x="22859" y="14191"/>
                    <a:pt x="22994" y="12404"/>
                    <a:pt x="21817" y="11611"/>
                  </a:cubicBezTo>
                  <a:cubicBezTo>
                    <a:pt x="21591" y="11453"/>
                    <a:pt x="21342" y="11317"/>
                    <a:pt x="21116" y="11204"/>
                  </a:cubicBezTo>
                  <a:cubicBezTo>
                    <a:pt x="21093" y="10955"/>
                    <a:pt x="21071" y="10751"/>
                    <a:pt x="21071" y="10525"/>
                  </a:cubicBezTo>
                  <a:cubicBezTo>
                    <a:pt x="21093" y="9212"/>
                    <a:pt x="20980" y="7922"/>
                    <a:pt x="20776" y="6632"/>
                  </a:cubicBezTo>
                  <a:cubicBezTo>
                    <a:pt x="20573" y="5320"/>
                    <a:pt x="20075" y="4052"/>
                    <a:pt x="19305" y="2921"/>
                  </a:cubicBezTo>
                  <a:cubicBezTo>
                    <a:pt x="18626" y="1902"/>
                    <a:pt x="17653" y="1133"/>
                    <a:pt x="16522" y="703"/>
                  </a:cubicBezTo>
                  <a:cubicBezTo>
                    <a:pt x="15379" y="237"/>
                    <a:pt x="14166" y="0"/>
                    <a:pt x="1295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3478425" y="238100"/>
              <a:ext cx="574300" cy="420175"/>
            </a:xfrm>
            <a:custGeom>
              <a:avLst/>
              <a:gdLst/>
              <a:ahLst/>
              <a:cxnLst/>
              <a:rect l="l" t="t" r="r" b="b"/>
              <a:pathLst>
                <a:path w="22972" h="16807" extrusionOk="0">
                  <a:moveTo>
                    <a:pt x="6971" y="0"/>
                  </a:moveTo>
                  <a:cubicBezTo>
                    <a:pt x="6619" y="0"/>
                    <a:pt x="6265" y="56"/>
                    <a:pt x="5907" y="182"/>
                  </a:cubicBezTo>
                  <a:cubicBezTo>
                    <a:pt x="5228" y="408"/>
                    <a:pt x="4594" y="770"/>
                    <a:pt x="4051" y="1246"/>
                  </a:cubicBezTo>
                  <a:cubicBezTo>
                    <a:pt x="2648" y="2491"/>
                    <a:pt x="2309" y="3848"/>
                    <a:pt x="2739" y="5659"/>
                  </a:cubicBezTo>
                  <a:cubicBezTo>
                    <a:pt x="2784" y="5750"/>
                    <a:pt x="2807" y="5840"/>
                    <a:pt x="2829" y="5931"/>
                  </a:cubicBezTo>
                  <a:cubicBezTo>
                    <a:pt x="2852" y="6112"/>
                    <a:pt x="2761" y="6270"/>
                    <a:pt x="2603" y="6338"/>
                  </a:cubicBezTo>
                  <a:cubicBezTo>
                    <a:pt x="2399" y="6428"/>
                    <a:pt x="2195" y="6519"/>
                    <a:pt x="2014" y="6632"/>
                  </a:cubicBezTo>
                  <a:cubicBezTo>
                    <a:pt x="226" y="7854"/>
                    <a:pt x="0" y="9778"/>
                    <a:pt x="1403" y="11362"/>
                  </a:cubicBezTo>
                  <a:cubicBezTo>
                    <a:pt x="1765" y="11770"/>
                    <a:pt x="2218" y="12109"/>
                    <a:pt x="2716" y="12335"/>
                  </a:cubicBezTo>
                  <a:cubicBezTo>
                    <a:pt x="3214" y="12584"/>
                    <a:pt x="3508" y="13105"/>
                    <a:pt x="3440" y="13625"/>
                  </a:cubicBezTo>
                  <a:cubicBezTo>
                    <a:pt x="3440" y="14259"/>
                    <a:pt x="3440" y="14870"/>
                    <a:pt x="3485" y="15504"/>
                  </a:cubicBezTo>
                  <a:cubicBezTo>
                    <a:pt x="3463" y="15776"/>
                    <a:pt x="3485" y="16047"/>
                    <a:pt x="3508" y="16319"/>
                  </a:cubicBezTo>
                  <a:cubicBezTo>
                    <a:pt x="3548" y="16597"/>
                    <a:pt x="3780" y="16806"/>
                    <a:pt x="4051" y="16806"/>
                  </a:cubicBezTo>
                  <a:cubicBezTo>
                    <a:pt x="4088" y="16806"/>
                    <a:pt x="4126" y="16802"/>
                    <a:pt x="4164" y="16794"/>
                  </a:cubicBezTo>
                  <a:cubicBezTo>
                    <a:pt x="4527" y="16794"/>
                    <a:pt x="4843" y="16545"/>
                    <a:pt x="4957" y="16206"/>
                  </a:cubicBezTo>
                  <a:cubicBezTo>
                    <a:pt x="5070" y="15776"/>
                    <a:pt x="5138" y="15346"/>
                    <a:pt x="5138" y="14893"/>
                  </a:cubicBezTo>
                  <a:cubicBezTo>
                    <a:pt x="5183" y="14463"/>
                    <a:pt x="5183" y="14010"/>
                    <a:pt x="5251" y="13580"/>
                  </a:cubicBezTo>
                  <a:cubicBezTo>
                    <a:pt x="5271" y="13380"/>
                    <a:pt x="5432" y="13233"/>
                    <a:pt x="5626" y="13233"/>
                  </a:cubicBezTo>
                  <a:cubicBezTo>
                    <a:pt x="5651" y="13233"/>
                    <a:pt x="5677" y="13236"/>
                    <a:pt x="5703" y="13241"/>
                  </a:cubicBezTo>
                  <a:cubicBezTo>
                    <a:pt x="5794" y="13241"/>
                    <a:pt x="5884" y="13241"/>
                    <a:pt x="5975" y="13263"/>
                  </a:cubicBezTo>
                  <a:cubicBezTo>
                    <a:pt x="6390" y="13297"/>
                    <a:pt x="6806" y="13313"/>
                    <a:pt x="7221" y="13313"/>
                  </a:cubicBezTo>
                  <a:cubicBezTo>
                    <a:pt x="9071" y="13313"/>
                    <a:pt x="10914" y="12986"/>
                    <a:pt x="12651" y="12358"/>
                  </a:cubicBezTo>
                  <a:cubicBezTo>
                    <a:pt x="13851" y="11951"/>
                    <a:pt x="14937" y="11385"/>
                    <a:pt x="16092" y="10887"/>
                  </a:cubicBezTo>
                  <a:cubicBezTo>
                    <a:pt x="16612" y="10638"/>
                    <a:pt x="17110" y="10366"/>
                    <a:pt x="17653" y="10140"/>
                  </a:cubicBezTo>
                  <a:cubicBezTo>
                    <a:pt x="17732" y="10100"/>
                    <a:pt x="17816" y="10082"/>
                    <a:pt x="17897" y="10082"/>
                  </a:cubicBezTo>
                  <a:cubicBezTo>
                    <a:pt x="18092" y="10082"/>
                    <a:pt x="18275" y="10190"/>
                    <a:pt x="18355" y="10366"/>
                  </a:cubicBezTo>
                  <a:cubicBezTo>
                    <a:pt x="18785" y="10955"/>
                    <a:pt x="19283" y="11453"/>
                    <a:pt x="19871" y="11860"/>
                  </a:cubicBezTo>
                  <a:cubicBezTo>
                    <a:pt x="20527" y="12358"/>
                    <a:pt x="20957" y="13082"/>
                    <a:pt x="21093" y="13897"/>
                  </a:cubicBezTo>
                  <a:cubicBezTo>
                    <a:pt x="21161" y="14327"/>
                    <a:pt x="21206" y="14734"/>
                    <a:pt x="21297" y="15164"/>
                  </a:cubicBezTo>
                  <a:cubicBezTo>
                    <a:pt x="21297" y="15523"/>
                    <a:pt x="21592" y="15803"/>
                    <a:pt x="21925" y="15803"/>
                  </a:cubicBezTo>
                  <a:cubicBezTo>
                    <a:pt x="21949" y="15803"/>
                    <a:pt x="21974" y="15801"/>
                    <a:pt x="21998" y="15798"/>
                  </a:cubicBezTo>
                  <a:cubicBezTo>
                    <a:pt x="22089" y="15798"/>
                    <a:pt x="22180" y="15798"/>
                    <a:pt x="22270" y="15776"/>
                  </a:cubicBezTo>
                  <a:cubicBezTo>
                    <a:pt x="22655" y="15776"/>
                    <a:pt x="22949" y="15481"/>
                    <a:pt x="22949" y="15097"/>
                  </a:cubicBezTo>
                  <a:cubicBezTo>
                    <a:pt x="22972" y="14780"/>
                    <a:pt x="22972" y="14440"/>
                    <a:pt x="22949" y="14101"/>
                  </a:cubicBezTo>
                  <a:cubicBezTo>
                    <a:pt x="22926" y="13082"/>
                    <a:pt x="22858" y="12064"/>
                    <a:pt x="22813" y="11023"/>
                  </a:cubicBezTo>
                  <a:lnTo>
                    <a:pt x="22813" y="11023"/>
                  </a:lnTo>
                  <a:cubicBezTo>
                    <a:pt x="22813" y="11023"/>
                    <a:pt x="22823" y="11033"/>
                    <a:pt x="22830" y="11033"/>
                  </a:cubicBezTo>
                  <a:cubicBezTo>
                    <a:pt x="22833" y="11033"/>
                    <a:pt x="22836" y="11030"/>
                    <a:pt x="22836" y="11023"/>
                  </a:cubicBezTo>
                  <a:cubicBezTo>
                    <a:pt x="22813" y="9936"/>
                    <a:pt x="22858" y="8760"/>
                    <a:pt x="22791" y="7696"/>
                  </a:cubicBezTo>
                  <a:cubicBezTo>
                    <a:pt x="22700" y="6202"/>
                    <a:pt x="22496" y="4912"/>
                    <a:pt x="21863" y="3554"/>
                  </a:cubicBezTo>
                  <a:cubicBezTo>
                    <a:pt x="21268" y="2293"/>
                    <a:pt x="20330" y="1606"/>
                    <a:pt x="19093" y="1606"/>
                  </a:cubicBezTo>
                  <a:cubicBezTo>
                    <a:pt x="18776" y="1606"/>
                    <a:pt x="18439" y="1651"/>
                    <a:pt x="18083" y="1744"/>
                  </a:cubicBezTo>
                  <a:cubicBezTo>
                    <a:pt x="17936" y="1787"/>
                    <a:pt x="17808" y="1814"/>
                    <a:pt x="17691" y="1814"/>
                  </a:cubicBezTo>
                  <a:cubicBezTo>
                    <a:pt x="17501" y="1814"/>
                    <a:pt x="17337" y="1744"/>
                    <a:pt x="17155" y="1563"/>
                  </a:cubicBezTo>
                  <a:cubicBezTo>
                    <a:pt x="17033" y="1441"/>
                    <a:pt x="16910" y="1389"/>
                    <a:pt x="16783" y="1389"/>
                  </a:cubicBezTo>
                  <a:cubicBezTo>
                    <a:pt x="16043" y="1389"/>
                    <a:pt x="15219" y="3172"/>
                    <a:pt x="14252" y="3172"/>
                  </a:cubicBezTo>
                  <a:cubicBezTo>
                    <a:pt x="14187" y="3172"/>
                    <a:pt x="14121" y="3164"/>
                    <a:pt x="14055" y="3147"/>
                  </a:cubicBezTo>
                  <a:cubicBezTo>
                    <a:pt x="11592" y="2516"/>
                    <a:pt x="9336" y="0"/>
                    <a:pt x="6971" y="0"/>
                  </a:cubicBezTo>
                  <a:close/>
                </a:path>
              </a:pathLst>
            </a:custGeom>
            <a:solidFill>
              <a:srgbClr val="AD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3021250" y="2089800"/>
              <a:ext cx="226900" cy="92400"/>
            </a:xfrm>
            <a:custGeom>
              <a:avLst/>
              <a:gdLst/>
              <a:ahLst/>
              <a:cxnLst/>
              <a:rect l="l" t="t" r="r" b="b"/>
              <a:pathLst>
                <a:path w="9076" h="3696" extrusionOk="0">
                  <a:moveTo>
                    <a:pt x="2676" y="0"/>
                  </a:moveTo>
                  <a:cubicBezTo>
                    <a:pt x="2628" y="0"/>
                    <a:pt x="2581" y="3"/>
                    <a:pt x="2535" y="8"/>
                  </a:cubicBezTo>
                  <a:cubicBezTo>
                    <a:pt x="1336" y="143"/>
                    <a:pt x="46" y="3289"/>
                    <a:pt x="0" y="3629"/>
                  </a:cubicBezTo>
                  <a:cubicBezTo>
                    <a:pt x="0" y="3629"/>
                    <a:pt x="3000" y="3696"/>
                    <a:pt x="4972" y="3696"/>
                  </a:cubicBezTo>
                  <a:cubicBezTo>
                    <a:pt x="5563" y="3696"/>
                    <a:pt x="6062" y="3690"/>
                    <a:pt x="6360" y="3674"/>
                  </a:cubicBezTo>
                  <a:cubicBezTo>
                    <a:pt x="7650" y="3584"/>
                    <a:pt x="9076" y="2271"/>
                    <a:pt x="8646" y="1569"/>
                  </a:cubicBezTo>
                  <a:cubicBezTo>
                    <a:pt x="8518" y="1350"/>
                    <a:pt x="8238" y="1274"/>
                    <a:pt x="7912" y="1274"/>
                  </a:cubicBezTo>
                  <a:cubicBezTo>
                    <a:pt x="7198" y="1274"/>
                    <a:pt x="6270" y="1637"/>
                    <a:pt x="6270" y="1637"/>
                  </a:cubicBezTo>
                  <a:cubicBezTo>
                    <a:pt x="6270" y="1637"/>
                    <a:pt x="3940" y="0"/>
                    <a:pt x="267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3196650" y="1118675"/>
              <a:ext cx="1122575" cy="2087300"/>
            </a:xfrm>
            <a:custGeom>
              <a:avLst/>
              <a:gdLst/>
              <a:ahLst/>
              <a:cxnLst/>
              <a:rect l="l" t="t" r="r" b="b"/>
              <a:pathLst>
                <a:path w="44903" h="83492" extrusionOk="0">
                  <a:moveTo>
                    <a:pt x="35049" y="1"/>
                  </a:moveTo>
                  <a:cubicBezTo>
                    <a:pt x="34640" y="1"/>
                    <a:pt x="34318" y="182"/>
                    <a:pt x="34016" y="605"/>
                  </a:cubicBezTo>
                  <a:cubicBezTo>
                    <a:pt x="33881" y="786"/>
                    <a:pt x="33699" y="944"/>
                    <a:pt x="33564" y="1102"/>
                  </a:cubicBezTo>
                  <a:cubicBezTo>
                    <a:pt x="31278" y="3773"/>
                    <a:pt x="28675" y="6104"/>
                    <a:pt x="26299" y="8662"/>
                  </a:cubicBezTo>
                  <a:cubicBezTo>
                    <a:pt x="26089" y="8882"/>
                    <a:pt x="25958" y="8990"/>
                    <a:pt x="25809" y="8990"/>
                  </a:cubicBezTo>
                  <a:cubicBezTo>
                    <a:pt x="25668" y="8990"/>
                    <a:pt x="25511" y="8894"/>
                    <a:pt x="25258" y="8707"/>
                  </a:cubicBezTo>
                  <a:cubicBezTo>
                    <a:pt x="23900" y="7711"/>
                    <a:pt x="22519" y="6693"/>
                    <a:pt x="21161" y="5651"/>
                  </a:cubicBezTo>
                  <a:cubicBezTo>
                    <a:pt x="19328" y="4248"/>
                    <a:pt x="17495" y="2800"/>
                    <a:pt x="15684" y="1329"/>
                  </a:cubicBezTo>
                  <a:cubicBezTo>
                    <a:pt x="15347" y="1008"/>
                    <a:pt x="14884" y="839"/>
                    <a:pt x="14417" y="839"/>
                  </a:cubicBezTo>
                  <a:cubicBezTo>
                    <a:pt x="14257" y="839"/>
                    <a:pt x="14097" y="858"/>
                    <a:pt x="13942" y="899"/>
                  </a:cubicBezTo>
                  <a:cubicBezTo>
                    <a:pt x="12086" y="1419"/>
                    <a:pt x="10366" y="1691"/>
                    <a:pt x="8555" y="2370"/>
                  </a:cubicBezTo>
                  <a:cubicBezTo>
                    <a:pt x="8012" y="2573"/>
                    <a:pt x="4889" y="3230"/>
                    <a:pt x="4889" y="4927"/>
                  </a:cubicBezTo>
                  <a:cubicBezTo>
                    <a:pt x="4889" y="9182"/>
                    <a:pt x="4844" y="13957"/>
                    <a:pt x="4595" y="18212"/>
                  </a:cubicBezTo>
                  <a:cubicBezTo>
                    <a:pt x="4300" y="23599"/>
                    <a:pt x="4730" y="29325"/>
                    <a:pt x="4300" y="34688"/>
                  </a:cubicBezTo>
                  <a:cubicBezTo>
                    <a:pt x="4165" y="36159"/>
                    <a:pt x="3984" y="37631"/>
                    <a:pt x="3735" y="39079"/>
                  </a:cubicBezTo>
                  <a:cubicBezTo>
                    <a:pt x="3214" y="42044"/>
                    <a:pt x="3146" y="44692"/>
                    <a:pt x="2626" y="47634"/>
                  </a:cubicBezTo>
                  <a:cubicBezTo>
                    <a:pt x="2083" y="50553"/>
                    <a:pt x="3282" y="54016"/>
                    <a:pt x="2784" y="56936"/>
                  </a:cubicBezTo>
                  <a:cubicBezTo>
                    <a:pt x="2490" y="58791"/>
                    <a:pt x="2286" y="60670"/>
                    <a:pt x="1969" y="62526"/>
                  </a:cubicBezTo>
                  <a:cubicBezTo>
                    <a:pt x="1155" y="67256"/>
                    <a:pt x="589" y="72009"/>
                    <a:pt x="227" y="76784"/>
                  </a:cubicBezTo>
                  <a:cubicBezTo>
                    <a:pt x="136" y="77780"/>
                    <a:pt x="136" y="78753"/>
                    <a:pt x="68" y="79749"/>
                  </a:cubicBezTo>
                  <a:cubicBezTo>
                    <a:pt x="0" y="80405"/>
                    <a:pt x="385" y="81016"/>
                    <a:pt x="996" y="81220"/>
                  </a:cubicBezTo>
                  <a:cubicBezTo>
                    <a:pt x="1381" y="81378"/>
                    <a:pt x="1766" y="81491"/>
                    <a:pt x="2150" y="81582"/>
                  </a:cubicBezTo>
                  <a:cubicBezTo>
                    <a:pt x="4685" y="82148"/>
                    <a:pt x="7265" y="82487"/>
                    <a:pt x="9868" y="82668"/>
                  </a:cubicBezTo>
                  <a:cubicBezTo>
                    <a:pt x="11973" y="82804"/>
                    <a:pt x="14055" y="82962"/>
                    <a:pt x="16160" y="83053"/>
                  </a:cubicBezTo>
                  <a:cubicBezTo>
                    <a:pt x="17744" y="83144"/>
                    <a:pt x="19306" y="83166"/>
                    <a:pt x="20867" y="83211"/>
                  </a:cubicBezTo>
                  <a:cubicBezTo>
                    <a:pt x="21478" y="83234"/>
                    <a:pt x="25077" y="83438"/>
                    <a:pt x="26140" y="83460"/>
                  </a:cubicBezTo>
                  <a:cubicBezTo>
                    <a:pt x="26638" y="83481"/>
                    <a:pt x="27137" y="83492"/>
                    <a:pt x="27638" y="83492"/>
                  </a:cubicBezTo>
                  <a:cubicBezTo>
                    <a:pt x="28754" y="83492"/>
                    <a:pt x="29874" y="83441"/>
                    <a:pt x="30984" y="83347"/>
                  </a:cubicBezTo>
                  <a:cubicBezTo>
                    <a:pt x="32749" y="83189"/>
                    <a:pt x="34537" y="83030"/>
                    <a:pt x="36325" y="82895"/>
                  </a:cubicBezTo>
                  <a:cubicBezTo>
                    <a:pt x="38520" y="82736"/>
                    <a:pt x="40715" y="82578"/>
                    <a:pt x="42911" y="82397"/>
                  </a:cubicBezTo>
                  <a:cubicBezTo>
                    <a:pt x="43295" y="82397"/>
                    <a:pt x="43703" y="82329"/>
                    <a:pt x="44088" y="82193"/>
                  </a:cubicBezTo>
                  <a:cubicBezTo>
                    <a:pt x="44540" y="82057"/>
                    <a:pt x="44857" y="81672"/>
                    <a:pt x="44880" y="81197"/>
                  </a:cubicBezTo>
                  <a:cubicBezTo>
                    <a:pt x="44902" y="80767"/>
                    <a:pt x="44902" y="80315"/>
                    <a:pt x="44902" y="79862"/>
                  </a:cubicBezTo>
                  <a:cubicBezTo>
                    <a:pt x="44857" y="76196"/>
                    <a:pt x="44608" y="72529"/>
                    <a:pt x="44269" y="68863"/>
                  </a:cubicBezTo>
                  <a:cubicBezTo>
                    <a:pt x="44133" y="67392"/>
                    <a:pt x="44088" y="65898"/>
                    <a:pt x="43907" y="64449"/>
                  </a:cubicBezTo>
                  <a:cubicBezTo>
                    <a:pt x="43386" y="60217"/>
                    <a:pt x="42820" y="56008"/>
                    <a:pt x="42322" y="51776"/>
                  </a:cubicBezTo>
                  <a:cubicBezTo>
                    <a:pt x="41892" y="48177"/>
                    <a:pt x="41711" y="44533"/>
                    <a:pt x="41779" y="40912"/>
                  </a:cubicBezTo>
                  <a:cubicBezTo>
                    <a:pt x="41824" y="37404"/>
                    <a:pt x="41938" y="33919"/>
                    <a:pt x="42164" y="30434"/>
                  </a:cubicBezTo>
                  <a:cubicBezTo>
                    <a:pt x="42254" y="28827"/>
                    <a:pt x="42368" y="27242"/>
                    <a:pt x="42458" y="25636"/>
                  </a:cubicBezTo>
                  <a:lnTo>
                    <a:pt x="43069" y="2777"/>
                  </a:lnTo>
                  <a:cubicBezTo>
                    <a:pt x="40693" y="1713"/>
                    <a:pt x="38203" y="967"/>
                    <a:pt x="35736" y="129"/>
                  </a:cubicBezTo>
                  <a:cubicBezTo>
                    <a:pt x="35480" y="46"/>
                    <a:pt x="35254" y="1"/>
                    <a:pt x="35049"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3519725" y="1114025"/>
              <a:ext cx="611075" cy="297075"/>
            </a:xfrm>
            <a:custGeom>
              <a:avLst/>
              <a:gdLst/>
              <a:ahLst/>
              <a:cxnLst/>
              <a:rect l="l" t="t" r="r" b="b"/>
              <a:pathLst>
                <a:path w="24443" h="11883" extrusionOk="0">
                  <a:moveTo>
                    <a:pt x="22064" y="0"/>
                  </a:moveTo>
                  <a:cubicBezTo>
                    <a:pt x="21673" y="0"/>
                    <a:pt x="21319" y="185"/>
                    <a:pt x="20980" y="564"/>
                  </a:cubicBezTo>
                  <a:cubicBezTo>
                    <a:pt x="20052" y="1605"/>
                    <a:pt x="19079" y="2578"/>
                    <a:pt x="18174" y="3642"/>
                  </a:cubicBezTo>
                  <a:cubicBezTo>
                    <a:pt x="16680" y="5407"/>
                    <a:pt x="15028" y="7060"/>
                    <a:pt x="13398" y="8712"/>
                  </a:cubicBezTo>
                  <a:cubicBezTo>
                    <a:pt x="13240" y="8938"/>
                    <a:pt x="12991" y="9096"/>
                    <a:pt x="12742" y="9187"/>
                  </a:cubicBezTo>
                  <a:cubicBezTo>
                    <a:pt x="12629" y="9142"/>
                    <a:pt x="12516" y="9096"/>
                    <a:pt x="12403" y="9029"/>
                  </a:cubicBezTo>
                  <a:cubicBezTo>
                    <a:pt x="9212" y="6562"/>
                    <a:pt x="5975" y="4163"/>
                    <a:pt x="2897" y="1515"/>
                  </a:cubicBezTo>
                  <a:cubicBezTo>
                    <a:pt x="2603" y="1266"/>
                    <a:pt x="2286" y="1017"/>
                    <a:pt x="1969" y="768"/>
                  </a:cubicBezTo>
                  <a:cubicBezTo>
                    <a:pt x="1850" y="664"/>
                    <a:pt x="1702" y="609"/>
                    <a:pt x="1557" y="609"/>
                  </a:cubicBezTo>
                  <a:cubicBezTo>
                    <a:pt x="1481" y="609"/>
                    <a:pt x="1405" y="624"/>
                    <a:pt x="1336" y="655"/>
                  </a:cubicBezTo>
                  <a:cubicBezTo>
                    <a:pt x="906" y="791"/>
                    <a:pt x="498" y="1017"/>
                    <a:pt x="159" y="1311"/>
                  </a:cubicBezTo>
                  <a:cubicBezTo>
                    <a:pt x="23" y="1424"/>
                    <a:pt x="0" y="1628"/>
                    <a:pt x="113" y="1786"/>
                  </a:cubicBezTo>
                  <a:cubicBezTo>
                    <a:pt x="204" y="1945"/>
                    <a:pt x="294" y="2081"/>
                    <a:pt x="408" y="2216"/>
                  </a:cubicBezTo>
                  <a:cubicBezTo>
                    <a:pt x="1947" y="4117"/>
                    <a:pt x="8035" y="8870"/>
                    <a:pt x="11226" y="11314"/>
                  </a:cubicBezTo>
                  <a:cubicBezTo>
                    <a:pt x="11720" y="11697"/>
                    <a:pt x="12303" y="11883"/>
                    <a:pt x="12885" y="11883"/>
                  </a:cubicBezTo>
                  <a:cubicBezTo>
                    <a:pt x="13609" y="11883"/>
                    <a:pt x="14330" y="11595"/>
                    <a:pt x="14870" y="11043"/>
                  </a:cubicBezTo>
                  <a:cubicBezTo>
                    <a:pt x="17902" y="7829"/>
                    <a:pt x="23990" y="1379"/>
                    <a:pt x="24194" y="994"/>
                  </a:cubicBezTo>
                  <a:cubicBezTo>
                    <a:pt x="24443" y="564"/>
                    <a:pt x="23787" y="677"/>
                    <a:pt x="23402" y="474"/>
                  </a:cubicBezTo>
                  <a:cubicBezTo>
                    <a:pt x="23243" y="383"/>
                    <a:pt x="23062" y="315"/>
                    <a:pt x="22904" y="247"/>
                  </a:cubicBezTo>
                  <a:cubicBezTo>
                    <a:pt x="22604" y="84"/>
                    <a:pt x="22326" y="0"/>
                    <a:pt x="2206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3124225" y="1912550"/>
              <a:ext cx="922275" cy="667500"/>
            </a:xfrm>
            <a:custGeom>
              <a:avLst/>
              <a:gdLst/>
              <a:ahLst/>
              <a:cxnLst/>
              <a:rect l="l" t="t" r="r" b="b"/>
              <a:pathLst>
                <a:path w="36891" h="26700" extrusionOk="0">
                  <a:moveTo>
                    <a:pt x="35096" y="0"/>
                  </a:moveTo>
                  <a:cubicBezTo>
                    <a:pt x="34960" y="0"/>
                    <a:pt x="34798" y="6"/>
                    <a:pt x="34605" y="14"/>
                  </a:cubicBezTo>
                  <a:cubicBezTo>
                    <a:pt x="32183" y="104"/>
                    <a:pt x="29762" y="218"/>
                    <a:pt x="27363" y="308"/>
                  </a:cubicBezTo>
                  <a:lnTo>
                    <a:pt x="17970" y="715"/>
                  </a:lnTo>
                  <a:lnTo>
                    <a:pt x="17970" y="738"/>
                  </a:lnTo>
                  <a:cubicBezTo>
                    <a:pt x="15187" y="874"/>
                    <a:pt x="12425" y="987"/>
                    <a:pt x="9642" y="1123"/>
                  </a:cubicBezTo>
                  <a:cubicBezTo>
                    <a:pt x="6700" y="1236"/>
                    <a:pt x="3735" y="1349"/>
                    <a:pt x="793" y="1485"/>
                  </a:cubicBezTo>
                  <a:cubicBezTo>
                    <a:pt x="136" y="1508"/>
                    <a:pt x="0" y="1643"/>
                    <a:pt x="23" y="2300"/>
                  </a:cubicBezTo>
                  <a:cubicBezTo>
                    <a:pt x="68" y="3884"/>
                    <a:pt x="159" y="5446"/>
                    <a:pt x="227" y="7007"/>
                  </a:cubicBezTo>
                  <a:cubicBezTo>
                    <a:pt x="453" y="12416"/>
                    <a:pt x="679" y="17825"/>
                    <a:pt x="928" y="23234"/>
                  </a:cubicBezTo>
                  <a:cubicBezTo>
                    <a:pt x="974" y="24140"/>
                    <a:pt x="1019" y="25022"/>
                    <a:pt x="1087" y="25928"/>
                  </a:cubicBezTo>
                  <a:cubicBezTo>
                    <a:pt x="1128" y="26570"/>
                    <a:pt x="1208" y="26700"/>
                    <a:pt x="1725" y="26700"/>
                  </a:cubicBezTo>
                  <a:cubicBezTo>
                    <a:pt x="1772" y="26700"/>
                    <a:pt x="1824" y="26699"/>
                    <a:pt x="1879" y="26697"/>
                  </a:cubicBezTo>
                  <a:cubicBezTo>
                    <a:pt x="3237" y="26652"/>
                    <a:pt x="4572" y="26584"/>
                    <a:pt x="5907" y="26516"/>
                  </a:cubicBezTo>
                  <a:cubicBezTo>
                    <a:pt x="9981" y="26335"/>
                    <a:pt x="14055" y="26154"/>
                    <a:pt x="18129" y="25973"/>
                  </a:cubicBezTo>
                  <a:cubicBezTo>
                    <a:pt x="23447" y="25746"/>
                    <a:pt x="28766" y="25520"/>
                    <a:pt x="34084" y="25294"/>
                  </a:cubicBezTo>
                  <a:cubicBezTo>
                    <a:pt x="34763" y="25249"/>
                    <a:pt x="35442" y="25226"/>
                    <a:pt x="36099" y="25158"/>
                  </a:cubicBezTo>
                  <a:cubicBezTo>
                    <a:pt x="36800" y="25113"/>
                    <a:pt x="36891" y="25022"/>
                    <a:pt x="36891" y="24366"/>
                  </a:cubicBezTo>
                  <a:cubicBezTo>
                    <a:pt x="36891" y="23868"/>
                    <a:pt x="36868" y="23370"/>
                    <a:pt x="36845" y="22895"/>
                  </a:cubicBezTo>
                  <a:cubicBezTo>
                    <a:pt x="36710" y="19749"/>
                    <a:pt x="36551" y="16626"/>
                    <a:pt x="36393" y="13503"/>
                  </a:cubicBezTo>
                  <a:cubicBezTo>
                    <a:pt x="36212" y="9383"/>
                    <a:pt x="36031" y="5264"/>
                    <a:pt x="35850" y="1145"/>
                  </a:cubicBezTo>
                  <a:cubicBezTo>
                    <a:pt x="35812" y="162"/>
                    <a:pt x="35790" y="0"/>
                    <a:pt x="35096"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3232850" y="2034775"/>
              <a:ext cx="277275" cy="430525"/>
            </a:xfrm>
            <a:custGeom>
              <a:avLst/>
              <a:gdLst/>
              <a:ahLst/>
              <a:cxnLst/>
              <a:rect l="l" t="t" r="r" b="b"/>
              <a:pathLst>
                <a:path w="11091" h="17221" extrusionOk="0">
                  <a:moveTo>
                    <a:pt x="7874" y="0"/>
                  </a:moveTo>
                  <a:cubicBezTo>
                    <a:pt x="7784" y="0"/>
                    <a:pt x="7695" y="5"/>
                    <a:pt x="7605" y="13"/>
                  </a:cubicBezTo>
                  <a:cubicBezTo>
                    <a:pt x="5772" y="59"/>
                    <a:pt x="4550" y="466"/>
                    <a:pt x="3373" y="1620"/>
                  </a:cubicBezTo>
                  <a:cubicBezTo>
                    <a:pt x="2196" y="2797"/>
                    <a:pt x="1313" y="4246"/>
                    <a:pt x="816" y="5830"/>
                  </a:cubicBezTo>
                  <a:cubicBezTo>
                    <a:pt x="137" y="8002"/>
                    <a:pt x="69" y="10266"/>
                    <a:pt x="23" y="12506"/>
                  </a:cubicBezTo>
                  <a:cubicBezTo>
                    <a:pt x="23" y="13525"/>
                    <a:pt x="1" y="14543"/>
                    <a:pt x="272" y="15516"/>
                  </a:cubicBezTo>
                  <a:cubicBezTo>
                    <a:pt x="363" y="15833"/>
                    <a:pt x="476" y="16127"/>
                    <a:pt x="635" y="16422"/>
                  </a:cubicBezTo>
                  <a:cubicBezTo>
                    <a:pt x="913" y="16937"/>
                    <a:pt x="1525" y="17221"/>
                    <a:pt x="2166" y="17221"/>
                  </a:cubicBezTo>
                  <a:cubicBezTo>
                    <a:pt x="2567" y="17221"/>
                    <a:pt x="2979" y="17109"/>
                    <a:pt x="3328" y="16874"/>
                  </a:cubicBezTo>
                  <a:cubicBezTo>
                    <a:pt x="4247" y="16284"/>
                    <a:pt x="5334" y="15968"/>
                    <a:pt x="6449" y="15968"/>
                  </a:cubicBezTo>
                  <a:cubicBezTo>
                    <a:pt x="6487" y="15968"/>
                    <a:pt x="6526" y="15968"/>
                    <a:pt x="6564" y="15969"/>
                  </a:cubicBezTo>
                  <a:cubicBezTo>
                    <a:pt x="7105" y="15989"/>
                    <a:pt x="7673" y="16084"/>
                    <a:pt x="8218" y="16084"/>
                  </a:cubicBezTo>
                  <a:cubicBezTo>
                    <a:pt x="8904" y="16084"/>
                    <a:pt x="9555" y="15933"/>
                    <a:pt x="10072" y="15290"/>
                  </a:cubicBezTo>
                  <a:cubicBezTo>
                    <a:pt x="10321" y="14973"/>
                    <a:pt x="10502" y="14588"/>
                    <a:pt x="10547" y="14181"/>
                  </a:cubicBezTo>
                  <a:cubicBezTo>
                    <a:pt x="11091" y="10288"/>
                    <a:pt x="11045" y="6350"/>
                    <a:pt x="10457" y="2480"/>
                  </a:cubicBezTo>
                  <a:cubicBezTo>
                    <a:pt x="10366" y="1779"/>
                    <a:pt x="10208" y="1032"/>
                    <a:pt x="9597" y="534"/>
                  </a:cubicBezTo>
                  <a:cubicBezTo>
                    <a:pt x="9084" y="198"/>
                    <a:pt x="8484" y="0"/>
                    <a:pt x="7874"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rot="-1640950">
              <a:off x="3498658" y="2140552"/>
              <a:ext cx="88848" cy="72448"/>
            </a:xfrm>
            <a:custGeom>
              <a:avLst/>
              <a:gdLst/>
              <a:ahLst/>
              <a:cxnLst/>
              <a:rect l="l" t="t" r="r" b="b"/>
              <a:pathLst>
                <a:path w="3554" h="2898" extrusionOk="0">
                  <a:moveTo>
                    <a:pt x="3056" y="1"/>
                  </a:moveTo>
                  <a:lnTo>
                    <a:pt x="0" y="2490"/>
                  </a:lnTo>
                  <a:lnTo>
                    <a:pt x="521" y="2898"/>
                  </a:lnTo>
                  <a:lnTo>
                    <a:pt x="3554" y="431"/>
                  </a:lnTo>
                  <a:lnTo>
                    <a:pt x="3056"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3651550" y="2012450"/>
              <a:ext cx="302725" cy="409600"/>
            </a:xfrm>
            <a:custGeom>
              <a:avLst/>
              <a:gdLst/>
              <a:ahLst/>
              <a:cxnLst/>
              <a:rect l="l" t="t" r="r" b="b"/>
              <a:pathLst>
                <a:path w="12109" h="16384" extrusionOk="0">
                  <a:moveTo>
                    <a:pt x="3651" y="1"/>
                  </a:moveTo>
                  <a:cubicBezTo>
                    <a:pt x="3300" y="1"/>
                    <a:pt x="2930" y="25"/>
                    <a:pt x="2535" y="69"/>
                  </a:cubicBezTo>
                  <a:cubicBezTo>
                    <a:pt x="1834" y="114"/>
                    <a:pt x="1177" y="408"/>
                    <a:pt x="657" y="884"/>
                  </a:cubicBezTo>
                  <a:cubicBezTo>
                    <a:pt x="114" y="1450"/>
                    <a:pt x="68" y="2219"/>
                    <a:pt x="46" y="2921"/>
                  </a:cubicBezTo>
                  <a:cubicBezTo>
                    <a:pt x="1" y="6836"/>
                    <a:pt x="544" y="10751"/>
                    <a:pt x="1607" y="14531"/>
                  </a:cubicBezTo>
                  <a:cubicBezTo>
                    <a:pt x="1721" y="14916"/>
                    <a:pt x="1947" y="15278"/>
                    <a:pt x="2241" y="15549"/>
                  </a:cubicBezTo>
                  <a:cubicBezTo>
                    <a:pt x="2703" y="15973"/>
                    <a:pt x="3198" y="16110"/>
                    <a:pt x="3709" y="16110"/>
                  </a:cubicBezTo>
                  <a:cubicBezTo>
                    <a:pt x="4398" y="16110"/>
                    <a:pt x="5115" y="15860"/>
                    <a:pt x="5817" y="15730"/>
                  </a:cubicBezTo>
                  <a:cubicBezTo>
                    <a:pt x="6121" y="15682"/>
                    <a:pt x="6428" y="15657"/>
                    <a:pt x="6733" y="15657"/>
                  </a:cubicBezTo>
                  <a:cubicBezTo>
                    <a:pt x="7562" y="15657"/>
                    <a:pt x="8383" y="15836"/>
                    <a:pt x="9144" y="16183"/>
                  </a:cubicBezTo>
                  <a:cubicBezTo>
                    <a:pt x="9423" y="16319"/>
                    <a:pt x="9731" y="16383"/>
                    <a:pt x="10035" y="16383"/>
                  </a:cubicBezTo>
                  <a:cubicBezTo>
                    <a:pt x="10789" y="16383"/>
                    <a:pt x="11521" y="15991"/>
                    <a:pt x="11747" y="15346"/>
                  </a:cubicBezTo>
                  <a:cubicBezTo>
                    <a:pt x="11860" y="15029"/>
                    <a:pt x="11928" y="14735"/>
                    <a:pt x="11973" y="14418"/>
                  </a:cubicBezTo>
                  <a:cubicBezTo>
                    <a:pt x="12109" y="13399"/>
                    <a:pt x="11950" y="12381"/>
                    <a:pt x="11792" y="11385"/>
                  </a:cubicBezTo>
                  <a:cubicBezTo>
                    <a:pt x="11430" y="9190"/>
                    <a:pt x="11068" y="6949"/>
                    <a:pt x="10072" y="4890"/>
                  </a:cubicBezTo>
                  <a:cubicBezTo>
                    <a:pt x="9348" y="3373"/>
                    <a:pt x="8284" y="2083"/>
                    <a:pt x="6971" y="1087"/>
                  </a:cubicBezTo>
                  <a:cubicBezTo>
                    <a:pt x="5927" y="309"/>
                    <a:pt x="4911" y="1"/>
                    <a:pt x="3651"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rot="1277825">
              <a:off x="3568973" y="2138476"/>
              <a:ext cx="95099" cy="62824"/>
            </a:xfrm>
            <a:custGeom>
              <a:avLst/>
              <a:gdLst/>
              <a:ahLst/>
              <a:cxnLst/>
              <a:rect l="l" t="t" r="r" b="b"/>
              <a:pathLst>
                <a:path w="3804" h="2513" extrusionOk="0">
                  <a:moveTo>
                    <a:pt x="454" y="0"/>
                  </a:moveTo>
                  <a:lnTo>
                    <a:pt x="1" y="475"/>
                  </a:lnTo>
                  <a:lnTo>
                    <a:pt x="3350" y="2512"/>
                  </a:lnTo>
                  <a:lnTo>
                    <a:pt x="3803" y="2014"/>
                  </a:lnTo>
                  <a:lnTo>
                    <a:pt x="454" y="0"/>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3551975" y="2086575"/>
              <a:ext cx="44725" cy="26050"/>
            </a:xfrm>
            <a:custGeom>
              <a:avLst/>
              <a:gdLst/>
              <a:ahLst/>
              <a:cxnLst/>
              <a:rect l="l" t="t" r="r" b="b"/>
              <a:pathLst>
                <a:path w="1789" h="1042" extrusionOk="0">
                  <a:moveTo>
                    <a:pt x="1743" y="1"/>
                  </a:moveTo>
                  <a:lnTo>
                    <a:pt x="0" y="114"/>
                  </a:lnTo>
                  <a:lnTo>
                    <a:pt x="68" y="1042"/>
                  </a:lnTo>
                  <a:lnTo>
                    <a:pt x="1788" y="906"/>
                  </a:lnTo>
                  <a:lnTo>
                    <a:pt x="1743"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3548575" y="2040750"/>
              <a:ext cx="45300" cy="25500"/>
            </a:xfrm>
            <a:custGeom>
              <a:avLst/>
              <a:gdLst/>
              <a:ahLst/>
              <a:cxnLst/>
              <a:rect l="l" t="t" r="r" b="b"/>
              <a:pathLst>
                <a:path w="1812" h="1020" extrusionOk="0">
                  <a:moveTo>
                    <a:pt x="1743" y="1"/>
                  </a:moveTo>
                  <a:lnTo>
                    <a:pt x="1" y="114"/>
                  </a:lnTo>
                  <a:lnTo>
                    <a:pt x="68" y="1019"/>
                  </a:lnTo>
                  <a:lnTo>
                    <a:pt x="1811" y="906"/>
                  </a:lnTo>
                  <a:lnTo>
                    <a:pt x="1743"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3545750" y="1998875"/>
              <a:ext cx="44725" cy="25500"/>
            </a:xfrm>
            <a:custGeom>
              <a:avLst/>
              <a:gdLst/>
              <a:ahLst/>
              <a:cxnLst/>
              <a:rect l="l" t="t" r="r" b="b"/>
              <a:pathLst>
                <a:path w="1789" h="1020" extrusionOk="0">
                  <a:moveTo>
                    <a:pt x="1743" y="1"/>
                  </a:moveTo>
                  <a:lnTo>
                    <a:pt x="0" y="114"/>
                  </a:lnTo>
                  <a:lnTo>
                    <a:pt x="68" y="1019"/>
                  </a:lnTo>
                  <a:lnTo>
                    <a:pt x="1788" y="906"/>
                  </a:lnTo>
                  <a:lnTo>
                    <a:pt x="1743" y="1"/>
                  </a:ln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3708700" y="673225"/>
              <a:ext cx="39625" cy="39050"/>
            </a:xfrm>
            <a:custGeom>
              <a:avLst/>
              <a:gdLst/>
              <a:ahLst/>
              <a:cxnLst/>
              <a:rect l="l" t="t" r="r" b="b"/>
              <a:pathLst>
                <a:path w="1585" h="1562" extrusionOk="0">
                  <a:moveTo>
                    <a:pt x="770" y="0"/>
                  </a:moveTo>
                  <a:cubicBezTo>
                    <a:pt x="566" y="23"/>
                    <a:pt x="385" y="91"/>
                    <a:pt x="227" y="249"/>
                  </a:cubicBezTo>
                  <a:cubicBezTo>
                    <a:pt x="159" y="317"/>
                    <a:pt x="91" y="407"/>
                    <a:pt x="68" y="498"/>
                  </a:cubicBezTo>
                  <a:cubicBezTo>
                    <a:pt x="23" y="588"/>
                    <a:pt x="0" y="702"/>
                    <a:pt x="23" y="792"/>
                  </a:cubicBezTo>
                  <a:cubicBezTo>
                    <a:pt x="23" y="860"/>
                    <a:pt x="23" y="928"/>
                    <a:pt x="46" y="996"/>
                  </a:cubicBezTo>
                  <a:cubicBezTo>
                    <a:pt x="91" y="1132"/>
                    <a:pt x="159" y="1245"/>
                    <a:pt x="249" y="1358"/>
                  </a:cubicBezTo>
                  <a:cubicBezTo>
                    <a:pt x="317" y="1403"/>
                    <a:pt x="362" y="1426"/>
                    <a:pt x="430" y="1471"/>
                  </a:cubicBezTo>
                  <a:cubicBezTo>
                    <a:pt x="544" y="1539"/>
                    <a:pt x="679" y="1562"/>
                    <a:pt x="815" y="1562"/>
                  </a:cubicBezTo>
                  <a:cubicBezTo>
                    <a:pt x="1245" y="1539"/>
                    <a:pt x="1585" y="1200"/>
                    <a:pt x="1585" y="770"/>
                  </a:cubicBezTo>
                  <a:lnTo>
                    <a:pt x="1562" y="566"/>
                  </a:lnTo>
                  <a:cubicBezTo>
                    <a:pt x="1517" y="430"/>
                    <a:pt x="1449" y="317"/>
                    <a:pt x="1336" y="226"/>
                  </a:cubicBezTo>
                  <a:lnTo>
                    <a:pt x="1177" y="91"/>
                  </a:lnTo>
                  <a:cubicBezTo>
                    <a:pt x="1041" y="23"/>
                    <a:pt x="906" y="0"/>
                    <a:pt x="77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3873350" y="667550"/>
              <a:ext cx="39625" cy="39075"/>
            </a:xfrm>
            <a:custGeom>
              <a:avLst/>
              <a:gdLst/>
              <a:ahLst/>
              <a:cxnLst/>
              <a:rect l="l" t="t" r="r" b="b"/>
              <a:pathLst>
                <a:path w="1585" h="1563" extrusionOk="0">
                  <a:moveTo>
                    <a:pt x="770" y="1"/>
                  </a:moveTo>
                  <a:cubicBezTo>
                    <a:pt x="657" y="1"/>
                    <a:pt x="566" y="23"/>
                    <a:pt x="476" y="69"/>
                  </a:cubicBezTo>
                  <a:cubicBezTo>
                    <a:pt x="385" y="114"/>
                    <a:pt x="295" y="159"/>
                    <a:pt x="227" y="250"/>
                  </a:cubicBezTo>
                  <a:cubicBezTo>
                    <a:pt x="136" y="318"/>
                    <a:pt x="91" y="408"/>
                    <a:pt x="46" y="499"/>
                  </a:cubicBezTo>
                  <a:cubicBezTo>
                    <a:pt x="0" y="589"/>
                    <a:pt x="0" y="702"/>
                    <a:pt x="0" y="793"/>
                  </a:cubicBezTo>
                  <a:cubicBezTo>
                    <a:pt x="0" y="861"/>
                    <a:pt x="23" y="929"/>
                    <a:pt x="23" y="997"/>
                  </a:cubicBezTo>
                  <a:cubicBezTo>
                    <a:pt x="68" y="1132"/>
                    <a:pt x="136" y="1245"/>
                    <a:pt x="249" y="1359"/>
                  </a:cubicBezTo>
                  <a:lnTo>
                    <a:pt x="408" y="1472"/>
                  </a:lnTo>
                  <a:cubicBezTo>
                    <a:pt x="521" y="1540"/>
                    <a:pt x="657" y="1562"/>
                    <a:pt x="792" y="1562"/>
                  </a:cubicBezTo>
                  <a:cubicBezTo>
                    <a:pt x="906" y="1562"/>
                    <a:pt x="996" y="1540"/>
                    <a:pt x="1087" y="1494"/>
                  </a:cubicBezTo>
                  <a:cubicBezTo>
                    <a:pt x="1290" y="1427"/>
                    <a:pt x="1449" y="1268"/>
                    <a:pt x="1517" y="1064"/>
                  </a:cubicBezTo>
                  <a:cubicBezTo>
                    <a:pt x="1562" y="974"/>
                    <a:pt x="1585" y="861"/>
                    <a:pt x="1562" y="770"/>
                  </a:cubicBezTo>
                  <a:cubicBezTo>
                    <a:pt x="1562" y="702"/>
                    <a:pt x="1539" y="634"/>
                    <a:pt x="1539" y="567"/>
                  </a:cubicBezTo>
                  <a:cubicBezTo>
                    <a:pt x="1494" y="431"/>
                    <a:pt x="1426" y="318"/>
                    <a:pt x="1336" y="227"/>
                  </a:cubicBezTo>
                  <a:lnTo>
                    <a:pt x="1155" y="91"/>
                  </a:lnTo>
                  <a:cubicBezTo>
                    <a:pt x="1041" y="23"/>
                    <a:pt x="906" y="1"/>
                    <a:pt x="77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3760750" y="798825"/>
              <a:ext cx="113750" cy="55575"/>
            </a:xfrm>
            <a:custGeom>
              <a:avLst/>
              <a:gdLst/>
              <a:ahLst/>
              <a:cxnLst/>
              <a:rect l="l" t="t" r="r" b="b"/>
              <a:pathLst>
                <a:path w="4550" h="2223" extrusionOk="0">
                  <a:moveTo>
                    <a:pt x="4550" y="0"/>
                  </a:moveTo>
                  <a:cubicBezTo>
                    <a:pt x="4549" y="0"/>
                    <a:pt x="3237" y="792"/>
                    <a:pt x="1924" y="792"/>
                  </a:cubicBezTo>
                  <a:cubicBezTo>
                    <a:pt x="1851" y="798"/>
                    <a:pt x="1777" y="800"/>
                    <a:pt x="1703" y="800"/>
                  </a:cubicBezTo>
                  <a:cubicBezTo>
                    <a:pt x="1117" y="800"/>
                    <a:pt x="523" y="641"/>
                    <a:pt x="1" y="340"/>
                  </a:cubicBezTo>
                  <a:lnTo>
                    <a:pt x="1" y="340"/>
                  </a:lnTo>
                  <a:cubicBezTo>
                    <a:pt x="109" y="1427"/>
                    <a:pt x="1012" y="2222"/>
                    <a:pt x="2087" y="2222"/>
                  </a:cubicBezTo>
                  <a:cubicBezTo>
                    <a:pt x="2131" y="2222"/>
                    <a:pt x="2174" y="2221"/>
                    <a:pt x="2218" y="2218"/>
                  </a:cubicBezTo>
                  <a:cubicBezTo>
                    <a:pt x="2229" y="2218"/>
                    <a:pt x="2239" y="2218"/>
                    <a:pt x="2249" y="2218"/>
                  </a:cubicBezTo>
                  <a:cubicBezTo>
                    <a:pt x="4258" y="2218"/>
                    <a:pt x="4550" y="1"/>
                    <a:pt x="4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3771500" y="625175"/>
              <a:ext cx="43600" cy="146300"/>
            </a:xfrm>
            <a:custGeom>
              <a:avLst/>
              <a:gdLst/>
              <a:ahLst/>
              <a:cxnLst/>
              <a:rect l="l" t="t" r="r" b="b"/>
              <a:pathLst>
                <a:path w="1744" h="5852" extrusionOk="0">
                  <a:moveTo>
                    <a:pt x="980" y="1"/>
                  </a:moveTo>
                  <a:cubicBezTo>
                    <a:pt x="931" y="1"/>
                    <a:pt x="883" y="44"/>
                    <a:pt x="883" y="111"/>
                  </a:cubicBezTo>
                  <a:cubicBezTo>
                    <a:pt x="883" y="813"/>
                    <a:pt x="1064" y="1537"/>
                    <a:pt x="1042" y="2262"/>
                  </a:cubicBezTo>
                  <a:cubicBezTo>
                    <a:pt x="1042" y="2873"/>
                    <a:pt x="906" y="3484"/>
                    <a:pt x="634" y="4049"/>
                  </a:cubicBezTo>
                  <a:cubicBezTo>
                    <a:pt x="453" y="4457"/>
                    <a:pt x="1" y="4842"/>
                    <a:pt x="204" y="5317"/>
                  </a:cubicBezTo>
                  <a:cubicBezTo>
                    <a:pt x="374" y="5724"/>
                    <a:pt x="786" y="5852"/>
                    <a:pt x="1191" y="5852"/>
                  </a:cubicBezTo>
                  <a:cubicBezTo>
                    <a:pt x="1326" y="5852"/>
                    <a:pt x="1460" y="5837"/>
                    <a:pt x="1585" y="5815"/>
                  </a:cubicBezTo>
                  <a:cubicBezTo>
                    <a:pt x="1743" y="5792"/>
                    <a:pt x="1721" y="5588"/>
                    <a:pt x="1585" y="5566"/>
                  </a:cubicBezTo>
                  <a:cubicBezTo>
                    <a:pt x="1245" y="5543"/>
                    <a:pt x="861" y="5588"/>
                    <a:pt x="612" y="5339"/>
                  </a:cubicBezTo>
                  <a:cubicBezTo>
                    <a:pt x="385" y="5091"/>
                    <a:pt x="521" y="4864"/>
                    <a:pt x="679" y="4615"/>
                  </a:cubicBezTo>
                  <a:cubicBezTo>
                    <a:pt x="951" y="4208"/>
                    <a:pt x="1132" y="3778"/>
                    <a:pt x="1245" y="3303"/>
                  </a:cubicBezTo>
                  <a:cubicBezTo>
                    <a:pt x="1336" y="2805"/>
                    <a:pt x="1381" y="2307"/>
                    <a:pt x="1336" y="1786"/>
                  </a:cubicBezTo>
                  <a:cubicBezTo>
                    <a:pt x="1313" y="1198"/>
                    <a:pt x="1223" y="632"/>
                    <a:pt x="1064" y="66"/>
                  </a:cubicBezTo>
                  <a:cubicBezTo>
                    <a:pt x="1046" y="21"/>
                    <a:pt x="1013" y="1"/>
                    <a:pt x="98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3553675" y="628525"/>
              <a:ext cx="499050" cy="119975"/>
            </a:xfrm>
            <a:custGeom>
              <a:avLst/>
              <a:gdLst/>
              <a:ahLst/>
              <a:cxnLst/>
              <a:rect l="l" t="t" r="r" b="b"/>
              <a:pathLst>
                <a:path w="19962" h="4799" extrusionOk="0">
                  <a:moveTo>
                    <a:pt x="15164" y="837"/>
                  </a:moveTo>
                  <a:lnTo>
                    <a:pt x="15164" y="860"/>
                  </a:lnTo>
                  <a:lnTo>
                    <a:pt x="17201" y="860"/>
                  </a:lnTo>
                  <a:cubicBezTo>
                    <a:pt x="17449" y="860"/>
                    <a:pt x="17631" y="1041"/>
                    <a:pt x="17653" y="1290"/>
                  </a:cubicBezTo>
                  <a:cubicBezTo>
                    <a:pt x="17653" y="1426"/>
                    <a:pt x="17676" y="1562"/>
                    <a:pt x="17676" y="1675"/>
                  </a:cubicBezTo>
                  <a:cubicBezTo>
                    <a:pt x="17721" y="3463"/>
                    <a:pt x="17721" y="3463"/>
                    <a:pt x="15933" y="3508"/>
                  </a:cubicBezTo>
                  <a:cubicBezTo>
                    <a:pt x="15182" y="3526"/>
                    <a:pt x="14447" y="3560"/>
                    <a:pt x="13714" y="3560"/>
                  </a:cubicBezTo>
                  <a:cubicBezTo>
                    <a:pt x="13540" y="3560"/>
                    <a:pt x="13368" y="3558"/>
                    <a:pt x="13195" y="3553"/>
                  </a:cubicBezTo>
                  <a:cubicBezTo>
                    <a:pt x="12470" y="3531"/>
                    <a:pt x="12357" y="3395"/>
                    <a:pt x="12335" y="2648"/>
                  </a:cubicBezTo>
                  <a:cubicBezTo>
                    <a:pt x="12312" y="815"/>
                    <a:pt x="12199" y="860"/>
                    <a:pt x="14077" y="837"/>
                  </a:cubicBezTo>
                  <a:close/>
                  <a:moveTo>
                    <a:pt x="6212" y="1275"/>
                  </a:moveTo>
                  <a:cubicBezTo>
                    <a:pt x="6648" y="1275"/>
                    <a:pt x="7083" y="1281"/>
                    <a:pt x="7514" y="1290"/>
                  </a:cubicBezTo>
                  <a:cubicBezTo>
                    <a:pt x="7944" y="1290"/>
                    <a:pt x="8080" y="1426"/>
                    <a:pt x="8148" y="1811"/>
                  </a:cubicBezTo>
                  <a:cubicBezTo>
                    <a:pt x="8193" y="1992"/>
                    <a:pt x="8216" y="2173"/>
                    <a:pt x="8238" y="2354"/>
                  </a:cubicBezTo>
                  <a:cubicBezTo>
                    <a:pt x="8374" y="3712"/>
                    <a:pt x="8216" y="3870"/>
                    <a:pt x="6790" y="3938"/>
                  </a:cubicBezTo>
                  <a:cubicBezTo>
                    <a:pt x="6609" y="3946"/>
                    <a:pt x="6428" y="3948"/>
                    <a:pt x="6247" y="3948"/>
                  </a:cubicBezTo>
                  <a:cubicBezTo>
                    <a:pt x="5885" y="3948"/>
                    <a:pt x="5522" y="3938"/>
                    <a:pt x="5160" y="3938"/>
                  </a:cubicBezTo>
                  <a:cubicBezTo>
                    <a:pt x="4768" y="3938"/>
                    <a:pt x="4376" y="3948"/>
                    <a:pt x="3983" y="3948"/>
                  </a:cubicBezTo>
                  <a:cubicBezTo>
                    <a:pt x="3787" y="3948"/>
                    <a:pt x="3591" y="3946"/>
                    <a:pt x="3395" y="3938"/>
                  </a:cubicBezTo>
                  <a:cubicBezTo>
                    <a:pt x="2897" y="3915"/>
                    <a:pt x="2693" y="3757"/>
                    <a:pt x="2671" y="3304"/>
                  </a:cubicBezTo>
                  <a:cubicBezTo>
                    <a:pt x="2603" y="1494"/>
                    <a:pt x="2422" y="1358"/>
                    <a:pt x="4368" y="1313"/>
                  </a:cubicBezTo>
                  <a:cubicBezTo>
                    <a:pt x="4978" y="1286"/>
                    <a:pt x="5596" y="1275"/>
                    <a:pt x="6212" y="1275"/>
                  </a:cubicBezTo>
                  <a:close/>
                  <a:moveTo>
                    <a:pt x="13376" y="0"/>
                  </a:moveTo>
                  <a:cubicBezTo>
                    <a:pt x="13014" y="0"/>
                    <a:pt x="12652" y="45"/>
                    <a:pt x="12289" y="91"/>
                  </a:cubicBezTo>
                  <a:cubicBezTo>
                    <a:pt x="11905" y="136"/>
                    <a:pt x="11588" y="294"/>
                    <a:pt x="11497" y="702"/>
                  </a:cubicBezTo>
                  <a:cubicBezTo>
                    <a:pt x="11457" y="1044"/>
                    <a:pt x="11184" y="1279"/>
                    <a:pt x="10853" y="1279"/>
                  </a:cubicBezTo>
                  <a:cubicBezTo>
                    <a:pt x="10812" y="1279"/>
                    <a:pt x="10770" y="1275"/>
                    <a:pt x="10728" y="1267"/>
                  </a:cubicBezTo>
                  <a:cubicBezTo>
                    <a:pt x="10411" y="1267"/>
                    <a:pt x="10094" y="1290"/>
                    <a:pt x="9777" y="1290"/>
                  </a:cubicBezTo>
                  <a:cubicBezTo>
                    <a:pt x="9712" y="1294"/>
                    <a:pt x="9648" y="1296"/>
                    <a:pt x="9586" y="1296"/>
                  </a:cubicBezTo>
                  <a:cubicBezTo>
                    <a:pt x="9240" y="1296"/>
                    <a:pt x="8947" y="1221"/>
                    <a:pt x="8736" y="837"/>
                  </a:cubicBezTo>
                  <a:cubicBezTo>
                    <a:pt x="8568" y="585"/>
                    <a:pt x="8283" y="450"/>
                    <a:pt x="7990" y="450"/>
                  </a:cubicBezTo>
                  <a:cubicBezTo>
                    <a:pt x="7967" y="450"/>
                    <a:pt x="7944" y="451"/>
                    <a:pt x="7921" y="453"/>
                  </a:cubicBezTo>
                  <a:cubicBezTo>
                    <a:pt x="7420" y="438"/>
                    <a:pt x="6918" y="431"/>
                    <a:pt x="6417" y="431"/>
                  </a:cubicBezTo>
                  <a:cubicBezTo>
                    <a:pt x="5334" y="431"/>
                    <a:pt x="4251" y="466"/>
                    <a:pt x="3169" y="543"/>
                  </a:cubicBezTo>
                  <a:cubicBezTo>
                    <a:pt x="2716" y="589"/>
                    <a:pt x="2241" y="656"/>
                    <a:pt x="1969" y="1064"/>
                  </a:cubicBezTo>
                  <a:cubicBezTo>
                    <a:pt x="1780" y="1317"/>
                    <a:pt x="1568" y="1393"/>
                    <a:pt x="1327" y="1393"/>
                  </a:cubicBezTo>
                  <a:cubicBezTo>
                    <a:pt x="1222" y="1393"/>
                    <a:pt x="1112" y="1379"/>
                    <a:pt x="996" y="1358"/>
                  </a:cubicBezTo>
                  <a:cubicBezTo>
                    <a:pt x="892" y="1320"/>
                    <a:pt x="780" y="1302"/>
                    <a:pt x="667" y="1302"/>
                  </a:cubicBezTo>
                  <a:cubicBezTo>
                    <a:pt x="509" y="1302"/>
                    <a:pt x="349" y="1337"/>
                    <a:pt x="204" y="1403"/>
                  </a:cubicBezTo>
                  <a:cubicBezTo>
                    <a:pt x="113" y="1494"/>
                    <a:pt x="45" y="1607"/>
                    <a:pt x="0" y="1720"/>
                  </a:cubicBezTo>
                  <a:cubicBezTo>
                    <a:pt x="0" y="1788"/>
                    <a:pt x="68" y="1901"/>
                    <a:pt x="136" y="1946"/>
                  </a:cubicBezTo>
                  <a:cubicBezTo>
                    <a:pt x="227" y="2037"/>
                    <a:pt x="340" y="2105"/>
                    <a:pt x="475" y="2128"/>
                  </a:cubicBezTo>
                  <a:cubicBezTo>
                    <a:pt x="1403" y="2173"/>
                    <a:pt x="1833" y="2512"/>
                    <a:pt x="1833" y="3531"/>
                  </a:cubicBezTo>
                  <a:cubicBezTo>
                    <a:pt x="1811" y="4368"/>
                    <a:pt x="2263" y="4708"/>
                    <a:pt x="3123" y="4775"/>
                  </a:cubicBezTo>
                  <a:cubicBezTo>
                    <a:pt x="3365" y="4783"/>
                    <a:pt x="3606" y="4786"/>
                    <a:pt x="3848" y="4786"/>
                  </a:cubicBezTo>
                  <a:cubicBezTo>
                    <a:pt x="4330" y="4786"/>
                    <a:pt x="4813" y="4775"/>
                    <a:pt x="5296" y="4775"/>
                  </a:cubicBezTo>
                  <a:lnTo>
                    <a:pt x="5296" y="4798"/>
                  </a:lnTo>
                  <a:lnTo>
                    <a:pt x="6111" y="4798"/>
                  </a:lnTo>
                  <a:cubicBezTo>
                    <a:pt x="6745" y="4753"/>
                    <a:pt x="7378" y="4753"/>
                    <a:pt x="8012" y="4662"/>
                  </a:cubicBezTo>
                  <a:cubicBezTo>
                    <a:pt x="8578" y="4640"/>
                    <a:pt x="9030" y="4187"/>
                    <a:pt x="9076" y="3621"/>
                  </a:cubicBezTo>
                  <a:cubicBezTo>
                    <a:pt x="9098" y="3485"/>
                    <a:pt x="9121" y="3372"/>
                    <a:pt x="9121" y="3236"/>
                  </a:cubicBezTo>
                  <a:cubicBezTo>
                    <a:pt x="9121" y="2467"/>
                    <a:pt x="9098" y="2376"/>
                    <a:pt x="10094" y="2354"/>
                  </a:cubicBezTo>
                  <a:cubicBezTo>
                    <a:pt x="10411" y="2354"/>
                    <a:pt x="10728" y="2354"/>
                    <a:pt x="11045" y="2376"/>
                  </a:cubicBezTo>
                  <a:cubicBezTo>
                    <a:pt x="11226" y="2376"/>
                    <a:pt x="11384" y="2512"/>
                    <a:pt x="11407" y="2693"/>
                  </a:cubicBezTo>
                  <a:cubicBezTo>
                    <a:pt x="11475" y="2920"/>
                    <a:pt x="11497" y="3146"/>
                    <a:pt x="11520" y="3350"/>
                  </a:cubicBezTo>
                  <a:cubicBezTo>
                    <a:pt x="11610" y="3983"/>
                    <a:pt x="11973" y="4278"/>
                    <a:pt x="12606" y="4368"/>
                  </a:cubicBezTo>
                  <a:cubicBezTo>
                    <a:pt x="13085" y="4428"/>
                    <a:pt x="13563" y="4451"/>
                    <a:pt x="14041" y="4451"/>
                  </a:cubicBezTo>
                  <a:cubicBezTo>
                    <a:pt x="15192" y="4451"/>
                    <a:pt x="16344" y="4319"/>
                    <a:pt x="17495" y="4255"/>
                  </a:cubicBezTo>
                  <a:cubicBezTo>
                    <a:pt x="18015" y="4232"/>
                    <a:pt x="18445" y="3825"/>
                    <a:pt x="18468" y="3304"/>
                  </a:cubicBezTo>
                  <a:cubicBezTo>
                    <a:pt x="18513" y="2942"/>
                    <a:pt x="18536" y="2580"/>
                    <a:pt x="18536" y="2241"/>
                  </a:cubicBezTo>
                  <a:cubicBezTo>
                    <a:pt x="18513" y="1856"/>
                    <a:pt x="18717" y="1516"/>
                    <a:pt x="19056" y="1358"/>
                  </a:cubicBezTo>
                  <a:cubicBezTo>
                    <a:pt x="19373" y="1200"/>
                    <a:pt x="19735" y="1086"/>
                    <a:pt x="19916" y="747"/>
                  </a:cubicBezTo>
                  <a:cubicBezTo>
                    <a:pt x="19962" y="634"/>
                    <a:pt x="19962" y="498"/>
                    <a:pt x="19916" y="385"/>
                  </a:cubicBezTo>
                  <a:cubicBezTo>
                    <a:pt x="19894" y="317"/>
                    <a:pt x="19781" y="272"/>
                    <a:pt x="19690" y="249"/>
                  </a:cubicBezTo>
                  <a:cubicBezTo>
                    <a:pt x="19643" y="235"/>
                    <a:pt x="19597" y="229"/>
                    <a:pt x="19553" y="229"/>
                  </a:cubicBezTo>
                  <a:cubicBezTo>
                    <a:pt x="19265" y="229"/>
                    <a:pt x="19034" y="483"/>
                    <a:pt x="18755" y="483"/>
                  </a:cubicBezTo>
                  <a:cubicBezTo>
                    <a:pt x="18727" y="483"/>
                    <a:pt x="18700" y="481"/>
                    <a:pt x="18672" y="475"/>
                  </a:cubicBezTo>
                  <a:cubicBezTo>
                    <a:pt x="18341" y="409"/>
                    <a:pt x="18140" y="22"/>
                    <a:pt x="17754" y="22"/>
                  </a:cubicBezTo>
                  <a:cubicBezTo>
                    <a:pt x="17743" y="22"/>
                    <a:pt x="17732" y="22"/>
                    <a:pt x="17721" y="23"/>
                  </a:cubicBezTo>
                  <a:cubicBezTo>
                    <a:pt x="17685" y="27"/>
                    <a:pt x="17649" y="29"/>
                    <a:pt x="17612" y="29"/>
                  </a:cubicBezTo>
                  <a:cubicBezTo>
                    <a:pt x="17468" y="29"/>
                    <a:pt x="17323" y="0"/>
                    <a:pt x="1717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2957325" y="2137650"/>
              <a:ext cx="286300" cy="262050"/>
            </a:xfrm>
            <a:custGeom>
              <a:avLst/>
              <a:gdLst/>
              <a:ahLst/>
              <a:cxnLst/>
              <a:rect l="l" t="t" r="r" b="b"/>
              <a:pathLst>
                <a:path w="11452" h="10482" extrusionOk="0">
                  <a:moveTo>
                    <a:pt x="3915" y="1"/>
                  </a:moveTo>
                  <a:cubicBezTo>
                    <a:pt x="3285" y="1"/>
                    <a:pt x="2782" y="67"/>
                    <a:pt x="2512" y="221"/>
                  </a:cubicBezTo>
                  <a:cubicBezTo>
                    <a:pt x="1018" y="1081"/>
                    <a:pt x="0" y="9817"/>
                    <a:pt x="837" y="10224"/>
                  </a:cubicBezTo>
                  <a:cubicBezTo>
                    <a:pt x="1189" y="10405"/>
                    <a:pt x="2269" y="10482"/>
                    <a:pt x="3447" y="10482"/>
                  </a:cubicBezTo>
                  <a:cubicBezTo>
                    <a:pt x="5076" y="10482"/>
                    <a:pt x="6891" y="10335"/>
                    <a:pt x="7220" y="10111"/>
                  </a:cubicBezTo>
                  <a:cubicBezTo>
                    <a:pt x="7604" y="9885"/>
                    <a:pt x="7899" y="9545"/>
                    <a:pt x="8057" y="9138"/>
                  </a:cubicBezTo>
                  <a:cubicBezTo>
                    <a:pt x="8193" y="8821"/>
                    <a:pt x="8261" y="8459"/>
                    <a:pt x="8261" y="8097"/>
                  </a:cubicBezTo>
                  <a:cubicBezTo>
                    <a:pt x="9098" y="7780"/>
                    <a:pt x="9596" y="7350"/>
                    <a:pt x="9460" y="6037"/>
                  </a:cubicBezTo>
                  <a:cubicBezTo>
                    <a:pt x="9732" y="5992"/>
                    <a:pt x="10003" y="5879"/>
                    <a:pt x="10252" y="5721"/>
                  </a:cubicBezTo>
                  <a:cubicBezTo>
                    <a:pt x="11339" y="5019"/>
                    <a:pt x="10569" y="3887"/>
                    <a:pt x="10569" y="3887"/>
                  </a:cubicBezTo>
                  <a:cubicBezTo>
                    <a:pt x="10728" y="3729"/>
                    <a:pt x="10863" y="3548"/>
                    <a:pt x="10954" y="3344"/>
                  </a:cubicBezTo>
                  <a:cubicBezTo>
                    <a:pt x="11248" y="2824"/>
                    <a:pt x="11452" y="2032"/>
                    <a:pt x="10524" y="1443"/>
                  </a:cubicBezTo>
                  <a:cubicBezTo>
                    <a:pt x="9397" y="715"/>
                    <a:pt x="5974" y="1"/>
                    <a:pt x="3915"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1"/>
            <p:cNvSpPr/>
            <p:nvPr/>
          </p:nvSpPr>
          <p:spPr>
            <a:xfrm>
              <a:off x="3031425" y="2191075"/>
              <a:ext cx="199750" cy="43775"/>
            </a:xfrm>
            <a:custGeom>
              <a:avLst/>
              <a:gdLst/>
              <a:ahLst/>
              <a:cxnLst/>
              <a:rect l="l" t="t" r="r" b="b"/>
              <a:pathLst>
                <a:path w="7990" h="1751" extrusionOk="0">
                  <a:moveTo>
                    <a:pt x="4133" y="1"/>
                  </a:moveTo>
                  <a:cubicBezTo>
                    <a:pt x="4030" y="1"/>
                    <a:pt x="3928" y="3"/>
                    <a:pt x="3826" y="8"/>
                  </a:cubicBezTo>
                  <a:cubicBezTo>
                    <a:pt x="2739" y="121"/>
                    <a:pt x="91" y="755"/>
                    <a:pt x="1" y="755"/>
                  </a:cubicBezTo>
                  <a:cubicBezTo>
                    <a:pt x="114" y="755"/>
                    <a:pt x="4391" y="823"/>
                    <a:pt x="5297" y="981"/>
                  </a:cubicBezTo>
                  <a:cubicBezTo>
                    <a:pt x="6225" y="1162"/>
                    <a:pt x="7266" y="1434"/>
                    <a:pt x="7605" y="1750"/>
                  </a:cubicBezTo>
                  <a:cubicBezTo>
                    <a:pt x="7764" y="1592"/>
                    <a:pt x="7899" y="1411"/>
                    <a:pt x="7990" y="1207"/>
                  </a:cubicBezTo>
                  <a:cubicBezTo>
                    <a:pt x="6873" y="427"/>
                    <a:pt x="5520" y="1"/>
                    <a:pt x="413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3043325" y="2262025"/>
              <a:ext cx="170325" cy="26575"/>
            </a:xfrm>
            <a:custGeom>
              <a:avLst/>
              <a:gdLst/>
              <a:ahLst/>
              <a:cxnLst/>
              <a:rect l="l" t="t" r="r" b="b"/>
              <a:pathLst>
                <a:path w="6813" h="1063" extrusionOk="0">
                  <a:moveTo>
                    <a:pt x="3980" y="1"/>
                  </a:moveTo>
                  <a:cubicBezTo>
                    <a:pt x="2336" y="1"/>
                    <a:pt x="77" y="681"/>
                    <a:pt x="0" y="700"/>
                  </a:cubicBezTo>
                  <a:lnTo>
                    <a:pt x="6020" y="1062"/>
                  </a:lnTo>
                  <a:cubicBezTo>
                    <a:pt x="6292" y="1017"/>
                    <a:pt x="6563" y="904"/>
                    <a:pt x="6812" y="746"/>
                  </a:cubicBezTo>
                  <a:cubicBezTo>
                    <a:pt x="6156" y="429"/>
                    <a:pt x="5454" y="202"/>
                    <a:pt x="4753" y="67"/>
                  </a:cubicBezTo>
                  <a:cubicBezTo>
                    <a:pt x="4522" y="21"/>
                    <a:pt x="4260" y="1"/>
                    <a:pt x="398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1"/>
            <p:cNvSpPr/>
            <p:nvPr/>
          </p:nvSpPr>
          <p:spPr>
            <a:xfrm>
              <a:off x="3056325" y="2340075"/>
              <a:ext cx="107525" cy="26100"/>
            </a:xfrm>
            <a:custGeom>
              <a:avLst/>
              <a:gdLst/>
              <a:ahLst/>
              <a:cxnLst/>
              <a:rect l="l" t="t" r="r" b="b"/>
              <a:pathLst>
                <a:path w="4301" h="1044" extrusionOk="0">
                  <a:moveTo>
                    <a:pt x="4301" y="0"/>
                  </a:moveTo>
                  <a:lnTo>
                    <a:pt x="1" y="407"/>
                  </a:lnTo>
                  <a:cubicBezTo>
                    <a:pt x="1" y="407"/>
                    <a:pt x="2375" y="1043"/>
                    <a:pt x="3964" y="1043"/>
                  </a:cubicBezTo>
                  <a:cubicBezTo>
                    <a:pt x="4016" y="1043"/>
                    <a:pt x="4069" y="1043"/>
                    <a:pt x="4120" y="1041"/>
                  </a:cubicBezTo>
                  <a:cubicBezTo>
                    <a:pt x="4233" y="702"/>
                    <a:pt x="4301" y="362"/>
                    <a:pt x="430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1"/>
            <p:cNvSpPr/>
            <p:nvPr/>
          </p:nvSpPr>
          <p:spPr>
            <a:xfrm>
              <a:off x="3927100" y="1510600"/>
              <a:ext cx="200325" cy="229950"/>
            </a:xfrm>
            <a:custGeom>
              <a:avLst/>
              <a:gdLst/>
              <a:ahLst/>
              <a:cxnLst/>
              <a:rect l="l" t="t" r="r" b="b"/>
              <a:pathLst>
                <a:path w="8013" h="9198" extrusionOk="0">
                  <a:moveTo>
                    <a:pt x="0" y="0"/>
                  </a:moveTo>
                  <a:lnTo>
                    <a:pt x="0" y="6405"/>
                  </a:lnTo>
                  <a:cubicBezTo>
                    <a:pt x="0" y="6405"/>
                    <a:pt x="181" y="8284"/>
                    <a:pt x="2671" y="8985"/>
                  </a:cubicBezTo>
                  <a:cubicBezTo>
                    <a:pt x="3176" y="9132"/>
                    <a:pt x="3674" y="9197"/>
                    <a:pt x="4150" y="9197"/>
                  </a:cubicBezTo>
                  <a:cubicBezTo>
                    <a:pt x="6021" y="9197"/>
                    <a:pt x="7542" y="8194"/>
                    <a:pt x="7740" y="7220"/>
                  </a:cubicBezTo>
                  <a:cubicBezTo>
                    <a:pt x="8012" y="5885"/>
                    <a:pt x="7854" y="295"/>
                    <a:pt x="7831" y="182"/>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3819025" y="3178025"/>
              <a:ext cx="475875" cy="213875"/>
            </a:xfrm>
            <a:custGeom>
              <a:avLst/>
              <a:gdLst/>
              <a:ahLst/>
              <a:cxnLst/>
              <a:rect l="l" t="t" r="r" b="b"/>
              <a:pathLst>
                <a:path w="19035" h="8555" extrusionOk="0">
                  <a:moveTo>
                    <a:pt x="18287" y="0"/>
                  </a:moveTo>
                  <a:cubicBezTo>
                    <a:pt x="18197" y="23"/>
                    <a:pt x="18106" y="23"/>
                    <a:pt x="18016" y="23"/>
                  </a:cubicBezTo>
                  <a:cubicBezTo>
                    <a:pt x="15820" y="204"/>
                    <a:pt x="13625" y="362"/>
                    <a:pt x="11430" y="521"/>
                  </a:cubicBezTo>
                  <a:cubicBezTo>
                    <a:pt x="9642" y="656"/>
                    <a:pt x="7854" y="815"/>
                    <a:pt x="6089" y="973"/>
                  </a:cubicBezTo>
                  <a:cubicBezTo>
                    <a:pt x="4979" y="1067"/>
                    <a:pt x="3859" y="1118"/>
                    <a:pt x="2743" y="1118"/>
                  </a:cubicBezTo>
                  <a:cubicBezTo>
                    <a:pt x="2242" y="1118"/>
                    <a:pt x="1743" y="1107"/>
                    <a:pt x="1245" y="1086"/>
                  </a:cubicBezTo>
                  <a:cubicBezTo>
                    <a:pt x="974" y="1086"/>
                    <a:pt x="521" y="1064"/>
                    <a:pt x="1" y="1041"/>
                  </a:cubicBezTo>
                  <a:lnTo>
                    <a:pt x="1" y="1041"/>
                  </a:lnTo>
                  <a:lnTo>
                    <a:pt x="680" y="8555"/>
                  </a:lnTo>
                  <a:lnTo>
                    <a:pt x="19034" y="8555"/>
                  </a:lnTo>
                  <a:lnTo>
                    <a:pt x="18287"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3295100" y="3167275"/>
              <a:ext cx="464550" cy="224625"/>
            </a:xfrm>
            <a:custGeom>
              <a:avLst/>
              <a:gdLst/>
              <a:ahLst/>
              <a:cxnLst/>
              <a:rect l="l" t="t" r="r" b="b"/>
              <a:pathLst>
                <a:path w="18582" h="8985" extrusionOk="0">
                  <a:moveTo>
                    <a:pt x="0" y="0"/>
                  </a:moveTo>
                  <a:lnTo>
                    <a:pt x="204" y="8985"/>
                  </a:lnTo>
                  <a:lnTo>
                    <a:pt x="18581" y="8985"/>
                  </a:lnTo>
                  <a:lnTo>
                    <a:pt x="18400" y="1335"/>
                  </a:lnTo>
                  <a:cubicBezTo>
                    <a:pt x="17721" y="1313"/>
                    <a:pt x="17155" y="1290"/>
                    <a:pt x="16929" y="1267"/>
                  </a:cubicBezTo>
                  <a:cubicBezTo>
                    <a:pt x="15368" y="1222"/>
                    <a:pt x="13806" y="1200"/>
                    <a:pt x="12222" y="1109"/>
                  </a:cubicBezTo>
                  <a:cubicBezTo>
                    <a:pt x="10117" y="1018"/>
                    <a:pt x="8035" y="860"/>
                    <a:pt x="5930" y="724"/>
                  </a:cubicBezTo>
                  <a:cubicBezTo>
                    <a:pt x="3938" y="588"/>
                    <a:pt x="1969" y="340"/>
                    <a:pt x="0"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2"/>
          <p:cNvSpPr txBox="1">
            <a:spLocks noGrp="1"/>
          </p:cNvSpPr>
          <p:nvPr>
            <p:ph type="title"/>
          </p:nvPr>
        </p:nvSpPr>
        <p:spPr>
          <a:xfrm>
            <a:off x="720000" y="276606"/>
            <a:ext cx="7704000" cy="6098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dirty="0"/>
              <a:t>Licenses, Certifications, and Registrations</a:t>
            </a:r>
          </a:p>
        </p:txBody>
      </p:sp>
      <p:sp>
        <p:nvSpPr>
          <p:cNvPr id="665" name="Google Shape;665;p42"/>
          <p:cNvSpPr txBox="1">
            <a:spLocks noGrp="1"/>
          </p:cNvSpPr>
          <p:nvPr>
            <p:ph type="subTitle" idx="1"/>
          </p:nvPr>
        </p:nvSpPr>
        <p:spPr>
          <a:xfrm>
            <a:off x="2619838" y="1068387"/>
            <a:ext cx="2895507" cy="5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t>Licensure</a:t>
            </a:r>
            <a:endParaRPr sz="2800" b="1" dirty="0"/>
          </a:p>
        </p:txBody>
      </p:sp>
      <p:sp>
        <p:nvSpPr>
          <p:cNvPr id="666" name="Google Shape;666;p42"/>
          <p:cNvSpPr txBox="1">
            <a:spLocks noGrp="1"/>
          </p:cNvSpPr>
          <p:nvPr>
            <p:ph type="subTitle" idx="2"/>
          </p:nvPr>
        </p:nvSpPr>
        <p:spPr>
          <a:xfrm>
            <a:off x="2619839" y="1610760"/>
            <a:ext cx="6059817" cy="845265"/>
          </a:xfrm>
          <a:prstGeom prst="rect">
            <a:avLst/>
          </a:prstGeom>
        </p:spPr>
        <p:txBody>
          <a:bodyPr spcFirstLastPara="1" wrap="square" lIns="91425" tIns="91425" rIns="91425" bIns="91425" anchor="t" anchorCtr="0">
            <a:noAutofit/>
          </a:bodyPr>
          <a:lstStyle/>
          <a:p>
            <a:pPr marL="0" lvl="0" indent="0"/>
            <a:r>
              <a:rPr lang="en-US" sz="2400" dirty="0">
                <a:latin typeface="Hind" panose="020B0604020202020204" charset="0"/>
                <a:cs typeface="Hind" panose="020B0604020202020204" charset="0"/>
              </a:rPr>
              <a:t>Required in all states</a:t>
            </a:r>
          </a:p>
          <a:p>
            <a:pPr marL="0" lvl="0" indent="0"/>
            <a:r>
              <a:rPr lang="en-US" sz="2400" dirty="0">
                <a:latin typeface="Hind" panose="020B0604020202020204" charset="0"/>
                <a:cs typeface="Hind" panose="020B0604020202020204" charset="0"/>
              </a:rPr>
              <a:t>Pass standardized national licensure exam</a:t>
            </a:r>
          </a:p>
          <a:p>
            <a:pPr marL="0" lvl="0" indent="0" algn="l" rtl="0">
              <a:spcBef>
                <a:spcPts val="0"/>
              </a:spcBef>
              <a:spcAft>
                <a:spcPts val="0"/>
              </a:spcAft>
              <a:buNone/>
            </a:pPr>
            <a:endParaRPr lang="en-US" sz="2400" dirty="0">
              <a:latin typeface="Hind" panose="020B0604020202020204" charset="0"/>
              <a:cs typeface="Hind" panose="020B0604020202020204" charset="0"/>
            </a:endParaRPr>
          </a:p>
          <a:p>
            <a:pPr marL="0" lvl="0" indent="0" algn="l" rtl="0">
              <a:spcBef>
                <a:spcPts val="0"/>
              </a:spcBef>
              <a:spcAft>
                <a:spcPts val="0"/>
              </a:spcAft>
              <a:buNone/>
            </a:pPr>
            <a:endParaRPr sz="2400" dirty="0">
              <a:latin typeface="Hind" panose="020B0604020202020204" charset="0"/>
              <a:cs typeface="Hind" panose="020B0604020202020204" charset="0"/>
            </a:endParaRPr>
          </a:p>
        </p:txBody>
      </p:sp>
      <p:grpSp>
        <p:nvGrpSpPr>
          <p:cNvPr id="667" name="Google Shape;667;p42"/>
          <p:cNvGrpSpPr/>
          <p:nvPr/>
        </p:nvGrpSpPr>
        <p:grpSpPr>
          <a:xfrm>
            <a:off x="788918" y="1280330"/>
            <a:ext cx="1671458" cy="3546280"/>
            <a:chOff x="892205" y="1877744"/>
            <a:chExt cx="2153108" cy="4568183"/>
          </a:xfrm>
        </p:grpSpPr>
        <p:sp>
          <p:nvSpPr>
            <p:cNvPr id="668" name="Google Shape;668;p42"/>
            <p:cNvSpPr/>
            <p:nvPr/>
          </p:nvSpPr>
          <p:spPr>
            <a:xfrm flipH="1">
              <a:off x="2341826" y="2563582"/>
              <a:ext cx="628725" cy="689748"/>
            </a:xfrm>
            <a:custGeom>
              <a:avLst/>
              <a:gdLst/>
              <a:ahLst/>
              <a:cxnLst/>
              <a:rect l="l" t="t" r="r" b="b"/>
              <a:pathLst>
                <a:path w="19617" h="21521" extrusionOk="0">
                  <a:moveTo>
                    <a:pt x="16967" y="1"/>
                  </a:moveTo>
                  <a:cubicBezTo>
                    <a:pt x="16642" y="1"/>
                    <a:pt x="16279" y="47"/>
                    <a:pt x="15874" y="147"/>
                  </a:cubicBezTo>
                  <a:cubicBezTo>
                    <a:pt x="14621" y="448"/>
                    <a:pt x="1" y="17925"/>
                    <a:pt x="134" y="19095"/>
                  </a:cubicBezTo>
                  <a:cubicBezTo>
                    <a:pt x="268" y="20214"/>
                    <a:pt x="936" y="20883"/>
                    <a:pt x="1872" y="21234"/>
                  </a:cubicBezTo>
                  <a:cubicBezTo>
                    <a:pt x="2418" y="21432"/>
                    <a:pt x="3053" y="21520"/>
                    <a:pt x="3725" y="21520"/>
                  </a:cubicBezTo>
                  <a:cubicBezTo>
                    <a:pt x="5831" y="21520"/>
                    <a:pt x="8304" y="20652"/>
                    <a:pt x="9558" y="19563"/>
                  </a:cubicBezTo>
                  <a:cubicBezTo>
                    <a:pt x="9575" y="19546"/>
                    <a:pt x="9591" y="19529"/>
                    <a:pt x="9608" y="19513"/>
                  </a:cubicBezTo>
                  <a:cubicBezTo>
                    <a:pt x="10811" y="18427"/>
                    <a:pt x="13367" y="15118"/>
                    <a:pt x="15523" y="12261"/>
                  </a:cubicBezTo>
                  <a:cubicBezTo>
                    <a:pt x="16358" y="11142"/>
                    <a:pt x="17127" y="10106"/>
                    <a:pt x="17728" y="9270"/>
                  </a:cubicBezTo>
                  <a:cubicBezTo>
                    <a:pt x="18965" y="7583"/>
                    <a:pt x="19616" y="5528"/>
                    <a:pt x="19550" y="3439"/>
                  </a:cubicBezTo>
                  <a:cubicBezTo>
                    <a:pt x="19492" y="1677"/>
                    <a:pt x="18919" y="1"/>
                    <a:pt x="16967"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flipH="1">
              <a:off x="892205" y="3696614"/>
              <a:ext cx="327231" cy="344377"/>
            </a:xfrm>
            <a:custGeom>
              <a:avLst/>
              <a:gdLst/>
              <a:ahLst/>
              <a:cxnLst/>
              <a:rect l="l" t="t" r="r" b="b"/>
              <a:pathLst>
                <a:path w="10210" h="10745" extrusionOk="0">
                  <a:moveTo>
                    <a:pt x="3225" y="0"/>
                  </a:moveTo>
                  <a:lnTo>
                    <a:pt x="1" y="3292"/>
                  </a:lnTo>
                  <a:lnTo>
                    <a:pt x="3643" y="7319"/>
                  </a:lnTo>
                  <a:lnTo>
                    <a:pt x="3643" y="7302"/>
                  </a:lnTo>
                  <a:cubicBezTo>
                    <a:pt x="4273" y="8678"/>
                    <a:pt x="7222" y="10744"/>
                    <a:pt x="7611" y="10744"/>
                  </a:cubicBezTo>
                  <a:cubicBezTo>
                    <a:pt x="7614" y="10744"/>
                    <a:pt x="7617" y="10744"/>
                    <a:pt x="7620" y="10744"/>
                  </a:cubicBezTo>
                  <a:cubicBezTo>
                    <a:pt x="8255" y="10694"/>
                    <a:pt x="5080" y="8037"/>
                    <a:pt x="5331" y="7903"/>
                  </a:cubicBezTo>
                  <a:cubicBezTo>
                    <a:pt x="5335" y="7901"/>
                    <a:pt x="5341" y="7900"/>
                    <a:pt x="5347" y="7900"/>
                  </a:cubicBezTo>
                  <a:cubicBezTo>
                    <a:pt x="5657" y="7900"/>
                    <a:pt x="7943" y="10518"/>
                    <a:pt x="8498" y="10518"/>
                  </a:cubicBezTo>
                  <a:cubicBezTo>
                    <a:pt x="8537" y="10518"/>
                    <a:pt x="8568" y="10505"/>
                    <a:pt x="8589" y="10477"/>
                  </a:cubicBezTo>
                  <a:cubicBezTo>
                    <a:pt x="8923" y="10025"/>
                    <a:pt x="5982" y="7369"/>
                    <a:pt x="6216" y="7252"/>
                  </a:cubicBezTo>
                  <a:cubicBezTo>
                    <a:pt x="6221" y="7250"/>
                    <a:pt x="6226" y="7249"/>
                    <a:pt x="6233" y="7249"/>
                  </a:cubicBezTo>
                  <a:cubicBezTo>
                    <a:pt x="6533" y="7249"/>
                    <a:pt x="8514" y="9563"/>
                    <a:pt x="8940" y="9825"/>
                  </a:cubicBezTo>
                  <a:cubicBezTo>
                    <a:pt x="9138" y="9952"/>
                    <a:pt x="9324" y="10041"/>
                    <a:pt x="9455" y="10041"/>
                  </a:cubicBezTo>
                  <a:cubicBezTo>
                    <a:pt x="9601" y="10041"/>
                    <a:pt x="9677" y="9931"/>
                    <a:pt x="9625" y="9641"/>
                  </a:cubicBezTo>
                  <a:cubicBezTo>
                    <a:pt x="9541" y="9090"/>
                    <a:pt x="6968" y="6784"/>
                    <a:pt x="7102" y="6567"/>
                  </a:cubicBezTo>
                  <a:cubicBezTo>
                    <a:pt x="7106" y="6559"/>
                    <a:pt x="7114" y="6555"/>
                    <a:pt x="7124" y="6555"/>
                  </a:cubicBezTo>
                  <a:cubicBezTo>
                    <a:pt x="7380" y="6555"/>
                    <a:pt x="9288" y="8932"/>
                    <a:pt x="9853" y="8932"/>
                  </a:cubicBezTo>
                  <a:cubicBezTo>
                    <a:pt x="9920" y="8932"/>
                    <a:pt x="9968" y="8898"/>
                    <a:pt x="9992" y="8822"/>
                  </a:cubicBezTo>
                  <a:cubicBezTo>
                    <a:pt x="10176" y="8254"/>
                    <a:pt x="7002" y="4662"/>
                    <a:pt x="7001" y="4662"/>
                  </a:cubicBezTo>
                  <a:lnTo>
                    <a:pt x="7001" y="4662"/>
                  </a:lnTo>
                  <a:lnTo>
                    <a:pt x="7887" y="5013"/>
                  </a:lnTo>
                  <a:cubicBezTo>
                    <a:pt x="7887" y="5013"/>
                    <a:pt x="9091" y="6202"/>
                    <a:pt x="9634" y="6202"/>
                  </a:cubicBezTo>
                  <a:cubicBezTo>
                    <a:pt x="9674" y="6202"/>
                    <a:pt x="9710" y="6196"/>
                    <a:pt x="9742" y="6182"/>
                  </a:cubicBezTo>
                  <a:cubicBezTo>
                    <a:pt x="10210" y="5982"/>
                    <a:pt x="8956" y="4395"/>
                    <a:pt x="8539" y="4127"/>
                  </a:cubicBezTo>
                  <a:cubicBezTo>
                    <a:pt x="8152" y="3884"/>
                    <a:pt x="7186" y="3234"/>
                    <a:pt x="6065" y="3234"/>
                  </a:cubicBezTo>
                  <a:cubicBezTo>
                    <a:pt x="5879" y="3234"/>
                    <a:pt x="5690" y="3252"/>
                    <a:pt x="5498" y="3292"/>
                  </a:cubicBezTo>
                  <a:lnTo>
                    <a:pt x="3225"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flipH="1">
              <a:off x="1029827" y="2559512"/>
              <a:ext cx="866504" cy="1334177"/>
            </a:xfrm>
            <a:custGeom>
              <a:avLst/>
              <a:gdLst/>
              <a:ahLst/>
              <a:cxnLst/>
              <a:rect l="l" t="t" r="r" b="b"/>
              <a:pathLst>
                <a:path w="27036" h="41628" extrusionOk="0">
                  <a:moveTo>
                    <a:pt x="4994" y="0"/>
                  </a:moveTo>
                  <a:cubicBezTo>
                    <a:pt x="4279" y="0"/>
                    <a:pt x="3489" y="454"/>
                    <a:pt x="2507" y="1411"/>
                  </a:cubicBezTo>
                  <a:cubicBezTo>
                    <a:pt x="1" y="3833"/>
                    <a:pt x="4145" y="21177"/>
                    <a:pt x="6751" y="25354"/>
                  </a:cubicBezTo>
                  <a:cubicBezTo>
                    <a:pt x="9341" y="29514"/>
                    <a:pt x="21321" y="41628"/>
                    <a:pt x="21321" y="41628"/>
                  </a:cubicBezTo>
                  <a:lnTo>
                    <a:pt x="27035" y="35780"/>
                  </a:lnTo>
                  <a:lnTo>
                    <a:pt x="15523" y="20124"/>
                  </a:lnTo>
                  <a:cubicBezTo>
                    <a:pt x="15523" y="20124"/>
                    <a:pt x="10678" y="7342"/>
                    <a:pt x="8539" y="3633"/>
                  </a:cubicBezTo>
                  <a:cubicBezTo>
                    <a:pt x="7196" y="1293"/>
                    <a:pt x="6202" y="0"/>
                    <a:pt x="499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2"/>
            <p:cNvSpPr/>
            <p:nvPr/>
          </p:nvSpPr>
          <p:spPr>
            <a:xfrm>
              <a:off x="2335726" y="6166387"/>
              <a:ext cx="709587" cy="279540"/>
            </a:xfrm>
            <a:custGeom>
              <a:avLst/>
              <a:gdLst/>
              <a:ahLst/>
              <a:cxnLst/>
              <a:rect l="l" t="t" r="r" b="b"/>
              <a:pathLst>
                <a:path w="22140" h="8722" extrusionOk="0">
                  <a:moveTo>
                    <a:pt x="8338" y="0"/>
                  </a:moveTo>
                  <a:lnTo>
                    <a:pt x="0" y="635"/>
                  </a:lnTo>
                  <a:lnTo>
                    <a:pt x="619" y="4795"/>
                  </a:lnTo>
                  <a:lnTo>
                    <a:pt x="1203" y="8722"/>
                  </a:lnTo>
                  <a:lnTo>
                    <a:pt x="22139" y="8722"/>
                  </a:lnTo>
                  <a:cubicBezTo>
                    <a:pt x="20986" y="7001"/>
                    <a:pt x="19199" y="5798"/>
                    <a:pt x="17160" y="5380"/>
                  </a:cubicBezTo>
                  <a:cubicBezTo>
                    <a:pt x="15656" y="5079"/>
                    <a:pt x="14186" y="4628"/>
                    <a:pt x="12766" y="4027"/>
                  </a:cubicBezTo>
                  <a:cubicBezTo>
                    <a:pt x="8488" y="2189"/>
                    <a:pt x="8338" y="0"/>
                    <a:pt x="833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2"/>
            <p:cNvSpPr/>
            <p:nvPr/>
          </p:nvSpPr>
          <p:spPr>
            <a:xfrm>
              <a:off x="2355532" y="6295420"/>
              <a:ext cx="689780" cy="150507"/>
            </a:xfrm>
            <a:custGeom>
              <a:avLst/>
              <a:gdLst/>
              <a:ahLst/>
              <a:cxnLst/>
              <a:rect l="l" t="t" r="r" b="b"/>
              <a:pathLst>
                <a:path w="21522" h="4696" extrusionOk="0">
                  <a:moveTo>
                    <a:pt x="12148" y="1"/>
                  </a:moveTo>
                  <a:cubicBezTo>
                    <a:pt x="11329" y="903"/>
                    <a:pt x="10494" y="2006"/>
                    <a:pt x="10093" y="3092"/>
                  </a:cubicBezTo>
                  <a:cubicBezTo>
                    <a:pt x="5063" y="2657"/>
                    <a:pt x="1989" y="1337"/>
                    <a:pt x="1" y="769"/>
                  </a:cubicBezTo>
                  <a:lnTo>
                    <a:pt x="1" y="769"/>
                  </a:lnTo>
                  <a:lnTo>
                    <a:pt x="569" y="4696"/>
                  </a:lnTo>
                  <a:lnTo>
                    <a:pt x="21521" y="4696"/>
                  </a:lnTo>
                  <a:cubicBezTo>
                    <a:pt x="20368" y="2975"/>
                    <a:pt x="18581" y="1772"/>
                    <a:pt x="16542" y="1354"/>
                  </a:cubicBezTo>
                  <a:cubicBezTo>
                    <a:pt x="15038" y="1053"/>
                    <a:pt x="13568" y="602"/>
                    <a:pt x="1214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2056185" y="3844397"/>
              <a:ext cx="641577" cy="2492849"/>
            </a:xfrm>
            <a:custGeom>
              <a:avLst/>
              <a:gdLst/>
              <a:ahLst/>
              <a:cxnLst/>
              <a:rect l="l" t="t" r="r" b="b"/>
              <a:pathLst>
                <a:path w="20018" h="77780" extrusionOk="0">
                  <a:moveTo>
                    <a:pt x="13635" y="1"/>
                  </a:moveTo>
                  <a:lnTo>
                    <a:pt x="1" y="151"/>
                  </a:lnTo>
                  <a:lnTo>
                    <a:pt x="452" y="5214"/>
                  </a:lnTo>
                  <a:lnTo>
                    <a:pt x="6868" y="77779"/>
                  </a:lnTo>
                  <a:lnTo>
                    <a:pt x="20017" y="73201"/>
                  </a:lnTo>
                  <a:lnTo>
                    <a:pt x="14086" y="5214"/>
                  </a:lnTo>
                  <a:lnTo>
                    <a:pt x="13635"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2056185" y="3844397"/>
              <a:ext cx="451456" cy="167109"/>
            </a:xfrm>
            <a:custGeom>
              <a:avLst/>
              <a:gdLst/>
              <a:ahLst/>
              <a:cxnLst/>
              <a:rect l="l" t="t" r="r" b="b"/>
              <a:pathLst>
                <a:path w="14086" h="5214" extrusionOk="0">
                  <a:moveTo>
                    <a:pt x="13635" y="1"/>
                  </a:moveTo>
                  <a:lnTo>
                    <a:pt x="1" y="151"/>
                  </a:lnTo>
                  <a:lnTo>
                    <a:pt x="452" y="5214"/>
                  </a:lnTo>
                  <a:lnTo>
                    <a:pt x="14086" y="5214"/>
                  </a:lnTo>
                  <a:lnTo>
                    <a:pt x="13635"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1324131" y="6166387"/>
              <a:ext cx="680678" cy="279540"/>
            </a:xfrm>
            <a:custGeom>
              <a:avLst/>
              <a:gdLst/>
              <a:ahLst/>
              <a:cxnLst/>
              <a:rect l="l" t="t" r="r" b="b"/>
              <a:pathLst>
                <a:path w="21238" h="8722" extrusionOk="0">
                  <a:moveTo>
                    <a:pt x="12816" y="0"/>
                  </a:moveTo>
                  <a:cubicBezTo>
                    <a:pt x="12816" y="0"/>
                    <a:pt x="12917" y="2189"/>
                    <a:pt x="8857" y="4027"/>
                  </a:cubicBezTo>
                  <a:cubicBezTo>
                    <a:pt x="7486" y="4628"/>
                    <a:pt x="6066" y="5079"/>
                    <a:pt x="4613" y="5380"/>
                  </a:cubicBezTo>
                  <a:cubicBezTo>
                    <a:pt x="1204" y="6132"/>
                    <a:pt x="1" y="8722"/>
                    <a:pt x="1" y="8722"/>
                  </a:cubicBezTo>
                  <a:lnTo>
                    <a:pt x="20937" y="8722"/>
                  </a:lnTo>
                  <a:lnTo>
                    <a:pt x="21087" y="4795"/>
                  </a:lnTo>
                  <a:lnTo>
                    <a:pt x="21238" y="635"/>
                  </a:lnTo>
                  <a:lnTo>
                    <a:pt x="12816"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1324131" y="6295420"/>
              <a:ext cx="675870" cy="150507"/>
            </a:xfrm>
            <a:custGeom>
              <a:avLst/>
              <a:gdLst/>
              <a:ahLst/>
              <a:cxnLst/>
              <a:rect l="l" t="t" r="r" b="b"/>
              <a:pathLst>
                <a:path w="21088" h="4696" extrusionOk="0">
                  <a:moveTo>
                    <a:pt x="8857" y="1"/>
                  </a:moveTo>
                  <a:cubicBezTo>
                    <a:pt x="7486" y="602"/>
                    <a:pt x="6066" y="1053"/>
                    <a:pt x="4613" y="1354"/>
                  </a:cubicBezTo>
                  <a:cubicBezTo>
                    <a:pt x="1204" y="2106"/>
                    <a:pt x="1" y="4696"/>
                    <a:pt x="1" y="4696"/>
                  </a:cubicBezTo>
                  <a:lnTo>
                    <a:pt x="20937" y="4696"/>
                  </a:lnTo>
                  <a:lnTo>
                    <a:pt x="21087" y="769"/>
                  </a:lnTo>
                  <a:lnTo>
                    <a:pt x="21087" y="769"/>
                  </a:lnTo>
                  <a:cubicBezTo>
                    <a:pt x="19166" y="1337"/>
                    <a:pt x="16225" y="2657"/>
                    <a:pt x="11246" y="3092"/>
                  </a:cubicBezTo>
                  <a:cubicBezTo>
                    <a:pt x="10728" y="2006"/>
                    <a:pt x="9775" y="903"/>
                    <a:pt x="885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1587614" y="3844397"/>
              <a:ext cx="493249" cy="2492849"/>
            </a:xfrm>
            <a:custGeom>
              <a:avLst/>
              <a:gdLst/>
              <a:ahLst/>
              <a:cxnLst/>
              <a:rect l="l" t="t" r="r" b="b"/>
              <a:pathLst>
                <a:path w="15390" h="77780" extrusionOk="0">
                  <a:moveTo>
                    <a:pt x="1" y="1"/>
                  </a:moveTo>
                  <a:lnTo>
                    <a:pt x="118" y="5214"/>
                  </a:lnTo>
                  <a:lnTo>
                    <a:pt x="1738" y="73201"/>
                  </a:lnTo>
                  <a:lnTo>
                    <a:pt x="15389" y="77779"/>
                  </a:lnTo>
                  <a:lnTo>
                    <a:pt x="13768" y="5214"/>
                  </a:lnTo>
                  <a:lnTo>
                    <a:pt x="13651" y="151"/>
                  </a:lnTo>
                  <a:lnTo>
                    <a:pt x="1"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1587614" y="3844397"/>
              <a:ext cx="441296" cy="167109"/>
            </a:xfrm>
            <a:custGeom>
              <a:avLst/>
              <a:gdLst/>
              <a:ahLst/>
              <a:cxnLst/>
              <a:rect l="l" t="t" r="r" b="b"/>
              <a:pathLst>
                <a:path w="13769" h="5214" extrusionOk="0">
                  <a:moveTo>
                    <a:pt x="1" y="1"/>
                  </a:moveTo>
                  <a:lnTo>
                    <a:pt x="118" y="5214"/>
                  </a:lnTo>
                  <a:lnTo>
                    <a:pt x="13768" y="5214"/>
                  </a:lnTo>
                  <a:lnTo>
                    <a:pt x="13651" y="151"/>
                  </a:lnTo>
                  <a:lnTo>
                    <a:pt x="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flipH="1">
              <a:off x="1542307" y="2497591"/>
              <a:ext cx="1020184" cy="1385938"/>
            </a:xfrm>
            <a:custGeom>
              <a:avLst/>
              <a:gdLst/>
              <a:ahLst/>
              <a:cxnLst/>
              <a:rect l="l" t="t" r="r" b="b"/>
              <a:pathLst>
                <a:path w="31831" h="43243" extrusionOk="0">
                  <a:moveTo>
                    <a:pt x="9708" y="1"/>
                  </a:moveTo>
                  <a:cubicBezTo>
                    <a:pt x="9708" y="1"/>
                    <a:pt x="9240" y="68"/>
                    <a:pt x="8522" y="201"/>
                  </a:cubicBezTo>
                  <a:cubicBezTo>
                    <a:pt x="6834" y="519"/>
                    <a:pt x="3877" y="1187"/>
                    <a:pt x="3142" y="2206"/>
                  </a:cubicBezTo>
                  <a:cubicBezTo>
                    <a:pt x="2089" y="3643"/>
                    <a:pt x="5381" y="20051"/>
                    <a:pt x="5381" y="20051"/>
                  </a:cubicBezTo>
                  <a:cubicBezTo>
                    <a:pt x="5381" y="20051"/>
                    <a:pt x="0" y="37846"/>
                    <a:pt x="736" y="43243"/>
                  </a:cubicBezTo>
                  <a:lnTo>
                    <a:pt x="31797" y="43243"/>
                  </a:lnTo>
                  <a:cubicBezTo>
                    <a:pt x="31830" y="42207"/>
                    <a:pt x="31763" y="41187"/>
                    <a:pt x="31596" y="40168"/>
                  </a:cubicBezTo>
                  <a:cubicBezTo>
                    <a:pt x="31329" y="38581"/>
                    <a:pt x="26784" y="23894"/>
                    <a:pt x="25865" y="21438"/>
                  </a:cubicBezTo>
                  <a:cubicBezTo>
                    <a:pt x="27169" y="14688"/>
                    <a:pt x="27570" y="4061"/>
                    <a:pt x="27336" y="2825"/>
                  </a:cubicBezTo>
                  <a:cubicBezTo>
                    <a:pt x="27102" y="1588"/>
                    <a:pt x="24696" y="970"/>
                    <a:pt x="23576" y="736"/>
                  </a:cubicBezTo>
                  <a:cubicBezTo>
                    <a:pt x="23025" y="619"/>
                    <a:pt x="22223" y="502"/>
                    <a:pt x="21538" y="402"/>
                  </a:cubicBezTo>
                  <a:cubicBezTo>
                    <a:pt x="20803" y="302"/>
                    <a:pt x="20201" y="235"/>
                    <a:pt x="20201" y="235"/>
                  </a:cubicBezTo>
                  <a:lnTo>
                    <a:pt x="9708"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flipH="1">
              <a:off x="1714223" y="3525243"/>
              <a:ext cx="207267" cy="237875"/>
            </a:xfrm>
            <a:custGeom>
              <a:avLst/>
              <a:gdLst/>
              <a:ahLst/>
              <a:cxnLst/>
              <a:rect l="l" t="t" r="r" b="b"/>
              <a:pathLst>
                <a:path w="6467" h="7422" extrusionOk="0">
                  <a:moveTo>
                    <a:pt x="1" y="1"/>
                  </a:moveTo>
                  <a:lnTo>
                    <a:pt x="1" y="5163"/>
                  </a:lnTo>
                  <a:cubicBezTo>
                    <a:pt x="1" y="5163"/>
                    <a:pt x="134" y="6684"/>
                    <a:pt x="2156" y="7252"/>
                  </a:cubicBezTo>
                  <a:cubicBezTo>
                    <a:pt x="2560" y="7370"/>
                    <a:pt x="2959" y="7422"/>
                    <a:pt x="3340" y="7422"/>
                  </a:cubicBezTo>
                  <a:cubicBezTo>
                    <a:pt x="4853" y="7422"/>
                    <a:pt x="6090" y="6602"/>
                    <a:pt x="6250" y="5815"/>
                  </a:cubicBezTo>
                  <a:cubicBezTo>
                    <a:pt x="6467" y="4746"/>
                    <a:pt x="6333" y="251"/>
                    <a:pt x="6316" y="151"/>
                  </a:cubicBezTo>
                  <a:lnTo>
                    <a:pt x="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flipH="1">
              <a:off x="2194043" y="3525243"/>
              <a:ext cx="207267" cy="237875"/>
            </a:xfrm>
            <a:custGeom>
              <a:avLst/>
              <a:gdLst/>
              <a:ahLst/>
              <a:cxnLst/>
              <a:rect l="l" t="t" r="r" b="b"/>
              <a:pathLst>
                <a:path w="6467" h="7422" extrusionOk="0">
                  <a:moveTo>
                    <a:pt x="1" y="1"/>
                  </a:moveTo>
                  <a:lnTo>
                    <a:pt x="1" y="5163"/>
                  </a:lnTo>
                  <a:cubicBezTo>
                    <a:pt x="1" y="5163"/>
                    <a:pt x="151" y="6684"/>
                    <a:pt x="2156" y="7252"/>
                  </a:cubicBezTo>
                  <a:cubicBezTo>
                    <a:pt x="2560" y="7370"/>
                    <a:pt x="2959" y="7422"/>
                    <a:pt x="3340" y="7422"/>
                  </a:cubicBezTo>
                  <a:cubicBezTo>
                    <a:pt x="4853" y="7422"/>
                    <a:pt x="6090" y="6602"/>
                    <a:pt x="6250" y="5815"/>
                  </a:cubicBezTo>
                  <a:cubicBezTo>
                    <a:pt x="6467" y="4746"/>
                    <a:pt x="6333" y="251"/>
                    <a:pt x="6317" y="151"/>
                  </a:cubicBezTo>
                  <a:lnTo>
                    <a:pt x="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flipH="1">
              <a:off x="1872197" y="2497591"/>
              <a:ext cx="417195" cy="264060"/>
            </a:xfrm>
            <a:custGeom>
              <a:avLst/>
              <a:gdLst/>
              <a:ahLst/>
              <a:cxnLst/>
              <a:rect l="l" t="t" r="r" b="b"/>
              <a:pathLst>
                <a:path w="13017" h="8239" extrusionOk="0">
                  <a:moveTo>
                    <a:pt x="1187" y="1"/>
                  </a:moveTo>
                  <a:cubicBezTo>
                    <a:pt x="1187" y="1"/>
                    <a:pt x="719" y="68"/>
                    <a:pt x="1" y="201"/>
                  </a:cubicBezTo>
                  <a:cubicBezTo>
                    <a:pt x="268" y="2023"/>
                    <a:pt x="2975" y="7419"/>
                    <a:pt x="6534" y="8238"/>
                  </a:cubicBezTo>
                  <a:cubicBezTo>
                    <a:pt x="10477" y="6668"/>
                    <a:pt x="12716" y="3075"/>
                    <a:pt x="13017" y="402"/>
                  </a:cubicBezTo>
                  <a:cubicBezTo>
                    <a:pt x="12282" y="302"/>
                    <a:pt x="11680" y="235"/>
                    <a:pt x="11680" y="235"/>
                  </a:cubicBezTo>
                  <a:lnTo>
                    <a:pt x="1187"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flipH="1">
              <a:off x="1813289" y="2773927"/>
              <a:ext cx="543568" cy="655487"/>
            </a:xfrm>
            <a:custGeom>
              <a:avLst/>
              <a:gdLst/>
              <a:ahLst/>
              <a:cxnLst/>
              <a:rect l="l" t="t" r="r" b="b"/>
              <a:pathLst>
                <a:path w="16960" h="20452" extrusionOk="0">
                  <a:moveTo>
                    <a:pt x="986" y="0"/>
                  </a:moveTo>
                  <a:cubicBezTo>
                    <a:pt x="435" y="0"/>
                    <a:pt x="1" y="452"/>
                    <a:pt x="17" y="1003"/>
                  </a:cubicBezTo>
                  <a:lnTo>
                    <a:pt x="34" y="1805"/>
                  </a:lnTo>
                  <a:cubicBezTo>
                    <a:pt x="17" y="1889"/>
                    <a:pt x="17" y="1972"/>
                    <a:pt x="17" y="2056"/>
                  </a:cubicBezTo>
                  <a:lnTo>
                    <a:pt x="602" y="19516"/>
                  </a:lnTo>
                  <a:cubicBezTo>
                    <a:pt x="619" y="20051"/>
                    <a:pt x="1053" y="20452"/>
                    <a:pt x="1571" y="20452"/>
                  </a:cubicBezTo>
                  <a:lnTo>
                    <a:pt x="15489" y="20452"/>
                  </a:lnTo>
                  <a:cubicBezTo>
                    <a:pt x="16007" y="20452"/>
                    <a:pt x="16442" y="20034"/>
                    <a:pt x="16459" y="19516"/>
                  </a:cubicBezTo>
                  <a:lnTo>
                    <a:pt x="16943" y="2072"/>
                  </a:lnTo>
                  <a:cubicBezTo>
                    <a:pt x="16943" y="2005"/>
                    <a:pt x="16943" y="1922"/>
                    <a:pt x="16926" y="1855"/>
                  </a:cubicBezTo>
                  <a:lnTo>
                    <a:pt x="16943" y="1020"/>
                  </a:lnTo>
                  <a:cubicBezTo>
                    <a:pt x="16960" y="468"/>
                    <a:pt x="16525" y="17"/>
                    <a:pt x="15974" y="17"/>
                  </a:cubicBezTo>
                  <a:lnTo>
                    <a:pt x="986"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flipH="1">
              <a:off x="1987866" y="2739665"/>
              <a:ext cx="199223" cy="99099"/>
            </a:xfrm>
            <a:custGeom>
              <a:avLst/>
              <a:gdLst/>
              <a:ahLst/>
              <a:cxnLst/>
              <a:rect l="l" t="t" r="r" b="b"/>
              <a:pathLst>
                <a:path w="6216" h="3092" extrusionOk="0">
                  <a:moveTo>
                    <a:pt x="468" y="0"/>
                  </a:moveTo>
                  <a:cubicBezTo>
                    <a:pt x="217" y="0"/>
                    <a:pt x="0" y="217"/>
                    <a:pt x="0" y="485"/>
                  </a:cubicBezTo>
                  <a:lnTo>
                    <a:pt x="0" y="2607"/>
                  </a:lnTo>
                  <a:cubicBezTo>
                    <a:pt x="0" y="2874"/>
                    <a:pt x="217" y="3091"/>
                    <a:pt x="468" y="3091"/>
                  </a:cubicBezTo>
                  <a:lnTo>
                    <a:pt x="5731" y="3091"/>
                  </a:lnTo>
                  <a:cubicBezTo>
                    <a:pt x="5999" y="3091"/>
                    <a:pt x="6216" y="2874"/>
                    <a:pt x="6216" y="2607"/>
                  </a:cubicBezTo>
                  <a:lnTo>
                    <a:pt x="6216" y="485"/>
                  </a:lnTo>
                  <a:cubicBezTo>
                    <a:pt x="6216" y="217"/>
                    <a:pt x="5999" y="0"/>
                    <a:pt x="5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flipH="1">
              <a:off x="2322019" y="2899178"/>
              <a:ext cx="163904" cy="223100"/>
            </a:xfrm>
            <a:custGeom>
              <a:avLst/>
              <a:gdLst/>
              <a:ahLst/>
              <a:cxnLst/>
              <a:rect l="l" t="t" r="r" b="b"/>
              <a:pathLst>
                <a:path w="5114" h="6961" extrusionOk="0">
                  <a:moveTo>
                    <a:pt x="4226" y="0"/>
                  </a:moveTo>
                  <a:cubicBezTo>
                    <a:pt x="3968" y="0"/>
                    <a:pt x="3709" y="76"/>
                    <a:pt x="3493" y="219"/>
                  </a:cubicBezTo>
                  <a:cubicBezTo>
                    <a:pt x="3042" y="570"/>
                    <a:pt x="953" y="3077"/>
                    <a:pt x="552" y="4129"/>
                  </a:cubicBezTo>
                  <a:cubicBezTo>
                    <a:pt x="151" y="5182"/>
                    <a:pt x="1" y="6418"/>
                    <a:pt x="619" y="6719"/>
                  </a:cubicBezTo>
                  <a:cubicBezTo>
                    <a:pt x="912" y="6870"/>
                    <a:pt x="1251" y="6960"/>
                    <a:pt x="1629" y="6960"/>
                  </a:cubicBezTo>
                  <a:cubicBezTo>
                    <a:pt x="2048" y="6960"/>
                    <a:pt x="2516" y="6849"/>
                    <a:pt x="3025" y="6585"/>
                  </a:cubicBezTo>
                  <a:cubicBezTo>
                    <a:pt x="3994" y="6084"/>
                    <a:pt x="4362" y="4647"/>
                    <a:pt x="4362" y="4597"/>
                  </a:cubicBezTo>
                  <a:cubicBezTo>
                    <a:pt x="4362" y="4547"/>
                    <a:pt x="5114" y="737"/>
                    <a:pt x="5114" y="737"/>
                  </a:cubicBezTo>
                  <a:cubicBezTo>
                    <a:pt x="5114" y="737"/>
                    <a:pt x="4913" y="136"/>
                    <a:pt x="4529" y="36"/>
                  </a:cubicBezTo>
                  <a:cubicBezTo>
                    <a:pt x="4430" y="12"/>
                    <a:pt x="4328" y="0"/>
                    <a:pt x="422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flipH="1">
              <a:off x="2241157" y="2899883"/>
              <a:ext cx="137655" cy="182909"/>
            </a:xfrm>
            <a:custGeom>
              <a:avLst/>
              <a:gdLst/>
              <a:ahLst/>
              <a:cxnLst/>
              <a:rect l="l" t="t" r="r" b="b"/>
              <a:pathLst>
                <a:path w="4295" h="5707" extrusionOk="0">
                  <a:moveTo>
                    <a:pt x="1282" y="1"/>
                  </a:moveTo>
                  <a:cubicBezTo>
                    <a:pt x="1246" y="1"/>
                    <a:pt x="1214" y="5"/>
                    <a:pt x="1187" y="14"/>
                  </a:cubicBezTo>
                  <a:cubicBezTo>
                    <a:pt x="752" y="164"/>
                    <a:pt x="585" y="749"/>
                    <a:pt x="853" y="916"/>
                  </a:cubicBezTo>
                  <a:cubicBezTo>
                    <a:pt x="602" y="1016"/>
                    <a:pt x="435" y="1250"/>
                    <a:pt x="385" y="1501"/>
                  </a:cubicBezTo>
                  <a:cubicBezTo>
                    <a:pt x="335" y="1785"/>
                    <a:pt x="719" y="2002"/>
                    <a:pt x="719" y="2002"/>
                  </a:cubicBezTo>
                  <a:cubicBezTo>
                    <a:pt x="535" y="2102"/>
                    <a:pt x="351" y="2219"/>
                    <a:pt x="184" y="2370"/>
                  </a:cubicBezTo>
                  <a:cubicBezTo>
                    <a:pt x="51" y="2520"/>
                    <a:pt x="218" y="3121"/>
                    <a:pt x="351" y="3205"/>
                  </a:cubicBezTo>
                  <a:cubicBezTo>
                    <a:pt x="168" y="3656"/>
                    <a:pt x="1" y="3873"/>
                    <a:pt x="67" y="4091"/>
                  </a:cubicBezTo>
                  <a:cubicBezTo>
                    <a:pt x="117" y="4291"/>
                    <a:pt x="1270" y="5310"/>
                    <a:pt x="1638" y="5477"/>
                  </a:cubicBezTo>
                  <a:cubicBezTo>
                    <a:pt x="1872" y="5579"/>
                    <a:pt x="2417" y="5706"/>
                    <a:pt x="2856" y="5706"/>
                  </a:cubicBezTo>
                  <a:cubicBezTo>
                    <a:pt x="3137" y="5706"/>
                    <a:pt x="3374" y="5654"/>
                    <a:pt x="3459" y="5511"/>
                  </a:cubicBezTo>
                  <a:cubicBezTo>
                    <a:pt x="3493" y="5444"/>
                    <a:pt x="3509" y="5377"/>
                    <a:pt x="3509" y="5310"/>
                  </a:cubicBezTo>
                  <a:cubicBezTo>
                    <a:pt x="3476" y="5076"/>
                    <a:pt x="3142" y="4959"/>
                    <a:pt x="2975" y="4909"/>
                  </a:cubicBezTo>
                  <a:cubicBezTo>
                    <a:pt x="2590" y="4675"/>
                    <a:pt x="2206" y="4425"/>
                    <a:pt x="1838" y="4157"/>
                  </a:cubicBezTo>
                  <a:lnTo>
                    <a:pt x="1855" y="4157"/>
                  </a:lnTo>
                  <a:cubicBezTo>
                    <a:pt x="1954" y="4207"/>
                    <a:pt x="2653" y="4611"/>
                    <a:pt x="3114" y="4611"/>
                  </a:cubicBezTo>
                  <a:cubicBezTo>
                    <a:pt x="3277" y="4611"/>
                    <a:pt x="3410" y="4560"/>
                    <a:pt x="3476" y="4425"/>
                  </a:cubicBezTo>
                  <a:cubicBezTo>
                    <a:pt x="3727" y="3873"/>
                    <a:pt x="2741" y="3322"/>
                    <a:pt x="2457" y="3155"/>
                  </a:cubicBezTo>
                  <a:cubicBezTo>
                    <a:pt x="2106" y="2904"/>
                    <a:pt x="1788" y="2637"/>
                    <a:pt x="1488" y="2370"/>
                  </a:cubicBezTo>
                  <a:cubicBezTo>
                    <a:pt x="1516" y="2370"/>
                    <a:pt x="2627" y="2917"/>
                    <a:pt x="3224" y="2917"/>
                  </a:cubicBezTo>
                  <a:cubicBezTo>
                    <a:pt x="3335" y="2917"/>
                    <a:pt x="3427" y="2898"/>
                    <a:pt x="3493" y="2854"/>
                  </a:cubicBezTo>
                  <a:cubicBezTo>
                    <a:pt x="3526" y="2837"/>
                    <a:pt x="3576" y="2787"/>
                    <a:pt x="3593" y="2737"/>
                  </a:cubicBezTo>
                  <a:cubicBezTo>
                    <a:pt x="3727" y="2453"/>
                    <a:pt x="3275" y="2002"/>
                    <a:pt x="3242" y="1985"/>
                  </a:cubicBezTo>
                  <a:cubicBezTo>
                    <a:pt x="3244" y="1985"/>
                    <a:pt x="3247" y="1984"/>
                    <a:pt x="3249" y="1984"/>
                  </a:cubicBezTo>
                  <a:cubicBezTo>
                    <a:pt x="3307" y="1984"/>
                    <a:pt x="3473" y="2110"/>
                    <a:pt x="3687" y="2110"/>
                  </a:cubicBezTo>
                  <a:cubicBezTo>
                    <a:pt x="3762" y="2110"/>
                    <a:pt x="3843" y="2094"/>
                    <a:pt x="3927" y="2052"/>
                  </a:cubicBezTo>
                  <a:cubicBezTo>
                    <a:pt x="4295" y="1902"/>
                    <a:pt x="4295" y="1400"/>
                    <a:pt x="3927" y="1233"/>
                  </a:cubicBezTo>
                  <a:cubicBezTo>
                    <a:pt x="3597" y="1061"/>
                    <a:pt x="1862" y="1"/>
                    <a:pt x="128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flipH="1">
              <a:off x="2259361" y="2931805"/>
              <a:ext cx="79837" cy="55831"/>
            </a:xfrm>
            <a:custGeom>
              <a:avLst/>
              <a:gdLst/>
              <a:ahLst/>
              <a:cxnLst/>
              <a:rect l="l" t="t" r="r" b="b"/>
              <a:pathLst>
                <a:path w="2491" h="1742" extrusionOk="0">
                  <a:moveTo>
                    <a:pt x="77" y="0"/>
                  </a:moveTo>
                  <a:cubicBezTo>
                    <a:pt x="44" y="0"/>
                    <a:pt x="18" y="7"/>
                    <a:pt x="1" y="20"/>
                  </a:cubicBezTo>
                  <a:cubicBezTo>
                    <a:pt x="385" y="271"/>
                    <a:pt x="1739" y="1106"/>
                    <a:pt x="2357" y="1741"/>
                  </a:cubicBezTo>
                  <a:cubicBezTo>
                    <a:pt x="2491" y="1457"/>
                    <a:pt x="2039" y="1006"/>
                    <a:pt x="2006" y="989"/>
                  </a:cubicBezTo>
                  <a:cubicBezTo>
                    <a:pt x="2006" y="989"/>
                    <a:pt x="487" y="0"/>
                    <a:pt x="7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flipH="1">
              <a:off x="2266316" y="3009013"/>
              <a:ext cx="91599" cy="61087"/>
            </a:xfrm>
            <a:custGeom>
              <a:avLst/>
              <a:gdLst/>
              <a:ahLst/>
              <a:cxnLst/>
              <a:rect l="l" t="t" r="r" b="b"/>
              <a:pathLst>
                <a:path w="2858" h="1906" extrusionOk="0">
                  <a:moveTo>
                    <a:pt x="0" y="1"/>
                  </a:moveTo>
                  <a:cubicBezTo>
                    <a:pt x="234" y="318"/>
                    <a:pt x="485" y="619"/>
                    <a:pt x="769" y="903"/>
                  </a:cubicBezTo>
                  <a:cubicBezTo>
                    <a:pt x="1153" y="1404"/>
                    <a:pt x="2306" y="1571"/>
                    <a:pt x="2857" y="1905"/>
                  </a:cubicBezTo>
                  <a:cubicBezTo>
                    <a:pt x="2824" y="1671"/>
                    <a:pt x="2490" y="1554"/>
                    <a:pt x="2323" y="1504"/>
                  </a:cubicBezTo>
                  <a:cubicBezTo>
                    <a:pt x="1938" y="1270"/>
                    <a:pt x="1554" y="1020"/>
                    <a:pt x="1186" y="752"/>
                  </a:cubicBezTo>
                  <a:lnTo>
                    <a:pt x="0"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flipH="1">
              <a:off x="2403939" y="3005263"/>
              <a:ext cx="591258" cy="335820"/>
            </a:xfrm>
            <a:custGeom>
              <a:avLst/>
              <a:gdLst/>
              <a:ahLst/>
              <a:cxnLst/>
              <a:rect l="l" t="t" r="r" b="b"/>
              <a:pathLst>
                <a:path w="18448" h="10478" extrusionOk="0">
                  <a:moveTo>
                    <a:pt x="16309" y="1"/>
                  </a:moveTo>
                  <a:cubicBezTo>
                    <a:pt x="16309" y="1"/>
                    <a:pt x="1789" y="2891"/>
                    <a:pt x="903" y="5314"/>
                  </a:cubicBezTo>
                  <a:cubicBezTo>
                    <a:pt x="1" y="7720"/>
                    <a:pt x="1237" y="10410"/>
                    <a:pt x="4212" y="10477"/>
                  </a:cubicBezTo>
                  <a:cubicBezTo>
                    <a:pt x="4234" y="10477"/>
                    <a:pt x="4256" y="10478"/>
                    <a:pt x="4279" y="10478"/>
                  </a:cubicBezTo>
                  <a:cubicBezTo>
                    <a:pt x="7296" y="10478"/>
                    <a:pt x="15628" y="6135"/>
                    <a:pt x="18447" y="4211"/>
                  </a:cubicBezTo>
                  <a:cubicBezTo>
                    <a:pt x="18030" y="3175"/>
                    <a:pt x="16309" y="1"/>
                    <a:pt x="16309"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flipH="1">
              <a:off x="1719575" y="1877744"/>
              <a:ext cx="731541" cy="597508"/>
            </a:xfrm>
            <a:custGeom>
              <a:avLst/>
              <a:gdLst/>
              <a:ahLst/>
              <a:cxnLst/>
              <a:rect l="l" t="t" r="r" b="b"/>
              <a:pathLst>
                <a:path w="22825" h="18643" extrusionOk="0">
                  <a:moveTo>
                    <a:pt x="11143" y="1"/>
                  </a:moveTo>
                  <a:cubicBezTo>
                    <a:pt x="8329" y="1"/>
                    <a:pt x="5392" y="1109"/>
                    <a:pt x="4278" y="4821"/>
                  </a:cubicBezTo>
                  <a:cubicBezTo>
                    <a:pt x="3326" y="7979"/>
                    <a:pt x="2457" y="11221"/>
                    <a:pt x="1989" y="13209"/>
                  </a:cubicBezTo>
                  <a:cubicBezTo>
                    <a:pt x="1538" y="15214"/>
                    <a:pt x="1" y="17954"/>
                    <a:pt x="1" y="17954"/>
                  </a:cubicBezTo>
                  <a:cubicBezTo>
                    <a:pt x="1" y="17954"/>
                    <a:pt x="1705" y="18121"/>
                    <a:pt x="2390" y="18171"/>
                  </a:cubicBezTo>
                  <a:cubicBezTo>
                    <a:pt x="3159" y="17002"/>
                    <a:pt x="3810" y="15765"/>
                    <a:pt x="4328" y="14462"/>
                  </a:cubicBezTo>
                  <a:lnTo>
                    <a:pt x="4328" y="14462"/>
                  </a:lnTo>
                  <a:lnTo>
                    <a:pt x="3426" y="18238"/>
                  </a:lnTo>
                  <a:cubicBezTo>
                    <a:pt x="3426" y="18238"/>
                    <a:pt x="6290" y="18643"/>
                    <a:pt x="10754" y="18643"/>
                  </a:cubicBezTo>
                  <a:cubicBezTo>
                    <a:pt x="11002" y="18643"/>
                    <a:pt x="11255" y="18642"/>
                    <a:pt x="11513" y="18639"/>
                  </a:cubicBezTo>
                  <a:cubicBezTo>
                    <a:pt x="16425" y="18572"/>
                    <a:pt x="16709" y="18338"/>
                    <a:pt x="16709" y="18338"/>
                  </a:cubicBezTo>
                  <a:lnTo>
                    <a:pt x="16776" y="15431"/>
                  </a:lnTo>
                  <a:lnTo>
                    <a:pt x="17562" y="18338"/>
                  </a:lnTo>
                  <a:lnTo>
                    <a:pt x="19567" y="18288"/>
                  </a:lnTo>
                  <a:lnTo>
                    <a:pt x="19516" y="15832"/>
                  </a:lnTo>
                  <a:lnTo>
                    <a:pt x="20252" y="18004"/>
                  </a:lnTo>
                  <a:lnTo>
                    <a:pt x="22825" y="17954"/>
                  </a:lnTo>
                  <a:cubicBezTo>
                    <a:pt x="22825" y="17954"/>
                    <a:pt x="20937" y="12407"/>
                    <a:pt x="20419" y="10068"/>
                  </a:cubicBezTo>
                  <a:cubicBezTo>
                    <a:pt x="19901" y="7728"/>
                    <a:pt x="18999" y="3050"/>
                    <a:pt x="16993" y="1580"/>
                  </a:cubicBezTo>
                  <a:cubicBezTo>
                    <a:pt x="16057" y="879"/>
                    <a:pt x="13649" y="1"/>
                    <a:pt x="1114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flipH="1">
              <a:off x="2186544" y="2068602"/>
              <a:ext cx="144610" cy="145154"/>
            </a:xfrm>
            <a:custGeom>
              <a:avLst/>
              <a:gdLst/>
              <a:ahLst/>
              <a:cxnLst/>
              <a:rect l="l" t="t" r="r" b="b"/>
              <a:pathLst>
                <a:path w="4512" h="4529" extrusionOk="0">
                  <a:moveTo>
                    <a:pt x="1650" y="1"/>
                  </a:moveTo>
                  <a:cubicBezTo>
                    <a:pt x="1487" y="1"/>
                    <a:pt x="1315" y="50"/>
                    <a:pt x="1137" y="169"/>
                  </a:cubicBezTo>
                  <a:cubicBezTo>
                    <a:pt x="1" y="938"/>
                    <a:pt x="869" y="2342"/>
                    <a:pt x="1504" y="2809"/>
                  </a:cubicBezTo>
                  <a:cubicBezTo>
                    <a:pt x="2271" y="3361"/>
                    <a:pt x="2723" y="4528"/>
                    <a:pt x="3289" y="4528"/>
                  </a:cubicBezTo>
                  <a:cubicBezTo>
                    <a:pt x="3426" y="4528"/>
                    <a:pt x="3570" y="4460"/>
                    <a:pt x="3727" y="4296"/>
                  </a:cubicBezTo>
                  <a:cubicBezTo>
                    <a:pt x="4512" y="3444"/>
                    <a:pt x="3092" y="1339"/>
                    <a:pt x="3092" y="1339"/>
                  </a:cubicBezTo>
                  <a:cubicBezTo>
                    <a:pt x="3092" y="1339"/>
                    <a:pt x="2493" y="1"/>
                    <a:pt x="165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2"/>
            <p:cNvSpPr/>
            <p:nvPr/>
          </p:nvSpPr>
          <p:spPr>
            <a:xfrm flipH="1">
              <a:off x="1817039" y="2079307"/>
              <a:ext cx="145154" cy="145154"/>
            </a:xfrm>
            <a:custGeom>
              <a:avLst/>
              <a:gdLst/>
              <a:ahLst/>
              <a:cxnLst/>
              <a:rect l="l" t="t" r="r" b="b"/>
              <a:pathLst>
                <a:path w="4529" h="4529" extrusionOk="0">
                  <a:moveTo>
                    <a:pt x="2863" y="1"/>
                  </a:moveTo>
                  <a:cubicBezTo>
                    <a:pt x="2020" y="1"/>
                    <a:pt x="1421" y="1339"/>
                    <a:pt x="1421" y="1339"/>
                  </a:cubicBezTo>
                  <a:cubicBezTo>
                    <a:pt x="1421" y="1339"/>
                    <a:pt x="1" y="3444"/>
                    <a:pt x="786" y="4297"/>
                  </a:cubicBezTo>
                  <a:cubicBezTo>
                    <a:pt x="943" y="4460"/>
                    <a:pt x="1087" y="4529"/>
                    <a:pt x="1224" y="4529"/>
                  </a:cubicBezTo>
                  <a:cubicBezTo>
                    <a:pt x="1789" y="4529"/>
                    <a:pt x="2242" y="3361"/>
                    <a:pt x="3008" y="2810"/>
                  </a:cubicBezTo>
                  <a:cubicBezTo>
                    <a:pt x="3660" y="2342"/>
                    <a:pt x="4529" y="938"/>
                    <a:pt x="3376" y="170"/>
                  </a:cubicBezTo>
                  <a:cubicBezTo>
                    <a:pt x="3198" y="51"/>
                    <a:pt x="3026" y="1"/>
                    <a:pt x="286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2"/>
            <p:cNvSpPr/>
            <p:nvPr/>
          </p:nvSpPr>
          <p:spPr>
            <a:xfrm flipH="1">
              <a:off x="1906459" y="2296253"/>
              <a:ext cx="344890" cy="417740"/>
            </a:xfrm>
            <a:custGeom>
              <a:avLst/>
              <a:gdLst/>
              <a:ahLst/>
              <a:cxnLst/>
              <a:rect l="l" t="t" r="r" b="b"/>
              <a:pathLst>
                <a:path w="10761" h="13034" extrusionOk="0">
                  <a:moveTo>
                    <a:pt x="3258" y="0"/>
                  </a:moveTo>
                  <a:lnTo>
                    <a:pt x="3258" y="0"/>
                  </a:lnTo>
                  <a:cubicBezTo>
                    <a:pt x="3292" y="67"/>
                    <a:pt x="3208" y="3643"/>
                    <a:pt x="2774" y="4629"/>
                  </a:cubicBezTo>
                  <a:cubicBezTo>
                    <a:pt x="2172" y="5965"/>
                    <a:pt x="0" y="6283"/>
                    <a:pt x="0" y="6283"/>
                  </a:cubicBezTo>
                  <a:cubicBezTo>
                    <a:pt x="0" y="6283"/>
                    <a:pt x="2256" y="12415"/>
                    <a:pt x="5531" y="13033"/>
                  </a:cubicBezTo>
                  <a:cubicBezTo>
                    <a:pt x="8221" y="11947"/>
                    <a:pt x="9992" y="8739"/>
                    <a:pt x="10760" y="6533"/>
                  </a:cubicBezTo>
                  <a:cubicBezTo>
                    <a:pt x="8722" y="6249"/>
                    <a:pt x="8171" y="5264"/>
                    <a:pt x="8070" y="4345"/>
                  </a:cubicBezTo>
                  <a:cubicBezTo>
                    <a:pt x="7987" y="3559"/>
                    <a:pt x="7753" y="101"/>
                    <a:pt x="7753" y="101"/>
                  </a:cubicBezTo>
                  <a:lnTo>
                    <a:pt x="3258"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flipH="1">
              <a:off x="1897357" y="1986939"/>
              <a:ext cx="344890" cy="373607"/>
            </a:xfrm>
            <a:custGeom>
              <a:avLst/>
              <a:gdLst/>
              <a:ahLst/>
              <a:cxnLst/>
              <a:rect l="l" t="t" r="r" b="b"/>
              <a:pathLst>
                <a:path w="10761" h="11657" extrusionOk="0">
                  <a:moveTo>
                    <a:pt x="7887" y="0"/>
                  </a:moveTo>
                  <a:cubicBezTo>
                    <a:pt x="7439" y="0"/>
                    <a:pt x="6989" y="131"/>
                    <a:pt x="6600" y="362"/>
                  </a:cubicBezTo>
                  <a:cubicBezTo>
                    <a:pt x="6132" y="629"/>
                    <a:pt x="5731" y="963"/>
                    <a:pt x="5280" y="1247"/>
                  </a:cubicBezTo>
                  <a:cubicBezTo>
                    <a:pt x="4171" y="1943"/>
                    <a:pt x="2895" y="2306"/>
                    <a:pt x="1605" y="2306"/>
                  </a:cubicBezTo>
                  <a:cubicBezTo>
                    <a:pt x="1069" y="2306"/>
                    <a:pt x="530" y="2243"/>
                    <a:pt x="0" y="2116"/>
                  </a:cubicBezTo>
                  <a:lnTo>
                    <a:pt x="0" y="2116"/>
                  </a:lnTo>
                  <a:cubicBezTo>
                    <a:pt x="17" y="2550"/>
                    <a:pt x="17" y="2985"/>
                    <a:pt x="34" y="3419"/>
                  </a:cubicBezTo>
                  <a:cubicBezTo>
                    <a:pt x="67" y="5374"/>
                    <a:pt x="368" y="7413"/>
                    <a:pt x="1437" y="9100"/>
                  </a:cubicBezTo>
                  <a:cubicBezTo>
                    <a:pt x="2740" y="11155"/>
                    <a:pt x="4528" y="11656"/>
                    <a:pt x="5547" y="11656"/>
                  </a:cubicBezTo>
                  <a:cubicBezTo>
                    <a:pt x="6750" y="11656"/>
                    <a:pt x="9441" y="10320"/>
                    <a:pt x="10142" y="7362"/>
                  </a:cubicBezTo>
                  <a:cubicBezTo>
                    <a:pt x="10476" y="5942"/>
                    <a:pt x="10543" y="4489"/>
                    <a:pt x="10761" y="3052"/>
                  </a:cubicBezTo>
                  <a:lnTo>
                    <a:pt x="10761" y="3052"/>
                  </a:lnTo>
                  <a:cubicBezTo>
                    <a:pt x="10682" y="3063"/>
                    <a:pt x="10606" y="3068"/>
                    <a:pt x="10532" y="3068"/>
                  </a:cubicBezTo>
                  <a:cubicBezTo>
                    <a:pt x="9819" y="3068"/>
                    <a:pt x="9307" y="2581"/>
                    <a:pt x="8822" y="2066"/>
                  </a:cubicBezTo>
                  <a:cubicBezTo>
                    <a:pt x="8555" y="1782"/>
                    <a:pt x="8354" y="1448"/>
                    <a:pt x="8238" y="1097"/>
                  </a:cubicBezTo>
                  <a:cubicBezTo>
                    <a:pt x="8221" y="1063"/>
                    <a:pt x="8187" y="896"/>
                    <a:pt x="8154" y="696"/>
                  </a:cubicBezTo>
                  <a:cubicBezTo>
                    <a:pt x="8105" y="388"/>
                    <a:pt x="8057" y="18"/>
                    <a:pt x="8100" y="10"/>
                  </a:cubicBezTo>
                  <a:lnTo>
                    <a:pt x="8100" y="10"/>
                  </a:lnTo>
                  <a:cubicBezTo>
                    <a:pt x="8101" y="10"/>
                    <a:pt x="8102" y="10"/>
                    <a:pt x="8104" y="11"/>
                  </a:cubicBezTo>
                  <a:cubicBezTo>
                    <a:pt x="8103" y="10"/>
                    <a:pt x="8102" y="10"/>
                    <a:pt x="8101" y="10"/>
                  </a:cubicBezTo>
                  <a:cubicBezTo>
                    <a:pt x="8100" y="10"/>
                    <a:pt x="8100" y="10"/>
                    <a:pt x="8100" y="10"/>
                  </a:cubicBezTo>
                  <a:lnTo>
                    <a:pt x="8100" y="10"/>
                  </a:lnTo>
                  <a:cubicBezTo>
                    <a:pt x="8029" y="4"/>
                    <a:pt x="7958" y="0"/>
                    <a:pt x="788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flipH="1">
              <a:off x="2114239" y="2108825"/>
              <a:ext cx="34294" cy="34294"/>
            </a:xfrm>
            <a:custGeom>
              <a:avLst/>
              <a:gdLst/>
              <a:ahLst/>
              <a:cxnLst/>
              <a:rect l="l" t="t" r="r" b="b"/>
              <a:pathLst>
                <a:path w="1070" h="1070" extrusionOk="0">
                  <a:moveTo>
                    <a:pt x="535" y="0"/>
                  </a:moveTo>
                  <a:cubicBezTo>
                    <a:pt x="468" y="0"/>
                    <a:pt x="401" y="17"/>
                    <a:pt x="334" y="51"/>
                  </a:cubicBezTo>
                  <a:cubicBezTo>
                    <a:pt x="201" y="101"/>
                    <a:pt x="100" y="218"/>
                    <a:pt x="50" y="351"/>
                  </a:cubicBezTo>
                  <a:cubicBezTo>
                    <a:pt x="17" y="418"/>
                    <a:pt x="0" y="485"/>
                    <a:pt x="17" y="552"/>
                  </a:cubicBezTo>
                  <a:cubicBezTo>
                    <a:pt x="17" y="602"/>
                    <a:pt x="17" y="635"/>
                    <a:pt x="34" y="686"/>
                  </a:cubicBezTo>
                  <a:cubicBezTo>
                    <a:pt x="50" y="786"/>
                    <a:pt x="100" y="853"/>
                    <a:pt x="167" y="919"/>
                  </a:cubicBezTo>
                  <a:cubicBezTo>
                    <a:pt x="217" y="953"/>
                    <a:pt x="251" y="986"/>
                    <a:pt x="284" y="1003"/>
                  </a:cubicBezTo>
                  <a:cubicBezTo>
                    <a:pt x="368" y="1053"/>
                    <a:pt x="468" y="1070"/>
                    <a:pt x="552" y="1070"/>
                  </a:cubicBezTo>
                  <a:cubicBezTo>
                    <a:pt x="702" y="1070"/>
                    <a:pt x="836" y="1003"/>
                    <a:pt x="936" y="903"/>
                  </a:cubicBezTo>
                  <a:cubicBezTo>
                    <a:pt x="1019" y="802"/>
                    <a:pt x="1070" y="669"/>
                    <a:pt x="1070" y="535"/>
                  </a:cubicBezTo>
                  <a:cubicBezTo>
                    <a:pt x="1070" y="485"/>
                    <a:pt x="1070" y="435"/>
                    <a:pt x="1053" y="385"/>
                  </a:cubicBezTo>
                  <a:cubicBezTo>
                    <a:pt x="1036" y="301"/>
                    <a:pt x="986" y="218"/>
                    <a:pt x="919" y="151"/>
                  </a:cubicBezTo>
                  <a:cubicBezTo>
                    <a:pt x="869" y="117"/>
                    <a:pt x="836" y="101"/>
                    <a:pt x="802" y="67"/>
                  </a:cubicBezTo>
                  <a:cubicBezTo>
                    <a:pt x="719" y="34"/>
                    <a:pt x="618" y="0"/>
                    <a:pt x="535"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flipH="1">
              <a:off x="1995366" y="2110427"/>
              <a:ext cx="34294" cy="33909"/>
            </a:xfrm>
            <a:custGeom>
              <a:avLst/>
              <a:gdLst/>
              <a:ahLst/>
              <a:cxnLst/>
              <a:rect l="l" t="t" r="r" b="b"/>
              <a:pathLst>
                <a:path w="1070" h="1058" extrusionOk="0">
                  <a:moveTo>
                    <a:pt x="518" y="1"/>
                  </a:moveTo>
                  <a:cubicBezTo>
                    <a:pt x="452" y="1"/>
                    <a:pt x="385" y="17"/>
                    <a:pt x="335" y="34"/>
                  </a:cubicBezTo>
                  <a:cubicBezTo>
                    <a:pt x="251" y="67"/>
                    <a:pt x="201" y="101"/>
                    <a:pt x="151" y="151"/>
                  </a:cubicBezTo>
                  <a:cubicBezTo>
                    <a:pt x="101" y="201"/>
                    <a:pt x="67" y="268"/>
                    <a:pt x="34" y="335"/>
                  </a:cubicBezTo>
                  <a:cubicBezTo>
                    <a:pt x="17" y="402"/>
                    <a:pt x="1" y="468"/>
                    <a:pt x="1" y="535"/>
                  </a:cubicBezTo>
                  <a:cubicBezTo>
                    <a:pt x="17" y="585"/>
                    <a:pt x="17" y="636"/>
                    <a:pt x="17" y="669"/>
                  </a:cubicBezTo>
                  <a:cubicBezTo>
                    <a:pt x="51" y="769"/>
                    <a:pt x="101" y="853"/>
                    <a:pt x="168" y="920"/>
                  </a:cubicBezTo>
                  <a:cubicBezTo>
                    <a:pt x="201" y="936"/>
                    <a:pt x="251" y="970"/>
                    <a:pt x="285" y="1003"/>
                  </a:cubicBezTo>
                  <a:cubicBezTo>
                    <a:pt x="353" y="1030"/>
                    <a:pt x="421" y="1058"/>
                    <a:pt x="498" y="1058"/>
                  </a:cubicBezTo>
                  <a:cubicBezTo>
                    <a:pt x="516" y="1058"/>
                    <a:pt x="534" y="1056"/>
                    <a:pt x="552" y="1053"/>
                  </a:cubicBezTo>
                  <a:cubicBezTo>
                    <a:pt x="836" y="1053"/>
                    <a:pt x="1070" y="803"/>
                    <a:pt x="1070" y="519"/>
                  </a:cubicBezTo>
                  <a:cubicBezTo>
                    <a:pt x="1070" y="468"/>
                    <a:pt x="1053" y="418"/>
                    <a:pt x="1053" y="385"/>
                  </a:cubicBezTo>
                  <a:cubicBezTo>
                    <a:pt x="1020" y="285"/>
                    <a:pt x="970" y="201"/>
                    <a:pt x="903" y="134"/>
                  </a:cubicBezTo>
                  <a:lnTo>
                    <a:pt x="786" y="51"/>
                  </a:lnTo>
                  <a:cubicBezTo>
                    <a:pt x="702" y="17"/>
                    <a:pt x="619" y="1"/>
                    <a:pt x="51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flipH="1">
              <a:off x="2009820" y="2218596"/>
              <a:ext cx="99643" cy="48812"/>
            </a:xfrm>
            <a:custGeom>
              <a:avLst/>
              <a:gdLst/>
              <a:ahLst/>
              <a:cxnLst/>
              <a:rect l="l" t="t" r="r" b="b"/>
              <a:pathLst>
                <a:path w="3109" h="1523" extrusionOk="0">
                  <a:moveTo>
                    <a:pt x="3109" y="1"/>
                  </a:moveTo>
                  <a:cubicBezTo>
                    <a:pt x="3109" y="1"/>
                    <a:pt x="2223" y="552"/>
                    <a:pt x="1321" y="552"/>
                  </a:cubicBezTo>
                  <a:cubicBezTo>
                    <a:pt x="1289" y="553"/>
                    <a:pt x="1257" y="554"/>
                    <a:pt x="1225" y="554"/>
                  </a:cubicBezTo>
                  <a:cubicBezTo>
                    <a:pt x="804" y="554"/>
                    <a:pt x="373" y="452"/>
                    <a:pt x="1" y="235"/>
                  </a:cubicBezTo>
                  <a:lnTo>
                    <a:pt x="1" y="235"/>
                  </a:lnTo>
                  <a:cubicBezTo>
                    <a:pt x="82" y="981"/>
                    <a:pt x="715" y="1523"/>
                    <a:pt x="1455" y="1523"/>
                  </a:cubicBezTo>
                  <a:cubicBezTo>
                    <a:pt x="1477" y="1523"/>
                    <a:pt x="1499" y="1522"/>
                    <a:pt x="1521" y="1521"/>
                  </a:cubicBezTo>
                  <a:cubicBezTo>
                    <a:pt x="2908" y="1521"/>
                    <a:pt x="3109" y="1"/>
                    <a:pt x="3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flipH="1">
              <a:off x="2061773" y="2073153"/>
              <a:ext cx="38043" cy="127847"/>
            </a:xfrm>
            <a:custGeom>
              <a:avLst/>
              <a:gdLst/>
              <a:ahLst/>
              <a:cxnLst/>
              <a:rect l="l" t="t" r="r" b="b"/>
              <a:pathLst>
                <a:path w="1187" h="3989" extrusionOk="0">
                  <a:moveTo>
                    <a:pt x="675" y="0"/>
                  </a:moveTo>
                  <a:cubicBezTo>
                    <a:pt x="642" y="0"/>
                    <a:pt x="602" y="36"/>
                    <a:pt x="602" y="78"/>
                  </a:cubicBezTo>
                  <a:cubicBezTo>
                    <a:pt x="602" y="562"/>
                    <a:pt x="719" y="1047"/>
                    <a:pt x="702" y="1548"/>
                  </a:cubicBezTo>
                  <a:cubicBezTo>
                    <a:pt x="702" y="1966"/>
                    <a:pt x="619" y="2383"/>
                    <a:pt x="435" y="2751"/>
                  </a:cubicBezTo>
                  <a:cubicBezTo>
                    <a:pt x="301" y="3035"/>
                    <a:pt x="1" y="3302"/>
                    <a:pt x="134" y="3620"/>
                  </a:cubicBezTo>
                  <a:cubicBezTo>
                    <a:pt x="264" y="3905"/>
                    <a:pt x="564" y="3989"/>
                    <a:pt x="849" y="3989"/>
                  </a:cubicBezTo>
                  <a:cubicBezTo>
                    <a:pt x="931" y="3989"/>
                    <a:pt x="1012" y="3982"/>
                    <a:pt x="1087" y="3971"/>
                  </a:cubicBezTo>
                  <a:cubicBezTo>
                    <a:pt x="1187" y="3937"/>
                    <a:pt x="1170" y="3804"/>
                    <a:pt x="1070" y="3787"/>
                  </a:cubicBezTo>
                  <a:cubicBezTo>
                    <a:pt x="1034" y="3787"/>
                    <a:pt x="996" y="3787"/>
                    <a:pt x="958" y="3787"/>
                  </a:cubicBezTo>
                  <a:cubicBezTo>
                    <a:pt x="767" y="3787"/>
                    <a:pt x="558" y="3776"/>
                    <a:pt x="418" y="3636"/>
                  </a:cubicBezTo>
                  <a:cubicBezTo>
                    <a:pt x="268" y="3469"/>
                    <a:pt x="352" y="3319"/>
                    <a:pt x="452" y="3152"/>
                  </a:cubicBezTo>
                  <a:cubicBezTo>
                    <a:pt x="636" y="2868"/>
                    <a:pt x="769" y="2567"/>
                    <a:pt x="836" y="2250"/>
                  </a:cubicBezTo>
                  <a:cubicBezTo>
                    <a:pt x="903" y="1915"/>
                    <a:pt x="936" y="1565"/>
                    <a:pt x="903" y="1230"/>
                  </a:cubicBezTo>
                  <a:cubicBezTo>
                    <a:pt x="903" y="829"/>
                    <a:pt x="836" y="428"/>
                    <a:pt x="719" y="44"/>
                  </a:cubicBezTo>
                  <a:cubicBezTo>
                    <a:pt x="713" y="13"/>
                    <a:pt x="695" y="0"/>
                    <a:pt x="675"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flipH="1">
              <a:off x="1886940" y="2059532"/>
              <a:ext cx="364729" cy="131277"/>
            </a:xfrm>
            <a:custGeom>
              <a:avLst/>
              <a:gdLst/>
              <a:ahLst/>
              <a:cxnLst/>
              <a:rect l="l" t="t" r="r" b="b"/>
              <a:pathLst>
                <a:path w="11380" h="4096" extrusionOk="0">
                  <a:moveTo>
                    <a:pt x="3506" y="552"/>
                  </a:moveTo>
                  <a:cubicBezTo>
                    <a:pt x="3516" y="552"/>
                    <a:pt x="3526" y="552"/>
                    <a:pt x="3536" y="553"/>
                  </a:cubicBezTo>
                  <a:cubicBezTo>
                    <a:pt x="4288" y="569"/>
                    <a:pt x="5023" y="1254"/>
                    <a:pt x="5006" y="2040"/>
                  </a:cubicBezTo>
                  <a:cubicBezTo>
                    <a:pt x="4956" y="2842"/>
                    <a:pt x="4288" y="3460"/>
                    <a:pt x="3486" y="3477"/>
                  </a:cubicBezTo>
                  <a:cubicBezTo>
                    <a:pt x="2684" y="3460"/>
                    <a:pt x="2032" y="2792"/>
                    <a:pt x="2049" y="1990"/>
                  </a:cubicBezTo>
                  <a:cubicBezTo>
                    <a:pt x="2065" y="1198"/>
                    <a:pt x="2717" y="552"/>
                    <a:pt x="3506" y="552"/>
                  </a:cubicBezTo>
                  <a:close/>
                  <a:moveTo>
                    <a:pt x="7782" y="619"/>
                  </a:moveTo>
                  <a:cubicBezTo>
                    <a:pt x="7793" y="619"/>
                    <a:pt x="7803" y="619"/>
                    <a:pt x="7813" y="619"/>
                  </a:cubicBezTo>
                  <a:cubicBezTo>
                    <a:pt x="8615" y="636"/>
                    <a:pt x="9250" y="1305"/>
                    <a:pt x="9250" y="2107"/>
                  </a:cubicBezTo>
                  <a:cubicBezTo>
                    <a:pt x="9234" y="2898"/>
                    <a:pt x="8582" y="3544"/>
                    <a:pt x="7793" y="3544"/>
                  </a:cubicBezTo>
                  <a:cubicBezTo>
                    <a:pt x="7783" y="3544"/>
                    <a:pt x="7773" y="3544"/>
                    <a:pt x="7763" y="3543"/>
                  </a:cubicBezTo>
                  <a:cubicBezTo>
                    <a:pt x="6961" y="3527"/>
                    <a:pt x="6309" y="2875"/>
                    <a:pt x="6326" y="2056"/>
                  </a:cubicBezTo>
                  <a:cubicBezTo>
                    <a:pt x="6343" y="1264"/>
                    <a:pt x="6978" y="619"/>
                    <a:pt x="7782" y="619"/>
                  </a:cubicBezTo>
                  <a:close/>
                  <a:moveTo>
                    <a:pt x="3497" y="1"/>
                  </a:moveTo>
                  <a:cubicBezTo>
                    <a:pt x="2693" y="1"/>
                    <a:pt x="1960" y="515"/>
                    <a:pt x="1664" y="1288"/>
                  </a:cubicBezTo>
                  <a:cubicBezTo>
                    <a:pt x="1247" y="1104"/>
                    <a:pt x="829" y="920"/>
                    <a:pt x="394" y="736"/>
                  </a:cubicBezTo>
                  <a:cubicBezTo>
                    <a:pt x="369" y="728"/>
                    <a:pt x="344" y="725"/>
                    <a:pt x="321" y="725"/>
                  </a:cubicBezTo>
                  <a:cubicBezTo>
                    <a:pt x="102" y="725"/>
                    <a:pt x="1" y="1049"/>
                    <a:pt x="227" y="1154"/>
                  </a:cubicBezTo>
                  <a:cubicBezTo>
                    <a:pt x="662" y="1338"/>
                    <a:pt x="1096" y="1522"/>
                    <a:pt x="1547" y="1706"/>
                  </a:cubicBezTo>
                  <a:cubicBezTo>
                    <a:pt x="1430" y="2290"/>
                    <a:pt x="1597" y="2892"/>
                    <a:pt x="1998" y="3343"/>
                  </a:cubicBezTo>
                  <a:cubicBezTo>
                    <a:pt x="2409" y="3810"/>
                    <a:pt x="2955" y="4024"/>
                    <a:pt x="3494" y="4024"/>
                  </a:cubicBezTo>
                  <a:cubicBezTo>
                    <a:pt x="4402" y="4024"/>
                    <a:pt x="5291" y="3418"/>
                    <a:pt x="5491" y="2391"/>
                  </a:cubicBezTo>
                  <a:cubicBezTo>
                    <a:pt x="5491" y="2290"/>
                    <a:pt x="5570" y="2240"/>
                    <a:pt x="5647" y="2240"/>
                  </a:cubicBezTo>
                  <a:cubicBezTo>
                    <a:pt x="5724" y="2240"/>
                    <a:pt x="5800" y="2290"/>
                    <a:pt x="5791" y="2391"/>
                  </a:cubicBezTo>
                  <a:cubicBezTo>
                    <a:pt x="5963" y="3453"/>
                    <a:pt x="6866" y="4095"/>
                    <a:pt x="7795" y="4095"/>
                  </a:cubicBezTo>
                  <a:cubicBezTo>
                    <a:pt x="8312" y="4095"/>
                    <a:pt x="8838" y="3896"/>
                    <a:pt x="9250" y="3460"/>
                  </a:cubicBezTo>
                  <a:cubicBezTo>
                    <a:pt x="9684" y="3009"/>
                    <a:pt x="9868" y="2357"/>
                    <a:pt x="9735" y="1739"/>
                  </a:cubicBezTo>
                  <a:cubicBezTo>
                    <a:pt x="10202" y="1555"/>
                    <a:pt x="10670" y="1355"/>
                    <a:pt x="11138" y="1154"/>
                  </a:cubicBezTo>
                  <a:cubicBezTo>
                    <a:pt x="11380" y="1049"/>
                    <a:pt x="11267" y="725"/>
                    <a:pt x="11045" y="725"/>
                  </a:cubicBezTo>
                  <a:cubicBezTo>
                    <a:pt x="11022" y="725"/>
                    <a:pt x="10997" y="728"/>
                    <a:pt x="10971" y="736"/>
                  </a:cubicBezTo>
                  <a:cubicBezTo>
                    <a:pt x="10520" y="937"/>
                    <a:pt x="10052" y="1121"/>
                    <a:pt x="9601" y="1321"/>
                  </a:cubicBezTo>
                  <a:cubicBezTo>
                    <a:pt x="9317" y="586"/>
                    <a:pt x="8615" y="102"/>
                    <a:pt x="7813" y="68"/>
                  </a:cubicBezTo>
                  <a:cubicBezTo>
                    <a:pt x="7801" y="68"/>
                    <a:pt x="7790" y="68"/>
                    <a:pt x="7778" y="68"/>
                  </a:cubicBezTo>
                  <a:cubicBezTo>
                    <a:pt x="6840" y="68"/>
                    <a:pt x="6023" y="731"/>
                    <a:pt x="5825" y="1655"/>
                  </a:cubicBezTo>
                  <a:cubicBezTo>
                    <a:pt x="5825" y="1762"/>
                    <a:pt x="5744" y="1816"/>
                    <a:pt x="5662" y="1816"/>
                  </a:cubicBezTo>
                  <a:cubicBezTo>
                    <a:pt x="5577" y="1816"/>
                    <a:pt x="5491" y="1758"/>
                    <a:pt x="5491" y="1639"/>
                  </a:cubicBezTo>
                  <a:cubicBezTo>
                    <a:pt x="5307" y="703"/>
                    <a:pt x="4505" y="18"/>
                    <a:pt x="3536" y="1"/>
                  </a:cubicBezTo>
                  <a:cubicBezTo>
                    <a:pt x="3523" y="1"/>
                    <a:pt x="3510" y="1"/>
                    <a:pt x="349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665;p42">
            <a:extLst>
              <a:ext uri="{FF2B5EF4-FFF2-40B4-BE49-F238E27FC236}">
                <a16:creationId xmlns:a16="http://schemas.microsoft.com/office/drawing/2014/main" id="{81C4C14D-A879-4430-AB9C-678EF0CFDFB2}"/>
              </a:ext>
            </a:extLst>
          </p:cNvPr>
          <p:cNvSpPr txBox="1">
            <a:spLocks/>
          </p:cNvSpPr>
          <p:nvPr/>
        </p:nvSpPr>
        <p:spPr>
          <a:xfrm>
            <a:off x="2627860" y="2423941"/>
            <a:ext cx="2887265" cy="574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r>
              <a:rPr lang="en-US" sz="4000" b="1" dirty="0"/>
              <a:t>Certification</a:t>
            </a:r>
            <a:endParaRPr lang="en-US" sz="3200" b="1" dirty="0"/>
          </a:p>
        </p:txBody>
      </p:sp>
      <p:sp>
        <p:nvSpPr>
          <p:cNvPr id="60" name="Google Shape;666;p42">
            <a:extLst>
              <a:ext uri="{FF2B5EF4-FFF2-40B4-BE49-F238E27FC236}">
                <a16:creationId xmlns:a16="http://schemas.microsoft.com/office/drawing/2014/main" id="{20E9F38F-FA61-4216-8A2A-DE2622BD6C60}"/>
              </a:ext>
            </a:extLst>
          </p:cNvPr>
          <p:cNvSpPr txBox="1">
            <a:spLocks/>
          </p:cNvSpPr>
          <p:nvPr/>
        </p:nvSpPr>
        <p:spPr>
          <a:xfrm>
            <a:off x="2627860" y="2998398"/>
            <a:ext cx="6101017" cy="494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000"/>
              <a:buFont typeface="Hind"/>
              <a:buNone/>
              <a:defRPr sz="1100" b="0" i="0" u="none" strike="noStrike" cap="none">
                <a:solidFill>
                  <a:schemeClr val="dk1"/>
                </a:solidFill>
                <a:latin typeface="Hind"/>
                <a:ea typeface="Hind"/>
                <a:cs typeface="Hind"/>
                <a:sym typeface="Hind"/>
              </a:defRPr>
            </a:lvl1pPr>
            <a:lvl2pPr marL="914400" marR="0" lvl="1"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2pPr>
            <a:lvl3pPr marL="1371600" marR="0" lvl="2"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3pPr>
            <a:lvl4pPr marL="1828800" marR="0" lvl="3"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4pPr>
            <a:lvl5pPr marL="2286000" marR="0" lvl="4"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5pPr>
            <a:lvl6pPr marL="2743200" marR="0" lvl="5"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6pPr>
            <a:lvl7pPr marL="3200400" marR="0" lvl="6"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7pPr>
            <a:lvl8pPr marL="3657600" marR="0" lvl="7"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8pPr>
            <a:lvl9pPr marL="4114800" marR="0" lvl="8"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9pPr>
          </a:lstStyle>
          <a:p>
            <a:pPr marL="0" indent="0"/>
            <a:r>
              <a:rPr lang="en-US" sz="2400" dirty="0"/>
              <a:t>Not required, but may increase work chances</a:t>
            </a:r>
          </a:p>
        </p:txBody>
      </p:sp>
      <p:sp>
        <p:nvSpPr>
          <p:cNvPr id="61" name="Google Shape;665;p42">
            <a:extLst>
              <a:ext uri="{FF2B5EF4-FFF2-40B4-BE49-F238E27FC236}">
                <a16:creationId xmlns:a16="http://schemas.microsoft.com/office/drawing/2014/main" id="{4554B8D7-4C9B-4D2F-A01D-F5F5803E980B}"/>
              </a:ext>
            </a:extLst>
          </p:cNvPr>
          <p:cNvSpPr txBox="1">
            <a:spLocks/>
          </p:cNvSpPr>
          <p:nvPr/>
        </p:nvSpPr>
        <p:spPr>
          <a:xfrm>
            <a:off x="2651924" y="3490742"/>
            <a:ext cx="2887265" cy="6065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ctr"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r>
              <a:rPr lang="en-US" sz="4000" b="1" dirty="0"/>
              <a:t>Registration</a:t>
            </a:r>
            <a:endParaRPr lang="en-US" sz="3200" b="1" dirty="0"/>
          </a:p>
        </p:txBody>
      </p:sp>
      <p:sp>
        <p:nvSpPr>
          <p:cNvPr id="62" name="Google Shape;666;p42">
            <a:extLst>
              <a:ext uri="{FF2B5EF4-FFF2-40B4-BE49-F238E27FC236}">
                <a16:creationId xmlns:a16="http://schemas.microsoft.com/office/drawing/2014/main" id="{23EFA8EA-4938-45B1-A0A4-CC3267C6ABDA}"/>
              </a:ext>
            </a:extLst>
          </p:cNvPr>
          <p:cNvSpPr txBox="1">
            <a:spLocks/>
          </p:cNvSpPr>
          <p:nvPr/>
        </p:nvSpPr>
        <p:spPr>
          <a:xfrm>
            <a:off x="2651925" y="4097283"/>
            <a:ext cx="6026853" cy="494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000"/>
              <a:buFont typeface="Hind"/>
              <a:buNone/>
              <a:defRPr sz="1100" b="0" i="0" u="none" strike="noStrike" cap="none">
                <a:solidFill>
                  <a:schemeClr val="dk1"/>
                </a:solidFill>
                <a:latin typeface="Hind"/>
                <a:ea typeface="Hind"/>
                <a:cs typeface="Hind"/>
                <a:sym typeface="Hind"/>
              </a:defRPr>
            </a:lvl1pPr>
            <a:lvl2pPr marL="914400" marR="0" lvl="1"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2pPr>
            <a:lvl3pPr marL="1371600" marR="0" lvl="2"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3pPr>
            <a:lvl4pPr marL="1828800" marR="0" lvl="3"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4pPr>
            <a:lvl5pPr marL="2286000" marR="0" lvl="4"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5pPr>
            <a:lvl6pPr marL="2743200" marR="0" lvl="5"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6pPr>
            <a:lvl7pPr marL="3200400" marR="0" lvl="6"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7pPr>
            <a:lvl8pPr marL="3657600" marR="0" lvl="7"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8pPr>
            <a:lvl9pPr marL="4114800" marR="0" lvl="8" indent="-317500" algn="ctr" rtl="0">
              <a:lnSpc>
                <a:spcPct val="100000"/>
              </a:lnSpc>
              <a:spcBef>
                <a:spcPts val="0"/>
              </a:spcBef>
              <a:spcAft>
                <a:spcPts val="0"/>
              </a:spcAft>
              <a:buClr>
                <a:schemeClr val="dk1"/>
              </a:buClr>
              <a:buSzPts val="1000"/>
              <a:buFont typeface="Hind"/>
              <a:buNone/>
              <a:defRPr sz="1000" b="0" i="0" u="none" strike="noStrike" cap="none">
                <a:solidFill>
                  <a:schemeClr val="dk1"/>
                </a:solidFill>
                <a:latin typeface="Hind"/>
                <a:ea typeface="Hind"/>
                <a:cs typeface="Hind"/>
                <a:sym typeface="Hind"/>
              </a:defRPr>
            </a:lvl9pPr>
          </a:lstStyle>
          <a:p>
            <a:pPr marL="0" indent="0"/>
            <a:r>
              <a:rPr lang="en-US" sz="2400" dirty="0"/>
              <a:t>Done to obtain licensure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p:bldP spid="666" grpId="0"/>
      <p:bldP spid="59" grpId="0"/>
      <p:bldP spid="60"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50"/>
          <p:cNvSpPr txBox="1">
            <a:spLocks noGrp="1"/>
          </p:cNvSpPr>
          <p:nvPr>
            <p:ph type="title"/>
          </p:nvPr>
        </p:nvSpPr>
        <p:spPr>
          <a:xfrm>
            <a:off x="720000" y="351510"/>
            <a:ext cx="7704000" cy="6110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dirty="0"/>
              <a:t>Earnings and Benefits</a:t>
            </a:r>
            <a:endParaRPr sz="4400" b="1" dirty="0"/>
          </a:p>
        </p:txBody>
      </p:sp>
      <p:sp>
        <p:nvSpPr>
          <p:cNvPr id="1245" name="Google Shape;1245;p50"/>
          <p:cNvSpPr txBox="1">
            <a:spLocks noGrp="1"/>
          </p:cNvSpPr>
          <p:nvPr>
            <p:ph type="subTitle" idx="1"/>
          </p:nvPr>
        </p:nvSpPr>
        <p:spPr>
          <a:xfrm>
            <a:off x="4593263" y="1078519"/>
            <a:ext cx="4114648" cy="3803867"/>
          </a:xfrm>
          <a:prstGeom prst="rect">
            <a:avLst/>
          </a:prstGeom>
          <a:solidFill>
            <a:schemeClr val="bg1"/>
          </a:solidFill>
        </p:spPr>
        <p:txBody>
          <a:bodyPr spcFirstLastPara="1" wrap="square" lIns="91425" tIns="91425" rIns="91425" bIns="91425" anchor="t" anchorCtr="0">
            <a:noAutofit/>
          </a:bodyPr>
          <a:lstStyle/>
          <a:p>
            <a:pPr marL="342900" lvl="0">
              <a:buFont typeface="Arial" panose="020B0604020202020204" pitchFamily="34" charset="0"/>
              <a:buChar char="•"/>
            </a:pPr>
            <a:r>
              <a:rPr lang="en-US" sz="2000" dirty="0"/>
              <a:t>Among the highest of all occupations, median wage ≥$208,000 per year. </a:t>
            </a:r>
          </a:p>
          <a:p>
            <a:pPr marL="342900" lvl="0">
              <a:buFont typeface="Arial" panose="020B0604020202020204" pitchFamily="34" charset="0"/>
              <a:buChar char="•"/>
            </a:pPr>
            <a:r>
              <a:rPr lang="en-US" sz="2000" dirty="0"/>
              <a:t>Mean (average) annual wages for physicians and surgeons in May 2019 were as follows:</a:t>
            </a:r>
            <a:endParaRPr sz="2000" dirty="0"/>
          </a:p>
        </p:txBody>
      </p:sp>
      <p:grpSp>
        <p:nvGrpSpPr>
          <p:cNvPr id="1250" name="Google Shape;1250;p50"/>
          <p:cNvGrpSpPr/>
          <p:nvPr/>
        </p:nvGrpSpPr>
        <p:grpSpPr>
          <a:xfrm>
            <a:off x="871489" y="1881225"/>
            <a:ext cx="3583671" cy="3278651"/>
            <a:chOff x="871489" y="1881225"/>
            <a:chExt cx="3583671" cy="3278651"/>
          </a:xfrm>
        </p:grpSpPr>
        <p:sp>
          <p:nvSpPr>
            <p:cNvPr id="1251" name="Google Shape;1251;p50"/>
            <p:cNvSpPr/>
            <p:nvPr/>
          </p:nvSpPr>
          <p:spPr>
            <a:xfrm>
              <a:off x="944307" y="2271819"/>
              <a:ext cx="931309" cy="1704034"/>
            </a:xfrm>
            <a:custGeom>
              <a:avLst/>
              <a:gdLst/>
              <a:ahLst/>
              <a:cxnLst/>
              <a:rect l="l" t="t" r="r" b="b"/>
              <a:pathLst>
                <a:path w="29058" h="53168" extrusionOk="0">
                  <a:moveTo>
                    <a:pt x="2474" y="1"/>
                  </a:moveTo>
                  <a:cubicBezTo>
                    <a:pt x="2223" y="1"/>
                    <a:pt x="352" y="636"/>
                    <a:pt x="335" y="4211"/>
                  </a:cubicBezTo>
                  <a:lnTo>
                    <a:pt x="51" y="44646"/>
                  </a:lnTo>
                  <a:lnTo>
                    <a:pt x="1" y="52967"/>
                  </a:lnTo>
                  <a:lnTo>
                    <a:pt x="28706" y="53167"/>
                  </a:lnTo>
                  <a:lnTo>
                    <a:pt x="29040" y="4128"/>
                  </a:lnTo>
                  <a:cubicBezTo>
                    <a:pt x="29057" y="1956"/>
                    <a:pt x="27303" y="168"/>
                    <a:pt x="25131" y="151"/>
                  </a:cubicBezTo>
                  <a:lnTo>
                    <a:pt x="7135" y="34"/>
                  </a:lnTo>
                  <a:lnTo>
                    <a:pt x="2474"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0"/>
            <p:cNvSpPr/>
            <p:nvPr/>
          </p:nvSpPr>
          <p:spPr>
            <a:xfrm>
              <a:off x="4070624" y="3531319"/>
              <a:ext cx="83586" cy="1602821"/>
            </a:xfrm>
            <a:custGeom>
              <a:avLst/>
              <a:gdLst/>
              <a:ahLst/>
              <a:cxnLst/>
              <a:rect l="l" t="t" r="r" b="b"/>
              <a:pathLst>
                <a:path w="2608" h="50010" extrusionOk="0">
                  <a:moveTo>
                    <a:pt x="1" y="1"/>
                  </a:moveTo>
                  <a:lnTo>
                    <a:pt x="1" y="50009"/>
                  </a:lnTo>
                  <a:lnTo>
                    <a:pt x="2607" y="50009"/>
                  </a:lnTo>
                  <a:lnTo>
                    <a:pt x="2607"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0"/>
            <p:cNvSpPr/>
            <p:nvPr/>
          </p:nvSpPr>
          <p:spPr>
            <a:xfrm>
              <a:off x="988760" y="3935117"/>
              <a:ext cx="208902" cy="1224759"/>
            </a:xfrm>
            <a:custGeom>
              <a:avLst/>
              <a:gdLst/>
              <a:ahLst/>
              <a:cxnLst/>
              <a:rect l="l" t="t" r="r" b="b"/>
              <a:pathLst>
                <a:path w="6518" h="38214" extrusionOk="0">
                  <a:moveTo>
                    <a:pt x="1" y="0"/>
                  </a:moveTo>
                  <a:lnTo>
                    <a:pt x="1" y="35639"/>
                  </a:lnTo>
                  <a:cubicBezTo>
                    <a:pt x="1" y="37043"/>
                    <a:pt x="1137" y="38179"/>
                    <a:pt x="2540" y="38213"/>
                  </a:cubicBezTo>
                  <a:cubicBezTo>
                    <a:pt x="2561" y="38213"/>
                    <a:pt x="2582" y="38213"/>
                    <a:pt x="2602" y="38213"/>
                  </a:cubicBezTo>
                  <a:cubicBezTo>
                    <a:pt x="3978" y="38213"/>
                    <a:pt x="5114" y="37122"/>
                    <a:pt x="5164" y="35723"/>
                  </a:cubicBezTo>
                  <a:lnTo>
                    <a:pt x="6517"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0"/>
            <p:cNvSpPr/>
            <p:nvPr/>
          </p:nvSpPr>
          <p:spPr>
            <a:xfrm>
              <a:off x="1742768" y="3935117"/>
              <a:ext cx="208325" cy="1224759"/>
            </a:xfrm>
            <a:custGeom>
              <a:avLst/>
              <a:gdLst/>
              <a:ahLst/>
              <a:cxnLst/>
              <a:rect l="l" t="t" r="r" b="b"/>
              <a:pathLst>
                <a:path w="6500" h="38214" extrusionOk="0">
                  <a:moveTo>
                    <a:pt x="0" y="0"/>
                  </a:moveTo>
                  <a:lnTo>
                    <a:pt x="0" y="35639"/>
                  </a:lnTo>
                  <a:cubicBezTo>
                    <a:pt x="0" y="37043"/>
                    <a:pt x="1120" y="38179"/>
                    <a:pt x="2523" y="38213"/>
                  </a:cubicBezTo>
                  <a:cubicBezTo>
                    <a:pt x="2544" y="38213"/>
                    <a:pt x="2565" y="38213"/>
                    <a:pt x="2585" y="38213"/>
                  </a:cubicBezTo>
                  <a:cubicBezTo>
                    <a:pt x="3961" y="38213"/>
                    <a:pt x="5097" y="37122"/>
                    <a:pt x="5163" y="35723"/>
                  </a:cubicBezTo>
                  <a:lnTo>
                    <a:pt x="6500"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0"/>
            <p:cNvSpPr/>
            <p:nvPr/>
          </p:nvSpPr>
          <p:spPr>
            <a:xfrm>
              <a:off x="2150284" y="3935117"/>
              <a:ext cx="208357" cy="1224759"/>
            </a:xfrm>
            <a:custGeom>
              <a:avLst/>
              <a:gdLst/>
              <a:ahLst/>
              <a:cxnLst/>
              <a:rect l="l" t="t" r="r" b="b"/>
              <a:pathLst>
                <a:path w="6501" h="38214" extrusionOk="0">
                  <a:moveTo>
                    <a:pt x="1" y="0"/>
                  </a:moveTo>
                  <a:lnTo>
                    <a:pt x="1337" y="35723"/>
                  </a:lnTo>
                  <a:cubicBezTo>
                    <a:pt x="1403" y="37122"/>
                    <a:pt x="2539" y="38213"/>
                    <a:pt x="3915" y="38213"/>
                  </a:cubicBezTo>
                  <a:cubicBezTo>
                    <a:pt x="3936" y="38213"/>
                    <a:pt x="3956" y="38213"/>
                    <a:pt x="3977" y="38213"/>
                  </a:cubicBezTo>
                  <a:cubicBezTo>
                    <a:pt x="5381" y="38179"/>
                    <a:pt x="6500" y="37043"/>
                    <a:pt x="6500" y="35639"/>
                  </a:cubicBezTo>
                  <a:lnTo>
                    <a:pt x="6500"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0"/>
            <p:cNvSpPr/>
            <p:nvPr/>
          </p:nvSpPr>
          <p:spPr>
            <a:xfrm>
              <a:off x="1335252" y="3935117"/>
              <a:ext cx="208325" cy="1224759"/>
            </a:xfrm>
            <a:custGeom>
              <a:avLst/>
              <a:gdLst/>
              <a:ahLst/>
              <a:cxnLst/>
              <a:rect l="l" t="t" r="r" b="b"/>
              <a:pathLst>
                <a:path w="6500" h="38214" extrusionOk="0">
                  <a:moveTo>
                    <a:pt x="0" y="0"/>
                  </a:moveTo>
                  <a:lnTo>
                    <a:pt x="1337" y="35723"/>
                  </a:lnTo>
                  <a:cubicBezTo>
                    <a:pt x="1386" y="37122"/>
                    <a:pt x="2522" y="38213"/>
                    <a:pt x="3898" y="38213"/>
                  </a:cubicBezTo>
                  <a:cubicBezTo>
                    <a:pt x="3919" y="38213"/>
                    <a:pt x="3939" y="38213"/>
                    <a:pt x="3960" y="38213"/>
                  </a:cubicBezTo>
                  <a:cubicBezTo>
                    <a:pt x="5380" y="38179"/>
                    <a:pt x="6500" y="37043"/>
                    <a:pt x="6500" y="35639"/>
                  </a:cubicBezTo>
                  <a:lnTo>
                    <a:pt x="6500"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0"/>
            <p:cNvSpPr/>
            <p:nvPr/>
          </p:nvSpPr>
          <p:spPr>
            <a:xfrm>
              <a:off x="944307" y="2271819"/>
              <a:ext cx="931309" cy="1704034"/>
            </a:xfrm>
            <a:custGeom>
              <a:avLst/>
              <a:gdLst/>
              <a:ahLst/>
              <a:cxnLst/>
              <a:rect l="l" t="t" r="r" b="b"/>
              <a:pathLst>
                <a:path w="29058" h="53168" extrusionOk="0">
                  <a:moveTo>
                    <a:pt x="2474" y="1"/>
                  </a:moveTo>
                  <a:cubicBezTo>
                    <a:pt x="2223" y="1"/>
                    <a:pt x="352" y="636"/>
                    <a:pt x="335" y="4211"/>
                  </a:cubicBezTo>
                  <a:lnTo>
                    <a:pt x="51" y="44646"/>
                  </a:lnTo>
                  <a:lnTo>
                    <a:pt x="1" y="52967"/>
                  </a:lnTo>
                  <a:lnTo>
                    <a:pt x="28706" y="53167"/>
                  </a:lnTo>
                  <a:lnTo>
                    <a:pt x="29040" y="4128"/>
                  </a:lnTo>
                  <a:cubicBezTo>
                    <a:pt x="29057" y="1956"/>
                    <a:pt x="27303" y="168"/>
                    <a:pt x="25131" y="151"/>
                  </a:cubicBezTo>
                  <a:lnTo>
                    <a:pt x="7135" y="34"/>
                  </a:lnTo>
                  <a:lnTo>
                    <a:pt x="2474" y="1"/>
                  </a:lnTo>
                  <a:close/>
                </a:path>
              </a:pathLst>
            </a:custGeom>
            <a:solidFill>
              <a:srgbClr val="FFFFFF">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0"/>
            <p:cNvSpPr/>
            <p:nvPr/>
          </p:nvSpPr>
          <p:spPr>
            <a:xfrm>
              <a:off x="871489" y="2271819"/>
              <a:ext cx="152109" cy="1713233"/>
            </a:xfrm>
            <a:custGeom>
              <a:avLst/>
              <a:gdLst/>
              <a:ahLst/>
              <a:cxnLst/>
              <a:rect l="l" t="t" r="r" b="b"/>
              <a:pathLst>
                <a:path w="4746" h="53455" extrusionOk="0">
                  <a:moveTo>
                    <a:pt x="4746" y="1"/>
                  </a:moveTo>
                  <a:cubicBezTo>
                    <a:pt x="2874" y="84"/>
                    <a:pt x="769" y="636"/>
                    <a:pt x="402" y="3125"/>
                  </a:cubicBezTo>
                  <a:cubicBezTo>
                    <a:pt x="1" y="5899"/>
                    <a:pt x="84" y="50176"/>
                    <a:pt x="67" y="51897"/>
                  </a:cubicBezTo>
                  <a:cubicBezTo>
                    <a:pt x="59" y="52788"/>
                    <a:pt x="1187" y="53454"/>
                    <a:pt x="2293" y="53454"/>
                  </a:cubicBezTo>
                  <a:cubicBezTo>
                    <a:pt x="3345" y="53454"/>
                    <a:pt x="4379" y="52851"/>
                    <a:pt x="4395" y="51262"/>
                  </a:cubicBezTo>
                  <a:lnTo>
                    <a:pt x="4746"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874181" y="3786758"/>
              <a:ext cx="1656889" cy="308513"/>
            </a:xfrm>
            <a:custGeom>
              <a:avLst/>
              <a:gdLst/>
              <a:ahLst/>
              <a:cxnLst/>
              <a:rect l="l" t="t" r="r" b="b"/>
              <a:pathLst>
                <a:path w="51697" h="9626" extrusionOk="0">
                  <a:moveTo>
                    <a:pt x="4678" y="1"/>
                  </a:moveTo>
                  <a:cubicBezTo>
                    <a:pt x="2105" y="1"/>
                    <a:pt x="33" y="2073"/>
                    <a:pt x="17" y="4629"/>
                  </a:cubicBezTo>
                  <a:cubicBezTo>
                    <a:pt x="0" y="7202"/>
                    <a:pt x="2055" y="9291"/>
                    <a:pt x="4612" y="9324"/>
                  </a:cubicBezTo>
                  <a:lnTo>
                    <a:pt x="46985" y="9625"/>
                  </a:lnTo>
                  <a:cubicBezTo>
                    <a:pt x="46995" y="9625"/>
                    <a:pt x="47005" y="9625"/>
                    <a:pt x="47015" y="9625"/>
                  </a:cubicBezTo>
                  <a:cubicBezTo>
                    <a:pt x="49575" y="9625"/>
                    <a:pt x="51663" y="7560"/>
                    <a:pt x="51680" y="4997"/>
                  </a:cubicBezTo>
                  <a:cubicBezTo>
                    <a:pt x="51696" y="2424"/>
                    <a:pt x="49625" y="318"/>
                    <a:pt x="47051" y="302"/>
                  </a:cubicBezTo>
                  <a:lnTo>
                    <a:pt x="4678"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2790226" y="4927930"/>
              <a:ext cx="607283" cy="231914"/>
            </a:xfrm>
            <a:custGeom>
              <a:avLst/>
              <a:gdLst/>
              <a:ahLst/>
              <a:cxnLst/>
              <a:rect l="l" t="t" r="r" b="b"/>
              <a:pathLst>
                <a:path w="18948" h="7236" extrusionOk="0">
                  <a:moveTo>
                    <a:pt x="7502" y="1"/>
                  </a:moveTo>
                  <a:lnTo>
                    <a:pt x="0" y="535"/>
                  </a:lnTo>
                  <a:lnTo>
                    <a:pt x="151" y="3977"/>
                  </a:lnTo>
                  <a:lnTo>
                    <a:pt x="268" y="7236"/>
                  </a:lnTo>
                  <a:lnTo>
                    <a:pt x="18948" y="7236"/>
                  </a:lnTo>
                  <a:cubicBezTo>
                    <a:pt x="18948" y="7236"/>
                    <a:pt x="17879" y="5097"/>
                    <a:pt x="14838" y="4462"/>
                  </a:cubicBezTo>
                  <a:cubicBezTo>
                    <a:pt x="13534" y="4228"/>
                    <a:pt x="12264" y="3844"/>
                    <a:pt x="11045" y="3342"/>
                  </a:cubicBezTo>
                  <a:cubicBezTo>
                    <a:pt x="7419" y="1822"/>
                    <a:pt x="7502" y="1"/>
                    <a:pt x="750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2795034" y="5035041"/>
              <a:ext cx="602476" cy="124803"/>
            </a:xfrm>
            <a:custGeom>
              <a:avLst/>
              <a:gdLst/>
              <a:ahLst/>
              <a:cxnLst/>
              <a:rect l="l" t="t" r="r" b="b"/>
              <a:pathLst>
                <a:path w="18798" h="3894" extrusionOk="0">
                  <a:moveTo>
                    <a:pt x="10895" y="0"/>
                  </a:moveTo>
                  <a:cubicBezTo>
                    <a:pt x="10076" y="752"/>
                    <a:pt x="9224" y="1655"/>
                    <a:pt x="8773" y="2574"/>
                  </a:cubicBezTo>
                  <a:cubicBezTo>
                    <a:pt x="4328" y="2206"/>
                    <a:pt x="1705" y="1120"/>
                    <a:pt x="1" y="635"/>
                  </a:cubicBezTo>
                  <a:lnTo>
                    <a:pt x="1" y="652"/>
                  </a:lnTo>
                  <a:lnTo>
                    <a:pt x="118" y="3894"/>
                  </a:lnTo>
                  <a:lnTo>
                    <a:pt x="18798" y="3894"/>
                  </a:lnTo>
                  <a:cubicBezTo>
                    <a:pt x="18798" y="3894"/>
                    <a:pt x="17729" y="1755"/>
                    <a:pt x="14688" y="1137"/>
                  </a:cubicBezTo>
                  <a:cubicBezTo>
                    <a:pt x="13384" y="886"/>
                    <a:pt x="12114" y="502"/>
                    <a:pt x="10895" y="0"/>
                  </a:cubicBezTo>
                  <a:close/>
                </a:path>
              </a:pathLst>
            </a:custGeom>
            <a:solidFill>
              <a:srgbClr val="044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0"/>
            <p:cNvSpPr/>
            <p:nvPr/>
          </p:nvSpPr>
          <p:spPr>
            <a:xfrm>
              <a:off x="1877699" y="3529717"/>
              <a:ext cx="1230111" cy="1552470"/>
            </a:xfrm>
            <a:custGeom>
              <a:avLst/>
              <a:gdLst/>
              <a:ahLst/>
              <a:cxnLst/>
              <a:rect l="l" t="t" r="r" b="b"/>
              <a:pathLst>
                <a:path w="38381" h="48439" extrusionOk="0">
                  <a:moveTo>
                    <a:pt x="886" y="1"/>
                  </a:moveTo>
                  <a:cubicBezTo>
                    <a:pt x="886" y="1"/>
                    <a:pt x="1" y="3209"/>
                    <a:pt x="619" y="6016"/>
                  </a:cubicBezTo>
                  <a:cubicBezTo>
                    <a:pt x="853" y="7102"/>
                    <a:pt x="1321" y="8138"/>
                    <a:pt x="2156" y="8890"/>
                  </a:cubicBezTo>
                  <a:cubicBezTo>
                    <a:pt x="5348" y="12031"/>
                    <a:pt x="23343" y="16726"/>
                    <a:pt x="23343" y="16726"/>
                  </a:cubicBezTo>
                  <a:lnTo>
                    <a:pt x="27470" y="48439"/>
                  </a:lnTo>
                  <a:lnTo>
                    <a:pt x="38381" y="44262"/>
                  </a:lnTo>
                  <a:cubicBezTo>
                    <a:pt x="38381" y="44262"/>
                    <a:pt x="35690" y="9959"/>
                    <a:pt x="33936" y="7837"/>
                  </a:cubicBezTo>
                  <a:cubicBezTo>
                    <a:pt x="32934" y="6617"/>
                    <a:pt x="26167" y="4378"/>
                    <a:pt x="20469" y="2641"/>
                  </a:cubicBezTo>
                  <a:cubicBezTo>
                    <a:pt x="16058" y="1304"/>
                    <a:pt x="12298" y="268"/>
                    <a:pt x="12298" y="268"/>
                  </a:cubicBezTo>
                  <a:lnTo>
                    <a:pt x="886"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0"/>
            <p:cNvSpPr/>
            <p:nvPr/>
          </p:nvSpPr>
          <p:spPr>
            <a:xfrm>
              <a:off x="1877699" y="3529717"/>
              <a:ext cx="656031" cy="192813"/>
            </a:xfrm>
            <a:custGeom>
              <a:avLst/>
              <a:gdLst/>
              <a:ahLst/>
              <a:cxnLst/>
              <a:rect l="l" t="t" r="r" b="b"/>
              <a:pathLst>
                <a:path w="20469" h="6016" extrusionOk="0">
                  <a:moveTo>
                    <a:pt x="886" y="1"/>
                  </a:moveTo>
                  <a:cubicBezTo>
                    <a:pt x="886" y="1"/>
                    <a:pt x="1" y="3209"/>
                    <a:pt x="619" y="6016"/>
                  </a:cubicBezTo>
                  <a:cubicBezTo>
                    <a:pt x="7704" y="4813"/>
                    <a:pt x="15473" y="3493"/>
                    <a:pt x="20469" y="2641"/>
                  </a:cubicBezTo>
                  <a:cubicBezTo>
                    <a:pt x="16058" y="1304"/>
                    <a:pt x="12298" y="268"/>
                    <a:pt x="12298" y="268"/>
                  </a:cubicBezTo>
                  <a:lnTo>
                    <a:pt x="886"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0"/>
            <p:cNvSpPr/>
            <p:nvPr/>
          </p:nvSpPr>
          <p:spPr>
            <a:xfrm>
              <a:off x="1319163" y="1881225"/>
              <a:ext cx="953776" cy="1005152"/>
            </a:xfrm>
            <a:custGeom>
              <a:avLst/>
              <a:gdLst/>
              <a:ahLst/>
              <a:cxnLst/>
              <a:rect l="l" t="t" r="r" b="b"/>
              <a:pathLst>
                <a:path w="29759" h="31362" extrusionOk="0">
                  <a:moveTo>
                    <a:pt x="22615" y="0"/>
                  </a:moveTo>
                  <a:cubicBezTo>
                    <a:pt x="19024" y="0"/>
                    <a:pt x="15677" y="2020"/>
                    <a:pt x="14019" y="5320"/>
                  </a:cubicBezTo>
                  <a:cubicBezTo>
                    <a:pt x="13435" y="6473"/>
                    <a:pt x="13301" y="7643"/>
                    <a:pt x="12248" y="8462"/>
                  </a:cubicBezTo>
                  <a:cubicBezTo>
                    <a:pt x="11246" y="9247"/>
                    <a:pt x="10126" y="9330"/>
                    <a:pt x="9658" y="10717"/>
                  </a:cubicBezTo>
                  <a:cubicBezTo>
                    <a:pt x="9274" y="11887"/>
                    <a:pt x="9926" y="13424"/>
                    <a:pt x="8890" y="14393"/>
                  </a:cubicBezTo>
                  <a:cubicBezTo>
                    <a:pt x="7854" y="15379"/>
                    <a:pt x="5866" y="14694"/>
                    <a:pt x="4963" y="15797"/>
                  </a:cubicBezTo>
                  <a:cubicBezTo>
                    <a:pt x="4178" y="16749"/>
                    <a:pt x="4896" y="18236"/>
                    <a:pt x="4495" y="19389"/>
                  </a:cubicBezTo>
                  <a:cubicBezTo>
                    <a:pt x="3927" y="20976"/>
                    <a:pt x="1688" y="21210"/>
                    <a:pt x="719" y="22580"/>
                  </a:cubicBezTo>
                  <a:cubicBezTo>
                    <a:pt x="1" y="23600"/>
                    <a:pt x="185" y="25053"/>
                    <a:pt x="870" y="26089"/>
                  </a:cubicBezTo>
                  <a:cubicBezTo>
                    <a:pt x="1538" y="27142"/>
                    <a:pt x="2624" y="27843"/>
                    <a:pt x="3727" y="28445"/>
                  </a:cubicBezTo>
                  <a:cubicBezTo>
                    <a:pt x="7354" y="30380"/>
                    <a:pt x="11365" y="31361"/>
                    <a:pt x="15402" y="31361"/>
                  </a:cubicBezTo>
                  <a:cubicBezTo>
                    <a:pt x="17780" y="31361"/>
                    <a:pt x="20168" y="31021"/>
                    <a:pt x="22491" y="30333"/>
                  </a:cubicBezTo>
                  <a:cubicBezTo>
                    <a:pt x="26217" y="29197"/>
                    <a:pt x="28957" y="26590"/>
                    <a:pt x="28138" y="22346"/>
                  </a:cubicBezTo>
                  <a:cubicBezTo>
                    <a:pt x="27921" y="21310"/>
                    <a:pt x="27486" y="20308"/>
                    <a:pt x="27537" y="19255"/>
                  </a:cubicBezTo>
                  <a:cubicBezTo>
                    <a:pt x="27587" y="18437"/>
                    <a:pt x="28506" y="17701"/>
                    <a:pt x="28923" y="17000"/>
                  </a:cubicBezTo>
                  <a:cubicBezTo>
                    <a:pt x="29408" y="16198"/>
                    <a:pt x="29759" y="15279"/>
                    <a:pt x="29725" y="14326"/>
                  </a:cubicBezTo>
                  <a:cubicBezTo>
                    <a:pt x="29675" y="13224"/>
                    <a:pt x="29124" y="12204"/>
                    <a:pt x="28740" y="11168"/>
                  </a:cubicBezTo>
                  <a:cubicBezTo>
                    <a:pt x="28255" y="9915"/>
                    <a:pt x="28355" y="9046"/>
                    <a:pt x="28706" y="7827"/>
                  </a:cubicBezTo>
                  <a:cubicBezTo>
                    <a:pt x="29091" y="6507"/>
                    <a:pt x="28957" y="4936"/>
                    <a:pt x="28556" y="3650"/>
                  </a:cubicBezTo>
                  <a:cubicBezTo>
                    <a:pt x="28339" y="2914"/>
                    <a:pt x="27971" y="2246"/>
                    <a:pt x="27470" y="1678"/>
                  </a:cubicBezTo>
                  <a:cubicBezTo>
                    <a:pt x="26668" y="809"/>
                    <a:pt x="25515" y="358"/>
                    <a:pt x="24345" y="158"/>
                  </a:cubicBezTo>
                  <a:cubicBezTo>
                    <a:pt x="23766" y="52"/>
                    <a:pt x="23188" y="0"/>
                    <a:pt x="22615" y="0"/>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p:nvPr/>
          </p:nvSpPr>
          <p:spPr>
            <a:xfrm>
              <a:off x="1532841" y="2097723"/>
              <a:ext cx="680678" cy="610617"/>
            </a:xfrm>
            <a:custGeom>
              <a:avLst/>
              <a:gdLst/>
              <a:ahLst/>
              <a:cxnLst/>
              <a:rect l="l" t="t" r="r" b="b"/>
              <a:pathLst>
                <a:path w="21238" h="19052" extrusionOk="0">
                  <a:moveTo>
                    <a:pt x="11935" y="0"/>
                  </a:moveTo>
                  <a:cubicBezTo>
                    <a:pt x="11794" y="0"/>
                    <a:pt x="11656" y="26"/>
                    <a:pt x="11530" y="86"/>
                  </a:cubicBezTo>
                  <a:cubicBezTo>
                    <a:pt x="10778" y="453"/>
                    <a:pt x="10945" y="1606"/>
                    <a:pt x="10410" y="2258"/>
                  </a:cubicBezTo>
                  <a:cubicBezTo>
                    <a:pt x="9775" y="3043"/>
                    <a:pt x="8422" y="2726"/>
                    <a:pt x="7620" y="3344"/>
                  </a:cubicBezTo>
                  <a:cubicBezTo>
                    <a:pt x="6450" y="4213"/>
                    <a:pt x="7085" y="6268"/>
                    <a:pt x="6083" y="7321"/>
                  </a:cubicBezTo>
                  <a:cubicBezTo>
                    <a:pt x="5431" y="7989"/>
                    <a:pt x="4362" y="8006"/>
                    <a:pt x="3626" y="8557"/>
                  </a:cubicBezTo>
                  <a:cubicBezTo>
                    <a:pt x="3108" y="8958"/>
                    <a:pt x="2808" y="9560"/>
                    <a:pt x="2540" y="10144"/>
                  </a:cubicBezTo>
                  <a:lnTo>
                    <a:pt x="786" y="13854"/>
                  </a:lnTo>
                  <a:cubicBezTo>
                    <a:pt x="402" y="14672"/>
                    <a:pt x="1" y="15575"/>
                    <a:pt x="201" y="16477"/>
                  </a:cubicBezTo>
                  <a:cubicBezTo>
                    <a:pt x="485" y="17747"/>
                    <a:pt x="1855" y="18415"/>
                    <a:pt x="3108" y="18749"/>
                  </a:cubicBezTo>
                  <a:cubicBezTo>
                    <a:pt x="3762" y="18926"/>
                    <a:pt x="4452" y="19051"/>
                    <a:pt x="5129" y="19051"/>
                  </a:cubicBezTo>
                  <a:cubicBezTo>
                    <a:pt x="5732" y="19051"/>
                    <a:pt x="6324" y="18951"/>
                    <a:pt x="6868" y="18699"/>
                  </a:cubicBezTo>
                  <a:cubicBezTo>
                    <a:pt x="8154" y="18081"/>
                    <a:pt x="8990" y="16711"/>
                    <a:pt x="10310" y="16193"/>
                  </a:cubicBezTo>
                  <a:cubicBezTo>
                    <a:pt x="10837" y="15996"/>
                    <a:pt x="11397" y="15948"/>
                    <a:pt x="11966" y="15948"/>
                  </a:cubicBezTo>
                  <a:cubicBezTo>
                    <a:pt x="12460" y="15948"/>
                    <a:pt x="12961" y="15985"/>
                    <a:pt x="13451" y="15992"/>
                  </a:cubicBezTo>
                  <a:cubicBezTo>
                    <a:pt x="13538" y="15995"/>
                    <a:pt x="13625" y="15997"/>
                    <a:pt x="13713" y="15997"/>
                  </a:cubicBezTo>
                  <a:cubicBezTo>
                    <a:pt x="14693" y="15997"/>
                    <a:pt x="15730" y="15809"/>
                    <a:pt x="16358" y="15073"/>
                  </a:cubicBezTo>
                  <a:cubicBezTo>
                    <a:pt x="17244" y="14037"/>
                    <a:pt x="16960" y="12367"/>
                    <a:pt x="17812" y="11297"/>
                  </a:cubicBezTo>
                  <a:cubicBezTo>
                    <a:pt x="18313" y="10646"/>
                    <a:pt x="19115" y="10345"/>
                    <a:pt x="19834" y="9944"/>
                  </a:cubicBezTo>
                  <a:cubicBezTo>
                    <a:pt x="20535" y="9543"/>
                    <a:pt x="21237" y="8891"/>
                    <a:pt x="21204" y="8073"/>
                  </a:cubicBezTo>
                  <a:cubicBezTo>
                    <a:pt x="21187" y="7471"/>
                    <a:pt x="20769" y="6970"/>
                    <a:pt x="20435" y="6469"/>
                  </a:cubicBezTo>
                  <a:cubicBezTo>
                    <a:pt x="19449" y="4981"/>
                    <a:pt x="19449" y="3511"/>
                    <a:pt x="19299" y="1807"/>
                  </a:cubicBezTo>
                  <a:cubicBezTo>
                    <a:pt x="19199" y="679"/>
                    <a:pt x="18403" y="256"/>
                    <a:pt x="17462" y="256"/>
                  </a:cubicBezTo>
                  <a:cubicBezTo>
                    <a:pt x="17148" y="256"/>
                    <a:pt x="16818" y="303"/>
                    <a:pt x="16492" y="387"/>
                  </a:cubicBezTo>
                  <a:cubicBezTo>
                    <a:pt x="15812" y="572"/>
                    <a:pt x="15113" y="831"/>
                    <a:pt x="14437" y="831"/>
                  </a:cubicBezTo>
                  <a:cubicBezTo>
                    <a:pt x="14200" y="831"/>
                    <a:pt x="13965" y="799"/>
                    <a:pt x="13735" y="721"/>
                  </a:cubicBezTo>
                  <a:cubicBezTo>
                    <a:pt x="13367" y="570"/>
                    <a:pt x="13017" y="387"/>
                    <a:pt x="12666" y="186"/>
                  </a:cubicBezTo>
                  <a:cubicBezTo>
                    <a:pt x="12442" y="79"/>
                    <a:pt x="12184" y="0"/>
                    <a:pt x="11935" y="0"/>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0"/>
            <p:cNvSpPr/>
            <p:nvPr/>
          </p:nvSpPr>
          <p:spPr>
            <a:xfrm>
              <a:off x="2491937" y="4927930"/>
              <a:ext cx="606771" cy="231914"/>
            </a:xfrm>
            <a:custGeom>
              <a:avLst/>
              <a:gdLst/>
              <a:ahLst/>
              <a:cxnLst/>
              <a:rect l="l" t="t" r="r" b="b"/>
              <a:pathLst>
                <a:path w="18932" h="7236" extrusionOk="0">
                  <a:moveTo>
                    <a:pt x="7503" y="1"/>
                  </a:moveTo>
                  <a:lnTo>
                    <a:pt x="1" y="535"/>
                  </a:lnTo>
                  <a:lnTo>
                    <a:pt x="134" y="3977"/>
                  </a:lnTo>
                  <a:lnTo>
                    <a:pt x="268" y="7236"/>
                  </a:lnTo>
                  <a:lnTo>
                    <a:pt x="18931" y="7236"/>
                  </a:lnTo>
                  <a:cubicBezTo>
                    <a:pt x="18931" y="7236"/>
                    <a:pt x="17862" y="5097"/>
                    <a:pt x="14821" y="4462"/>
                  </a:cubicBezTo>
                  <a:cubicBezTo>
                    <a:pt x="13518" y="4228"/>
                    <a:pt x="12248" y="3844"/>
                    <a:pt x="11028" y="3342"/>
                  </a:cubicBezTo>
                  <a:cubicBezTo>
                    <a:pt x="7403" y="1822"/>
                    <a:pt x="7503" y="1"/>
                    <a:pt x="750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0"/>
            <p:cNvSpPr/>
            <p:nvPr/>
          </p:nvSpPr>
          <p:spPr>
            <a:xfrm>
              <a:off x="2496232" y="5035586"/>
              <a:ext cx="602476" cy="124258"/>
            </a:xfrm>
            <a:custGeom>
              <a:avLst/>
              <a:gdLst/>
              <a:ahLst/>
              <a:cxnLst/>
              <a:rect l="l" t="t" r="r" b="b"/>
              <a:pathLst>
                <a:path w="18798" h="3877" extrusionOk="0">
                  <a:moveTo>
                    <a:pt x="10894" y="0"/>
                  </a:moveTo>
                  <a:cubicBezTo>
                    <a:pt x="10076" y="735"/>
                    <a:pt x="9223" y="1638"/>
                    <a:pt x="8772" y="2557"/>
                  </a:cubicBezTo>
                  <a:cubicBezTo>
                    <a:pt x="4328" y="2189"/>
                    <a:pt x="1705" y="1103"/>
                    <a:pt x="0" y="635"/>
                  </a:cubicBezTo>
                  <a:lnTo>
                    <a:pt x="0" y="635"/>
                  </a:lnTo>
                  <a:lnTo>
                    <a:pt x="134" y="3877"/>
                  </a:lnTo>
                  <a:lnTo>
                    <a:pt x="18797" y="3877"/>
                  </a:lnTo>
                  <a:cubicBezTo>
                    <a:pt x="18797" y="3877"/>
                    <a:pt x="17728" y="1738"/>
                    <a:pt x="14687" y="1120"/>
                  </a:cubicBezTo>
                  <a:cubicBezTo>
                    <a:pt x="13384" y="869"/>
                    <a:pt x="12114" y="485"/>
                    <a:pt x="10894" y="0"/>
                  </a:cubicBezTo>
                  <a:close/>
                </a:path>
              </a:pathLst>
            </a:custGeom>
            <a:solidFill>
              <a:srgbClr val="044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0"/>
            <p:cNvSpPr/>
            <p:nvPr/>
          </p:nvSpPr>
          <p:spPr>
            <a:xfrm>
              <a:off x="1546782" y="3529717"/>
              <a:ext cx="1262225" cy="1552470"/>
            </a:xfrm>
            <a:custGeom>
              <a:avLst/>
              <a:gdLst/>
              <a:ahLst/>
              <a:cxnLst/>
              <a:rect l="l" t="t" r="r" b="b"/>
              <a:pathLst>
                <a:path w="39383" h="48439" extrusionOk="0">
                  <a:moveTo>
                    <a:pt x="0" y="1"/>
                  </a:moveTo>
                  <a:cubicBezTo>
                    <a:pt x="0" y="1"/>
                    <a:pt x="1387" y="4278"/>
                    <a:pt x="3576" y="7269"/>
                  </a:cubicBezTo>
                  <a:cubicBezTo>
                    <a:pt x="3993" y="7854"/>
                    <a:pt x="4461" y="8405"/>
                    <a:pt x="4996" y="8890"/>
                  </a:cubicBezTo>
                  <a:cubicBezTo>
                    <a:pt x="8187" y="12031"/>
                    <a:pt x="24344" y="16726"/>
                    <a:pt x="24344" y="16726"/>
                  </a:cubicBezTo>
                  <a:lnTo>
                    <a:pt x="28471" y="48439"/>
                  </a:lnTo>
                  <a:lnTo>
                    <a:pt x="39382" y="44262"/>
                  </a:lnTo>
                  <a:cubicBezTo>
                    <a:pt x="39382" y="44262"/>
                    <a:pt x="36692" y="9959"/>
                    <a:pt x="34938" y="7837"/>
                  </a:cubicBezTo>
                  <a:cubicBezTo>
                    <a:pt x="34136" y="6851"/>
                    <a:pt x="29524" y="5180"/>
                    <a:pt x="24779" y="3660"/>
                  </a:cubicBezTo>
                  <a:cubicBezTo>
                    <a:pt x="19148" y="1856"/>
                    <a:pt x="13300" y="268"/>
                    <a:pt x="13300" y="268"/>
                  </a:cubicBezTo>
                  <a:lnTo>
                    <a:pt x="0"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0"/>
            <p:cNvSpPr/>
            <p:nvPr/>
          </p:nvSpPr>
          <p:spPr>
            <a:xfrm>
              <a:off x="1546782" y="3529717"/>
              <a:ext cx="794167" cy="233004"/>
            </a:xfrm>
            <a:custGeom>
              <a:avLst/>
              <a:gdLst/>
              <a:ahLst/>
              <a:cxnLst/>
              <a:rect l="l" t="t" r="r" b="b"/>
              <a:pathLst>
                <a:path w="24779" h="7270" extrusionOk="0">
                  <a:moveTo>
                    <a:pt x="0" y="1"/>
                  </a:moveTo>
                  <a:cubicBezTo>
                    <a:pt x="0" y="1"/>
                    <a:pt x="1387" y="4278"/>
                    <a:pt x="3576" y="7269"/>
                  </a:cubicBezTo>
                  <a:cubicBezTo>
                    <a:pt x="9825" y="6200"/>
                    <a:pt x="18129" y="4796"/>
                    <a:pt x="24779" y="3660"/>
                  </a:cubicBezTo>
                  <a:cubicBezTo>
                    <a:pt x="19148" y="1856"/>
                    <a:pt x="13300" y="268"/>
                    <a:pt x="13300" y="268"/>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0"/>
            <p:cNvSpPr/>
            <p:nvPr/>
          </p:nvSpPr>
          <p:spPr>
            <a:xfrm>
              <a:off x="2878043" y="2891826"/>
              <a:ext cx="285982" cy="188999"/>
            </a:xfrm>
            <a:custGeom>
              <a:avLst/>
              <a:gdLst/>
              <a:ahLst/>
              <a:cxnLst/>
              <a:rect l="l" t="t" r="r" b="b"/>
              <a:pathLst>
                <a:path w="8923" h="5897" extrusionOk="0">
                  <a:moveTo>
                    <a:pt x="4873" y="1"/>
                  </a:moveTo>
                  <a:cubicBezTo>
                    <a:pt x="3764" y="1"/>
                    <a:pt x="600" y="2097"/>
                    <a:pt x="502" y="2310"/>
                  </a:cubicBezTo>
                  <a:lnTo>
                    <a:pt x="502" y="2293"/>
                  </a:lnTo>
                  <a:lnTo>
                    <a:pt x="502" y="2293"/>
                  </a:lnTo>
                  <a:cubicBezTo>
                    <a:pt x="1" y="3379"/>
                    <a:pt x="318" y="4449"/>
                    <a:pt x="1321" y="4883"/>
                  </a:cubicBezTo>
                  <a:cubicBezTo>
                    <a:pt x="2142" y="5243"/>
                    <a:pt x="3049" y="5268"/>
                    <a:pt x="3605" y="5268"/>
                  </a:cubicBezTo>
                  <a:cubicBezTo>
                    <a:pt x="3694" y="5268"/>
                    <a:pt x="3774" y="5267"/>
                    <a:pt x="3844" y="5267"/>
                  </a:cubicBezTo>
                  <a:cubicBezTo>
                    <a:pt x="4679" y="5334"/>
                    <a:pt x="5514" y="5518"/>
                    <a:pt x="6300" y="5835"/>
                  </a:cubicBezTo>
                  <a:cubicBezTo>
                    <a:pt x="6406" y="5878"/>
                    <a:pt x="6497" y="5897"/>
                    <a:pt x="6574" y="5897"/>
                  </a:cubicBezTo>
                  <a:cubicBezTo>
                    <a:pt x="7044" y="5897"/>
                    <a:pt x="6997" y="5187"/>
                    <a:pt x="6667" y="4699"/>
                  </a:cubicBezTo>
                  <a:cubicBezTo>
                    <a:pt x="6300" y="4131"/>
                    <a:pt x="5798" y="4248"/>
                    <a:pt x="5163" y="4064"/>
                  </a:cubicBezTo>
                  <a:cubicBezTo>
                    <a:pt x="4829" y="3947"/>
                    <a:pt x="4512" y="3780"/>
                    <a:pt x="4228" y="3596"/>
                  </a:cubicBezTo>
                  <a:cubicBezTo>
                    <a:pt x="3693" y="3262"/>
                    <a:pt x="3676" y="2510"/>
                    <a:pt x="4194" y="2143"/>
                  </a:cubicBezTo>
                  <a:lnTo>
                    <a:pt x="4996" y="1608"/>
                  </a:lnTo>
                  <a:cubicBezTo>
                    <a:pt x="5254" y="1453"/>
                    <a:pt x="5562" y="1368"/>
                    <a:pt x="5866" y="1368"/>
                  </a:cubicBezTo>
                  <a:cubicBezTo>
                    <a:pt x="5956" y="1368"/>
                    <a:pt x="6045" y="1376"/>
                    <a:pt x="6133" y="1391"/>
                  </a:cubicBezTo>
                  <a:cubicBezTo>
                    <a:pt x="6730" y="1546"/>
                    <a:pt x="7601" y="1761"/>
                    <a:pt x="8116" y="1761"/>
                  </a:cubicBezTo>
                  <a:cubicBezTo>
                    <a:pt x="8321" y="1761"/>
                    <a:pt x="8470" y="1727"/>
                    <a:pt x="8522" y="1641"/>
                  </a:cubicBezTo>
                  <a:cubicBezTo>
                    <a:pt x="8923" y="1023"/>
                    <a:pt x="5397" y="54"/>
                    <a:pt x="4946" y="4"/>
                  </a:cubicBezTo>
                  <a:cubicBezTo>
                    <a:pt x="4923" y="2"/>
                    <a:pt x="4899" y="1"/>
                    <a:pt x="487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0"/>
            <p:cNvSpPr/>
            <p:nvPr/>
          </p:nvSpPr>
          <p:spPr>
            <a:xfrm>
              <a:off x="1990707" y="2443767"/>
              <a:ext cx="983230" cy="809711"/>
            </a:xfrm>
            <a:custGeom>
              <a:avLst/>
              <a:gdLst/>
              <a:ahLst/>
              <a:cxnLst/>
              <a:rect l="l" t="t" r="r" b="b"/>
              <a:pathLst>
                <a:path w="30678" h="25264" extrusionOk="0">
                  <a:moveTo>
                    <a:pt x="7026" y="1"/>
                  </a:moveTo>
                  <a:cubicBezTo>
                    <a:pt x="6967" y="1"/>
                    <a:pt x="6909" y="6"/>
                    <a:pt x="6851" y="16"/>
                  </a:cubicBezTo>
                  <a:cubicBezTo>
                    <a:pt x="0" y="1202"/>
                    <a:pt x="7503" y="21236"/>
                    <a:pt x="8238" y="22856"/>
                  </a:cubicBezTo>
                  <a:cubicBezTo>
                    <a:pt x="8714" y="23931"/>
                    <a:pt x="9081" y="25264"/>
                    <a:pt x="12662" y="25264"/>
                  </a:cubicBezTo>
                  <a:cubicBezTo>
                    <a:pt x="14480" y="25264"/>
                    <a:pt x="17127" y="24920"/>
                    <a:pt x="21037" y="24026"/>
                  </a:cubicBezTo>
                  <a:cubicBezTo>
                    <a:pt x="29909" y="21987"/>
                    <a:pt x="30677" y="21252"/>
                    <a:pt x="30677" y="21252"/>
                  </a:cubicBezTo>
                  <a:lnTo>
                    <a:pt x="28589" y="15371"/>
                  </a:lnTo>
                  <a:lnTo>
                    <a:pt x="14788" y="17125"/>
                  </a:lnTo>
                  <a:cubicBezTo>
                    <a:pt x="14788" y="17125"/>
                    <a:pt x="10474" y="1"/>
                    <a:pt x="7026"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0"/>
            <p:cNvSpPr/>
            <p:nvPr/>
          </p:nvSpPr>
          <p:spPr>
            <a:xfrm>
              <a:off x="1504476" y="2398192"/>
              <a:ext cx="902881" cy="1208157"/>
            </a:xfrm>
            <a:custGeom>
              <a:avLst/>
              <a:gdLst/>
              <a:ahLst/>
              <a:cxnLst/>
              <a:rect l="l" t="t" r="r" b="b"/>
              <a:pathLst>
                <a:path w="28171" h="37696" extrusionOk="0">
                  <a:moveTo>
                    <a:pt x="9892" y="1"/>
                  </a:moveTo>
                  <a:cubicBezTo>
                    <a:pt x="9541" y="84"/>
                    <a:pt x="9156" y="151"/>
                    <a:pt x="8789" y="218"/>
                  </a:cubicBezTo>
                  <a:cubicBezTo>
                    <a:pt x="6149" y="652"/>
                    <a:pt x="3158" y="753"/>
                    <a:pt x="1554" y="3459"/>
                  </a:cubicBezTo>
                  <a:cubicBezTo>
                    <a:pt x="201" y="5765"/>
                    <a:pt x="1370" y="12482"/>
                    <a:pt x="2573" y="18163"/>
                  </a:cubicBezTo>
                  <a:cubicBezTo>
                    <a:pt x="3242" y="21354"/>
                    <a:pt x="3559" y="24713"/>
                    <a:pt x="2607" y="27820"/>
                  </a:cubicBezTo>
                  <a:cubicBezTo>
                    <a:pt x="1303" y="32115"/>
                    <a:pt x="0" y="37695"/>
                    <a:pt x="0" y="37695"/>
                  </a:cubicBezTo>
                  <a:lnTo>
                    <a:pt x="28171" y="36425"/>
                  </a:lnTo>
                  <a:cubicBezTo>
                    <a:pt x="26928" y="30691"/>
                    <a:pt x="23745" y="20962"/>
                    <a:pt x="23693" y="20805"/>
                  </a:cubicBezTo>
                  <a:lnTo>
                    <a:pt x="23693" y="20805"/>
                  </a:lnTo>
                  <a:cubicBezTo>
                    <a:pt x="23718" y="20228"/>
                    <a:pt x="24444" y="2938"/>
                    <a:pt x="23425" y="1722"/>
                  </a:cubicBezTo>
                  <a:cubicBezTo>
                    <a:pt x="22774" y="987"/>
                    <a:pt x="21287" y="552"/>
                    <a:pt x="20201" y="335"/>
                  </a:cubicBezTo>
                  <a:cubicBezTo>
                    <a:pt x="19516" y="201"/>
                    <a:pt x="18998" y="134"/>
                    <a:pt x="18998" y="134"/>
                  </a:cubicBezTo>
                  <a:cubicBezTo>
                    <a:pt x="18988" y="135"/>
                    <a:pt x="18962" y="136"/>
                    <a:pt x="18922" y="136"/>
                  </a:cubicBezTo>
                  <a:cubicBezTo>
                    <a:pt x="18191" y="136"/>
                    <a:pt x="12662" y="1"/>
                    <a:pt x="9892"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0"/>
            <p:cNvSpPr/>
            <p:nvPr/>
          </p:nvSpPr>
          <p:spPr>
            <a:xfrm>
              <a:off x="1786132" y="2398192"/>
              <a:ext cx="365787" cy="259765"/>
            </a:xfrm>
            <a:custGeom>
              <a:avLst/>
              <a:gdLst/>
              <a:ahLst/>
              <a:cxnLst/>
              <a:rect l="l" t="t" r="r" b="b"/>
              <a:pathLst>
                <a:path w="11413" h="8105" extrusionOk="0">
                  <a:moveTo>
                    <a:pt x="1104" y="1"/>
                  </a:moveTo>
                  <a:cubicBezTo>
                    <a:pt x="753" y="84"/>
                    <a:pt x="385" y="151"/>
                    <a:pt x="1" y="218"/>
                  </a:cubicBezTo>
                  <a:cubicBezTo>
                    <a:pt x="1538" y="3359"/>
                    <a:pt x="5632" y="7854"/>
                    <a:pt x="7937" y="8104"/>
                  </a:cubicBezTo>
                  <a:cubicBezTo>
                    <a:pt x="9358" y="7503"/>
                    <a:pt x="10778" y="2741"/>
                    <a:pt x="11413" y="335"/>
                  </a:cubicBezTo>
                  <a:cubicBezTo>
                    <a:pt x="10728" y="201"/>
                    <a:pt x="10210" y="134"/>
                    <a:pt x="10210" y="134"/>
                  </a:cubicBezTo>
                  <a:cubicBezTo>
                    <a:pt x="10200" y="135"/>
                    <a:pt x="10174" y="136"/>
                    <a:pt x="10134" y="136"/>
                  </a:cubicBezTo>
                  <a:cubicBezTo>
                    <a:pt x="9403" y="136"/>
                    <a:pt x="3874" y="1"/>
                    <a:pt x="1104"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0"/>
            <p:cNvSpPr/>
            <p:nvPr/>
          </p:nvSpPr>
          <p:spPr>
            <a:xfrm>
              <a:off x="2660616" y="2947176"/>
              <a:ext cx="71632" cy="66920"/>
            </a:xfrm>
            <a:custGeom>
              <a:avLst/>
              <a:gdLst/>
              <a:ahLst/>
              <a:cxnLst/>
              <a:rect l="l" t="t" r="r" b="b"/>
              <a:pathLst>
                <a:path w="2235" h="2088" extrusionOk="0">
                  <a:moveTo>
                    <a:pt x="1714" y="0"/>
                  </a:moveTo>
                  <a:cubicBezTo>
                    <a:pt x="1680" y="0"/>
                    <a:pt x="1643" y="5"/>
                    <a:pt x="1605" y="15"/>
                  </a:cubicBezTo>
                  <a:cubicBezTo>
                    <a:pt x="1170" y="115"/>
                    <a:pt x="235" y="1067"/>
                    <a:pt x="151" y="1285"/>
                  </a:cubicBezTo>
                  <a:cubicBezTo>
                    <a:pt x="1" y="1619"/>
                    <a:pt x="1" y="2053"/>
                    <a:pt x="669" y="2087"/>
                  </a:cubicBezTo>
                  <a:cubicBezTo>
                    <a:pt x="677" y="2087"/>
                    <a:pt x="685" y="2087"/>
                    <a:pt x="694" y="2087"/>
                  </a:cubicBezTo>
                  <a:cubicBezTo>
                    <a:pt x="1231" y="2087"/>
                    <a:pt x="2107" y="1030"/>
                    <a:pt x="2173" y="783"/>
                  </a:cubicBezTo>
                  <a:cubicBezTo>
                    <a:pt x="2234" y="539"/>
                    <a:pt x="2085" y="0"/>
                    <a:pt x="171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0"/>
            <p:cNvSpPr/>
            <p:nvPr/>
          </p:nvSpPr>
          <p:spPr>
            <a:xfrm>
              <a:off x="2514981" y="2874807"/>
              <a:ext cx="197620" cy="189608"/>
            </a:xfrm>
            <a:custGeom>
              <a:avLst/>
              <a:gdLst/>
              <a:ahLst/>
              <a:cxnLst/>
              <a:rect l="l" t="t" r="r" b="b"/>
              <a:pathLst>
                <a:path w="6166" h="5916" extrusionOk="0">
                  <a:moveTo>
                    <a:pt x="3600" y="0"/>
                  </a:moveTo>
                  <a:cubicBezTo>
                    <a:pt x="3597" y="0"/>
                    <a:pt x="3595" y="0"/>
                    <a:pt x="3592" y="0"/>
                  </a:cubicBezTo>
                  <a:cubicBezTo>
                    <a:pt x="3308" y="17"/>
                    <a:pt x="3108" y="385"/>
                    <a:pt x="3108" y="385"/>
                  </a:cubicBezTo>
                  <a:cubicBezTo>
                    <a:pt x="2924" y="385"/>
                    <a:pt x="2724" y="418"/>
                    <a:pt x="2557" y="502"/>
                  </a:cubicBezTo>
                  <a:cubicBezTo>
                    <a:pt x="2490" y="552"/>
                    <a:pt x="2456" y="702"/>
                    <a:pt x="2406" y="919"/>
                  </a:cubicBezTo>
                  <a:cubicBezTo>
                    <a:pt x="2285" y="883"/>
                    <a:pt x="2190" y="820"/>
                    <a:pt x="2109" y="820"/>
                  </a:cubicBezTo>
                  <a:cubicBezTo>
                    <a:pt x="2078" y="820"/>
                    <a:pt x="2049" y="829"/>
                    <a:pt x="2022" y="853"/>
                  </a:cubicBezTo>
                  <a:cubicBezTo>
                    <a:pt x="1855" y="986"/>
                    <a:pt x="1755" y="1170"/>
                    <a:pt x="1688" y="1370"/>
                  </a:cubicBezTo>
                  <a:cubicBezTo>
                    <a:pt x="1688" y="1370"/>
                    <a:pt x="1547" y="1318"/>
                    <a:pt x="1418" y="1318"/>
                  </a:cubicBezTo>
                  <a:cubicBezTo>
                    <a:pt x="1354" y="1318"/>
                    <a:pt x="1292" y="1331"/>
                    <a:pt x="1253" y="1370"/>
                  </a:cubicBezTo>
                  <a:cubicBezTo>
                    <a:pt x="1103" y="1538"/>
                    <a:pt x="34" y="2774"/>
                    <a:pt x="17" y="3994"/>
                  </a:cubicBezTo>
                  <a:cubicBezTo>
                    <a:pt x="0" y="4562"/>
                    <a:pt x="251" y="5096"/>
                    <a:pt x="685" y="5464"/>
                  </a:cubicBezTo>
                  <a:cubicBezTo>
                    <a:pt x="936" y="5715"/>
                    <a:pt x="1270" y="5882"/>
                    <a:pt x="1621" y="5915"/>
                  </a:cubicBezTo>
                  <a:cubicBezTo>
                    <a:pt x="2105" y="5898"/>
                    <a:pt x="2523" y="5447"/>
                    <a:pt x="2523" y="5447"/>
                  </a:cubicBezTo>
                  <a:cubicBezTo>
                    <a:pt x="2740" y="5364"/>
                    <a:pt x="2958" y="5247"/>
                    <a:pt x="3125" y="5080"/>
                  </a:cubicBezTo>
                  <a:cubicBezTo>
                    <a:pt x="3375" y="4846"/>
                    <a:pt x="3359" y="4645"/>
                    <a:pt x="3359" y="4645"/>
                  </a:cubicBezTo>
                  <a:cubicBezTo>
                    <a:pt x="3442" y="4629"/>
                    <a:pt x="3526" y="4629"/>
                    <a:pt x="3592" y="4595"/>
                  </a:cubicBezTo>
                  <a:cubicBezTo>
                    <a:pt x="3877" y="4512"/>
                    <a:pt x="4110" y="4345"/>
                    <a:pt x="4244" y="4094"/>
                  </a:cubicBezTo>
                  <a:lnTo>
                    <a:pt x="4511" y="4094"/>
                  </a:lnTo>
                  <a:cubicBezTo>
                    <a:pt x="4896" y="4077"/>
                    <a:pt x="5196" y="3760"/>
                    <a:pt x="5196" y="3375"/>
                  </a:cubicBezTo>
                  <a:cubicBezTo>
                    <a:pt x="5297" y="3375"/>
                    <a:pt x="5414" y="3342"/>
                    <a:pt x="5481" y="3259"/>
                  </a:cubicBezTo>
                  <a:cubicBezTo>
                    <a:pt x="5898" y="2858"/>
                    <a:pt x="6166" y="1655"/>
                    <a:pt x="6065" y="1387"/>
                  </a:cubicBezTo>
                  <a:cubicBezTo>
                    <a:pt x="5916" y="1056"/>
                    <a:pt x="3924" y="0"/>
                    <a:pt x="360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0"/>
            <p:cNvSpPr/>
            <p:nvPr/>
          </p:nvSpPr>
          <p:spPr>
            <a:xfrm>
              <a:off x="2610298" y="2922786"/>
              <a:ext cx="49293" cy="83234"/>
            </a:xfrm>
            <a:custGeom>
              <a:avLst/>
              <a:gdLst/>
              <a:ahLst/>
              <a:cxnLst/>
              <a:rect l="l" t="t" r="r" b="b"/>
              <a:pathLst>
                <a:path w="1538" h="2597" extrusionOk="0">
                  <a:moveTo>
                    <a:pt x="113" y="1"/>
                  </a:moveTo>
                  <a:cubicBezTo>
                    <a:pt x="108" y="1"/>
                    <a:pt x="103" y="3"/>
                    <a:pt x="101" y="7"/>
                  </a:cubicBezTo>
                  <a:cubicBezTo>
                    <a:pt x="0" y="124"/>
                    <a:pt x="936" y="1578"/>
                    <a:pt x="1103" y="2046"/>
                  </a:cubicBezTo>
                  <a:cubicBezTo>
                    <a:pt x="1187" y="2213"/>
                    <a:pt x="1237" y="2413"/>
                    <a:pt x="1270" y="2597"/>
                  </a:cubicBezTo>
                  <a:lnTo>
                    <a:pt x="1537" y="2597"/>
                  </a:lnTo>
                  <a:cubicBezTo>
                    <a:pt x="1521" y="2396"/>
                    <a:pt x="1487" y="2196"/>
                    <a:pt x="1420" y="1995"/>
                  </a:cubicBezTo>
                  <a:cubicBezTo>
                    <a:pt x="1275" y="1480"/>
                    <a:pt x="260" y="1"/>
                    <a:pt x="11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0"/>
            <p:cNvSpPr/>
            <p:nvPr/>
          </p:nvSpPr>
          <p:spPr>
            <a:xfrm>
              <a:off x="2584049" y="2940638"/>
              <a:ext cx="46088" cy="83074"/>
            </a:xfrm>
            <a:custGeom>
              <a:avLst/>
              <a:gdLst/>
              <a:ahLst/>
              <a:cxnLst/>
              <a:rect l="l" t="t" r="r" b="b"/>
              <a:pathLst>
                <a:path w="1438" h="2592" extrusionOk="0">
                  <a:moveTo>
                    <a:pt x="77" y="0"/>
                  </a:moveTo>
                  <a:cubicBezTo>
                    <a:pt x="74" y="0"/>
                    <a:pt x="70" y="1"/>
                    <a:pt x="67" y="2"/>
                  </a:cubicBezTo>
                  <a:cubicBezTo>
                    <a:pt x="1" y="35"/>
                    <a:pt x="752" y="1572"/>
                    <a:pt x="920" y="1923"/>
                  </a:cubicBezTo>
                  <a:cubicBezTo>
                    <a:pt x="1070" y="2291"/>
                    <a:pt x="1204" y="2591"/>
                    <a:pt x="1204" y="2591"/>
                  </a:cubicBezTo>
                  <a:cubicBezTo>
                    <a:pt x="1287" y="2575"/>
                    <a:pt x="1371" y="2575"/>
                    <a:pt x="1437" y="2541"/>
                  </a:cubicBezTo>
                  <a:cubicBezTo>
                    <a:pt x="1371" y="2240"/>
                    <a:pt x="1287" y="1940"/>
                    <a:pt x="1170" y="1639"/>
                  </a:cubicBezTo>
                  <a:cubicBezTo>
                    <a:pt x="1023" y="1295"/>
                    <a:pt x="263" y="0"/>
                    <a:pt x="7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0"/>
            <p:cNvSpPr/>
            <p:nvPr/>
          </p:nvSpPr>
          <p:spPr>
            <a:xfrm>
              <a:off x="2536390" y="2982431"/>
              <a:ext cx="59485" cy="81984"/>
            </a:xfrm>
            <a:custGeom>
              <a:avLst/>
              <a:gdLst/>
              <a:ahLst/>
              <a:cxnLst/>
              <a:rect l="l" t="t" r="r" b="b"/>
              <a:pathLst>
                <a:path w="1856" h="2558" extrusionOk="0">
                  <a:moveTo>
                    <a:pt x="869" y="1"/>
                  </a:moveTo>
                  <a:lnTo>
                    <a:pt x="869" y="118"/>
                  </a:lnTo>
                  <a:cubicBezTo>
                    <a:pt x="886" y="836"/>
                    <a:pt x="602" y="1521"/>
                    <a:pt x="101" y="2023"/>
                  </a:cubicBezTo>
                  <a:cubicBezTo>
                    <a:pt x="67" y="2056"/>
                    <a:pt x="34" y="2089"/>
                    <a:pt x="0" y="2106"/>
                  </a:cubicBezTo>
                  <a:lnTo>
                    <a:pt x="17" y="2106"/>
                  </a:lnTo>
                  <a:cubicBezTo>
                    <a:pt x="268" y="2357"/>
                    <a:pt x="602" y="2524"/>
                    <a:pt x="953" y="2557"/>
                  </a:cubicBezTo>
                  <a:cubicBezTo>
                    <a:pt x="1437" y="2540"/>
                    <a:pt x="1855" y="2089"/>
                    <a:pt x="1855" y="2089"/>
                  </a:cubicBezTo>
                  <a:cubicBezTo>
                    <a:pt x="1855" y="2089"/>
                    <a:pt x="1437" y="1906"/>
                    <a:pt x="1354" y="1722"/>
                  </a:cubicBezTo>
                  <a:cubicBezTo>
                    <a:pt x="1287" y="1521"/>
                    <a:pt x="1320" y="1337"/>
                    <a:pt x="1538" y="1271"/>
                  </a:cubicBezTo>
                  <a:cubicBezTo>
                    <a:pt x="1337" y="836"/>
                    <a:pt x="1120" y="419"/>
                    <a:pt x="869"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0"/>
            <p:cNvSpPr/>
            <p:nvPr/>
          </p:nvSpPr>
          <p:spPr>
            <a:xfrm>
              <a:off x="2638662" y="2909069"/>
              <a:ext cx="51985" cy="73939"/>
            </a:xfrm>
            <a:custGeom>
              <a:avLst/>
              <a:gdLst/>
              <a:ahLst/>
              <a:cxnLst/>
              <a:rect l="l" t="t" r="r" b="b"/>
              <a:pathLst>
                <a:path w="1622" h="2307" extrusionOk="0">
                  <a:moveTo>
                    <a:pt x="1" y="1"/>
                  </a:moveTo>
                  <a:cubicBezTo>
                    <a:pt x="1" y="1"/>
                    <a:pt x="1070" y="1337"/>
                    <a:pt x="1337" y="2306"/>
                  </a:cubicBezTo>
                  <a:cubicBezTo>
                    <a:pt x="1438" y="2306"/>
                    <a:pt x="1555" y="2256"/>
                    <a:pt x="1622" y="2190"/>
                  </a:cubicBezTo>
                  <a:lnTo>
                    <a:pt x="1304" y="1438"/>
                  </a:lnTo>
                  <a:cubicBezTo>
                    <a:pt x="1304" y="1438"/>
                    <a:pt x="1321" y="836"/>
                    <a:pt x="1254" y="719"/>
                  </a:cubicBezTo>
                  <a:cubicBezTo>
                    <a:pt x="1104" y="485"/>
                    <a:pt x="285" y="134"/>
                    <a:pt x="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0"/>
            <p:cNvSpPr/>
            <p:nvPr/>
          </p:nvSpPr>
          <p:spPr>
            <a:xfrm>
              <a:off x="1404320" y="2443735"/>
              <a:ext cx="1155114" cy="894868"/>
            </a:xfrm>
            <a:custGeom>
              <a:avLst/>
              <a:gdLst/>
              <a:ahLst/>
              <a:cxnLst/>
              <a:rect l="l" t="t" r="r" b="b"/>
              <a:pathLst>
                <a:path w="36041" h="27921" extrusionOk="0">
                  <a:moveTo>
                    <a:pt x="7592" y="0"/>
                  </a:moveTo>
                  <a:cubicBezTo>
                    <a:pt x="7529" y="0"/>
                    <a:pt x="7465" y="6"/>
                    <a:pt x="7402" y="17"/>
                  </a:cubicBezTo>
                  <a:cubicBezTo>
                    <a:pt x="1" y="1303"/>
                    <a:pt x="8104" y="22941"/>
                    <a:pt x="8890" y="24695"/>
                  </a:cubicBezTo>
                  <a:cubicBezTo>
                    <a:pt x="9438" y="25909"/>
                    <a:pt x="10695" y="27920"/>
                    <a:pt x="15044" y="27920"/>
                  </a:cubicBezTo>
                  <a:cubicBezTo>
                    <a:pt x="16924" y="27920"/>
                    <a:pt x="19381" y="27545"/>
                    <a:pt x="22607" y="26567"/>
                  </a:cubicBezTo>
                  <a:cubicBezTo>
                    <a:pt x="31997" y="23726"/>
                    <a:pt x="36041" y="21721"/>
                    <a:pt x="36041" y="21721"/>
                  </a:cubicBezTo>
                  <a:lnTo>
                    <a:pt x="34604" y="15355"/>
                  </a:lnTo>
                  <a:lnTo>
                    <a:pt x="15974" y="18513"/>
                  </a:lnTo>
                  <a:cubicBezTo>
                    <a:pt x="15974" y="18513"/>
                    <a:pt x="11322" y="0"/>
                    <a:pt x="759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0"/>
            <p:cNvSpPr/>
            <p:nvPr/>
          </p:nvSpPr>
          <p:spPr>
            <a:xfrm>
              <a:off x="1812926" y="1971414"/>
              <a:ext cx="386651" cy="644237"/>
            </a:xfrm>
            <a:custGeom>
              <a:avLst/>
              <a:gdLst/>
              <a:ahLst/>
              <a:cxnLst/>
              <a:rect l="l" t="t" r="r" b="b"/>
              <a:pathLst>
                <a:path w="12064" h="20101" extrusionOk="0">
                  <a:moveTo>
                    <a:pt x="10560" y="0"/>
                  </a:moveTo>
                  <a:cubicBezTo>
                    <a:pt x="10360" y="401"/>
                    <a:pt x="10059" y="769"/>
                    <a:pt x="9674" y="1019"/>
                  </a:cubicBezTo>
                  <a:cubicBezTo>
                    <a:pt x="8639" y="1654"/>
                    <a:pt x="7051" y="1721"/>
                    <a:pt x="6099" y="2055"/>
                  </a:cubicBezTo>
                  <a:cubicBezTo>
                    <a:pt x="4946" y="2456"/>
                    <a:pt x="4679" y="2724"/>
                    <a:pt x="3793" y="3492"/>
                  </a:cubicBezTo>
                  <a:cubicBezTo>
                    <a:pt x="3530" y="2426"/>
                    <a:pt x="3050" y="1781"/>
                    <a:pt x="2341" y="1781"/>
                  </a:cubicBezTo>
                  <a:cubicBezTo>
                    <a:pt x="2240" y="1781"/>
                    <a:pt x="2133" y="1794"/>
                    <a:pt x="2022" y="1821"/>
                  </a:cubicBezTo>
                  <a:cubicBezTo>
                    <a:pt x="1086" y="2039"/>
                    <a:pt x="1571" y="4762"/>
                    <a:pt x="2156" y="5063"/>
                  </a:cubicBezTo>
                  <a:cubicBezTo>
                    <a:pt x="2411" y="5198"/>
                    <a:pt x="2620" y="5235"/>
                    <a:pt x="2771" y="5235"/>
                  </a:cubicBezTo>
                  <a:cubicBezTo>
                    <a:pt x="2957" y="5235"/>
                    <a:pt x="3058" y="5180"/>
                    <a:pt x="3058" y="5180"/>
                  </a:cubicBezTo>
                  <a:lnTo>
                    <a:pt x="3058" y="5180"/>
                  </a:lnTo>
                  <a:cubicBezTo>
                    <a:pt x="3058" y="5180"/>
                    <a:pt x="3425" y="9775"/>
                    <a:pt x="3008" y="11028"/>
                  </a:cubicBezTo>
                  <a:cubicBezTo>
                    <a:pt x="2573" y="12264"/>
                    <a:pt x="1303" y="12966"/>
                    <a:pt x="0" y="13400"/>
                  </a:cubicBezTo>
                  <a:cubicBezTo>
                    <a:pt x="1153" y="15522"/>
                    <a:pt x="5013" y="19415"/>
                    <a:pt x="6734" y="20100"/>
                  </a:cubicBezTo>
                  <a:cubicBezTo>
                    <a:pt x="8004" y="19800"/>
                    <a:pt x="9374" y="13450"/>
                    <a:pt x="9374" y="13450"/>
                  </a:cubicBezTo>
                  <a:cubicBezTo>
                    <a:pt x="9374" y="13450"/>
                    <a:pt x="8538" y="13267"/>
                    <a:pt x="8104" y="12782"/>
                  </a:cubicBezTo>
                  <a:cubicBezTo>
                    <a:pt x="7636" y="12264"/>
                    <a:pt x="7419" y="11579"/>
                    <a:pt x="7469" y="10877"/>
                  </a:cubicBezTo>
                  <a:cubicBezTo>
                    <a:pt x="7485" y="10582"/>
                    <a:pt x="7212" y="8787"/>
                    <a:pt x="7994" y="8787"/>
                  </a:cubicBezTo>
                  <a:cubicBezTo>
                    <a:pt x="8008" y="8787"/>
                    <a:pt x="8022" y="8788"/>
                    <a:pt x="8037" y="8789"/>
                  </a:cubicBezTo>
                  <a:cubicBezTo>
                    <a:pt x="8154" y="8789"/>
                    <a:pt x="8271" y="8806"/>
                    <a:pt x="8371" y="8839"/>
                  </a:cubicBezTo>
                  <a:cubicBezTo>
                    <a:pt x="8778" y="8910"/>
                    <a:pt x="9156" y="8945"/>
                    <a:pt x="9493" y="8945"/>
                  </a:cubicBezTo>
                  <a:cubicBezTo>
                    <a:pt x="10110" y="8945"/>
                    <a:pt x="10590" y="8826"/>
                    <a:pt x="10861" y="8588"/>
                  </a:cubicBezTo>
                  <a:cubicBezTo>
                    <a:pt x="11145" y="8354"/>
                    <a:pt x="11278" y="7101"/>
                    <a:pt x="11295" y="6299"/>
                  </a:cubicBezTo>
                  <a:cubicBezTo>
                    <a:pt x="11312" y="5531"/>
                    <a:pt x="12030" y="5464"/>
                    <a:pt x="12047" y="5197"/>
                  </a:cubicBezTo>
                  <a:cubicBezTo>
                    <a:pt x="12064" y="4578"/>
                    <a:pt x="11128" y="5163"/>
                    <a:pt x="11228" y="2573"/>
                  </a:cubicBezTo>
                  <a:cubicBezTo>
                    <a:pt x="11212" y="1136"/>
                    <a:pt x="10944" y="418"/>
                    <a:pt x="1056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0"/>
            <p:cNvSpPr/>
            <p:nvPr/>
          </p:nvSpPr>
          <p:spPr>
            <a:xfrm>
              <a:off x="1812926" y="2111697"/>
              <a:ext cx="300437" cy="503954"/>
            </a:xfrm>
            <a:custGeom>
              <a:avLst/>
              <a:gdLst/>
              <a:ahLst/>
              <a:cxnLst/>
              <a:rect l="l" t="t" r="r" b="b"/>
              <a:pathLst>
                <a:path w="9374" h="15724" extrusionOk="0">
                  <a:moveTo>
                    <a:pt x="3643" y="1"/>
                  </a:moveTo>
                  <a:cubicBezTo>
                    <a:pt x="3526" y="686"/>
                    <a:pt x="3058" y="820"/>
                    <a:pt x="3058" y="820"/>
                  </a:cubicBezTo>
                  <a:cubicBezTo>
                    <a:pt x="3058" y="820"/>
                    <a:pt x="3425" y="5414"/>
                    <a:pt x="3008" y="6651"/>
                  </a:cubicBezTo>
                  <a:cubicBezTo>
                    <a:pt x="2573" y="7904"/>
                    <a:pt x="1303" y="8589"/>
                    <a:pt x="0" y="9023"/>
                  </a:cubicBezTo>
                  <a:cubicBezTo>
                    <a:pt x="1153" y="11145"/>
                    <a:pt x="5013" y="15038"/>
                    <a:pt x="6734" y="15723"/>
                  </a:cubicBezTo>
                  <a:cubicBezTo>
                    <a:pt x="8004" y="15423"/>
                    <a:pt x="9374" y="9073"/>
                    <a:pt x="9374" y="9073"/>
                  </a:cubicBezTo>
                  <a:cubicBezTo>
                    <a:pt x="9374" y="9073"/>
                    <a:pt x="8538" y="8890"/>
                    <a:pt x="8104" y="8405"/>
                  </a:cubicBezTo>
                  <a:cubicBezTo>
                    <a:pt x="7636" y="7887"/>
                    <a:pt x="7419" y="7202"/>
                    <a:pt x="7469" y="6500"/>
                  </a:cubicBezTo>
                  <a:cubicBezTo>
                    <a:pt x="7485" y="6205"/>
                    <a:pt x="7212" y="4410"/>
                    <a:pt x="7994" y="4410"/>
                  </a:cubicBezTo>
                  <a:cubicBezTo>
                    <a:pt x="8008" y="4410"/>
                    <a:pt x="8022" y="4411"/>
                    <a:pt x="8037" y="4412"/>
                  </a:cubicBezTo>
                  <a:cubicBezTo>
                    <a:pt x="7135" y="4245"/>
                    <a:pt x="4712" y="3576"/>
                    <a:pt x="3843" y="853"/>
                  </a:cubicBezTo>
                  <a:cubicBezTo>
                    <a:pt x="3793" y="669"/>
                    <a:pt x="3709" y="402"/>
                    <a:pt x="364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0"/>
            <p:cNvSpPr/>
            <p:nvPr/>
          </p:nvSpPr>
          <p:spPr>
            <a:xfrm>
              <a:off x="1878244" y="2047436"/>
              <a:ext cx="41793" cy="69132"/>
            </a:xfrm>
            <a:custGeom>
              <a:avLst/>
              <a:gdLst/>
              <a:ahLst/>
              <a:cxnLst/>
              <a:rect l="l" t="t" r="r" b="b"/>
              <a:pathLst>
                <a:path w="1304" h="2157" extrusionOk="0">
                  <a:moveTo>
                    <a:pt x="288" y="1"/>
                  </a:moveTo>
                  <a:cubicBezTo>
                    <a:pt x="104" y="1"/>
                    <a:pt x="1" y="118"/>
                    <a:pt x="1" y="118"/>
                  </a:cubicBezTo>
                  <a:cubicBezTo>
                    <a:pt x="7" y="118"/>
                    <a:pt x="13" y="118"/>
                    <a:pt x="19" y="118"/>
                  </a:cubicBezTo>
                  <a:cubicBezTo>
                    <a:pt x="687" y="118"/>
                    <a:pt x="769" y="1020"/>
                    <a:pt x="769" y="1020"/>
                  </a:cubicBezTo>
                  <a:cubicBezTo>
                    <a:pt x="686" y="1020"/>
                    <a:pt x="585" y="1037"/>
                    <a:pt x="502" y="1070"/>
                  </a:cubicBezTo>
                  <a:cubicBezTo>
                    <a:pt x="101" y="1170"/>
                    <a:pt x="134" y="2156"/>
                    <a:pt x="719" y="2156"/>
                  </a:cubicBezTo>
                  <a:cubicBezTo>
                    <a:pt x="1304" y="2156"/>
                    <a:pt x="1237" y="569"/>
                    <a:pt x="669" y="151"/>
                  </a:cubicBezTo>
                  <a:cubicBezTo>
                    <a:pt x="519" y="37"/>
                    <a:pt x="391" y="1"/>
                    <a:pt x="288"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0"/>
            <p:cNvSpPr/>
            <p:nvPr/>
          </p:nvSpPr>
          <p:spPr>
            <a:xfrm>
              <a:off x="2091921" y="2035257"/>
              <a:ext cx="51985" cy="25608"/>
            </a:xfrm>
            <a:custGeom>
              <a:avLst/>
              <a:gdLst/>
              <a:ahLst/>
              <a:cxnLst/>
              <a:rect l="l" t="t" r="r" b="b"/>
              <a:pathLst>
                <a:path w="1622" h="799" extrusionOk="0">
                  <a:moveTo>
                    <a:pt x="798" y="1"/>
                  </a:moveTo>
                  <a:cubicBezTo>
                    <a:pt x="456" y="1"/>
                    <a:pt x="117" y="222"/>
                    <a:pt x="0" y="798"/>
                  </a:cubicBezTo>
                  <a:cubicBezTo>
                    <a:pt x="367" y="591"/>
                    <a:pt x="768" y="490"/>
                    <a:pt x="1173" y="490"/>
                  </a:cubicBezTo>
                  <a:cubicBezTo>
                    <a:pt x="1323" y="490"/>
                    <a:pt x="1473" y="504"/>
                    <a:pt x="1621" y="531"/>
                  </a:cubicBezTo>
                  <a:cubicBezTo>
                    <a:pt x="1487" y="222"/>
                    <a:pt x="1141" y="1"/>
                    <a:pt x="79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0"/>
            <p:cNvSpPr/>
            <p:nvPr/>
          </p:nvSpPr>
          <p:spPr>
            <a:xfrm>
              <a:off x="2109580" y="2082788"/>
              <a:ext cx="33781" cy="33909"/>
            </a:xfrm>
            <a:custGeom>
              <a:avLst/>
              <a:gdLst/>
              <a:ahLst/>
              <a:cxnLst/>
              <a:rect l="l" t="t" r="r" b="b"/>
              <a:pathLst>
                <a:path w="1054" h="1058" extrusionOk="0">
                  <a:moveTo>
                    <a:pt x="535" y="1"/>
                  </a:moveTo>
                  <a:cubicBezTo>
                    <a:pt x="452" y="1"/>
                    <a:pt x="368" y="17"/>
                    <a:pt x="285" y="67"/>
                  </a:cubicBezTo>
                  <a:cubicBezTo>
                    <a:pt x="235" y="101"/>
                    <a:pt x="201" y="117"/>
                    <a:pt x="168" y="151"/>
                  </a:cubicBezTo>
                  <a:cubicBezTo>
                    <a:pt x="101" y="218"/>
                    <a:pt x="51" y="301"/>
                    <a:pt x="17" y="385"/>
                  </a:cubicBezTo>
                  <a:cubicBezTo>
                    <a:pt x="17" y="435"/>
                    <a:pt x="1" y="468"/>
                    <a:pt x="1" y="518"/>
                  </a:cubicBezTo>
                  <a:cubicBezTo>
                    <a:pt x="1" y="803"/>
                    <a:pt x="235" y="1053"/>
                    <a:pt x="519" y="1053"/>
                  </a:cubicBezTo>
                  <a:cubicBezTo>
                    <a:pt x="534" y="1056"/>
                    <a:pt x="550" y="1058"/>
                    <a:pt x="566" y="1058"/>
                  </a:cubicBezTo>
                  <a:cubicBezTo>
                    <a:pt x="638" y="1058"/>
                    <a:pt x="718" y="1030"/>
                    <a:pt x="786" y="1003"/>
                  </a:cubicBezTo>
                  <a:cubicBezTo>
                    <a:pt x="819" y="970"/>
                    <a:pt x="853" y="936"/>
                    <a:pt x="903" y="919"/>
                  </a:cubicBezTo>
                  <a:cubicBezTo>
                    <a:pt x="970" y="853"/>
                    <a:pt x="1020" y="769"/>
                    <a:pt x="1037" y="669"/>
                  </a:cubicBezTo>
                  <a:cubicBezTo>
                    <a:pt x="1053" y="635"/>
                    <a:pt x="1053" y="585"/>
                    <a:pt x="1053" y="535"/>
                  </a:cubicBezTo>
                  <a:cubicBezTo>
                    <a:pt x="1053" y="335"/>
                    <a:pt x="936" y="134"/>
                    <a:pt x="736" y="51"/>
                  </a:cubicBezTo>
                  <a:cubicBezTo>
                    <a:pt x="686" y="17"/>
                    <a:pt x="619" y="1"/>
                    <a:pt x="53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0"/>
            <p:cNvSpPr/>
            <p:nvPr/>
          </p:nvSpPr>
          <p:spPr>
            <a:xfrm>
              <a:off x="2101568" y="2170605"/>
              <a:ext cx="62145" cy="29710"/>
            </a:xfrm>
            <a:custGeom>
              <a:avLst/>
              <a:gdLst/>
              <a:ahLst/>
              <a:cxnLst/>
              <a:rect l="l" t="t" r="r" b="b"/>
              <a:pathLst>
                <a:path w="1939" h="927" extrusionOk="0">
                  <a:moveTo>
                    <a:pt x="0" y="1"/>
                  </a:moveTo>
                  <a:lnTo>
                    <a:pt x="0" y="1"/>
                  </a:lnTo>
                  <a:cubicBezTo>
                    <a:pt x="50" y="469"/>
                    <a:pt x="401" y="836"/>
                    <a:pt x="869" y="920"/>
                  </a:cubicBezTo>
                  <a:cubicBezTo>
                    <a:pt x="905" y="925"/>
                    <a:pt x="941" y="927"/>
                    <a:pt x="976" y="927"/>
                  </a:cubicBezTo>
                  <a:cubicBezTo>
                    <a:pt x="1539" y="927"/>
                    <a:pt x="1938" y="335"/>
                    <a:pt x="1938" y="335"/>
                  </a:cubicBezTo>
                  <a:cubicBezTo>
                    <a:pt x="1938" y="335"/>
                    <a:pt x="1504" y="301"/>
                    <a:pt x="936" y="235"/>
                  </a:cubicBezTo>
                  <a:cubicBezTo>
                    <a:pt x="618" y="201"/>
                    <a:pt x="301" y="11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0"/>
            <p:cNvSpPr/>
            <p:nvPr/>
          </p:nvSpPr>
          <p:spPr>
            <a:xfrm>
              <a:off x="2288996" y="3260369"/>
              <a:ext cx="99611" cy="1893033"/>
            </a:xfrm>
            <a:custGeom>
              <a:avLst/>
              <a:gdLst/>
              <a:ahLst/>
              <a:cxnLst/>
              <a:rect l="l" t="t" r="r" b="b"/>
              <a:pathLst>
                <a:path w="3108" h="59065" extrusionOk="0">
                  <a:moveTo>
                    <a:pt x="0" y="0"/>
                  </a:moveTo>
                  <a:lnTo>
                    <a:pt x="0" y="59065"/>
                  </a:lnTo>
                  <a:lnTo>
                    <a:pt x="3108" y="59065"/>
                  </a:lnTo>
                  <a:lnTo>
                    <a:pt x="3108"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0"/>
            <p:cNvSpPr/>
            <p:nvPr/>
          </p:nvSpPr>
          <p:spPr>
            <a:xfrm>
              <a:off x="4323915" y="3260369"/>
              <a:ext cx="99643" cy="1893033"/>
            </a:xfrm>
            <a:custGeom>
              <a:avLst/>
              <a:gdLst/>
              <a:ahLst/>
              <a:cxnLst/>
              <a:rect l="l" t="t" r="r" b="b"/>
              <a:pathLst>
                <a:path w="3109" h="59065" extrusionOk="0">
                  <a:moveTo>
                    <a:pt x="1" y="0"/>
                  </a:moveTo>
                  <a:lnTo>
                    <a:pt x="1" y="59065"/>
                  </a:lnTo>
                  <a:lnTo>
                    <a:pt x="3108" y="59065"/>
                  </a:lnTo>
                  <a:lnTo>
                    <a:pt x="3108"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0"/>
            <p:cNvSpPr/>
            <p:nvPr/>
          </p:nvSpPr>
          <p:spPr>
            <a:xfrm>
              <a:off x="3186492" y="3260369"/>
              <a:ext cx="99643" cy="1893033"/>
            </a:xfrm>
            <a:custGeom>
              <a:avLst/>
              <a:gdLst/>
              <a:ahLst/>
              <a:cxnLst/>
              <a:rect l="l" t="t" r="r" b="b"/>
              <a:pathLst>
                <a:path w="3109" h="59065" extrusionOk="0">
                  <a:moveTo>
                    <a:pt x="1" y="0"/>
                  </a:moveTo>
                  <a:lnTo>
                    <a:pt x="1" y="59065"/>
                  </a:lnTo>
                  <a:lnTo>
                    <a:pt x="3108" y="59065"/>
                  </a:lnTo>
                  <a:lnTo>
                    <a:pt x="3108"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0"/>
            <p:cNvSpPr/>
            <p:nvPr/>
          </p:nvSpPr>
          <p:spPr>
            <a:xfrm>
              <a:off x="3497089" y="3260369"/>
              <a:ext cx="99099" cy="1893033"/>
            </a:xfrm>
            <a:custGeom>
              <a:avLst/>
              <a:gdLst/>
              <a:ahLst/>
              <a:cxnLst/>
              <a:rect l="l" t="t" r="r" b="b"/>
              <a:pathLst>
                <a:path w="3092" h="59065" extrusionOk="0">
                  <a:moveTo>
                    <a:pt x="1" y="0"/>
                  </a:moveTo>
                  <a:lnTo>
                    <a:pt x="1" y="59065"/>
                  </a:lnTo>
                  <a:lnTo>
                    <a:pt x="3092" y="59065"/>
                  </a:lnTo>
                  <a:lnTo>
                    <a:pt x="3092"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0"/>
            <p:cNvSpPr/>
            <p:nvPr/>
          </p:nvSpPr>
          <p:spPr>
            <a:xfrm>
              <a:off x="2388576" y="3212710"/>
              <a:ext cx="1936461" cy="320788"/>
            </a:xfrm>
            <a:custGeom>
              <a:avLst/>
              <a:gdLst/>
              <a:ahLst/>
              <a:cxnLst/>
              <a:rect l="l" t="t" r="r" b="b"/>
              <a:pathLst>
                <a:path w="60420" h="10009" extrusionOk="0">
                  <a:moveTo>
                    <a:pt x="1" y="0"/>
                  </a:moveTo>
                  <a:lnTo>
                    <a:pt x="1" y="10009"/>
                  </a:lnTo>
                  <a:lnTo>
                    <a:pt x="60419" y="10009"/>
                  </a:lnTo>
                  <a:lnTo>
                    <a:pt x="60419"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0"/>
            <p:cNvSpPr/>
            <p:nvPr/>
          </p:nvSpPr>
          <p:spPr>
            <a:xfrm>
              <a:off x="2783784" y="2690584"/>
              <a:ext cx="615328" cy="491647"/>
            </a:xfrm>
            <a:custGeom>
              <a:avLst/>
              <a:gdLst/>
              <a:ahLst/>
              <a:cxnLst/>
              <a:rect l="l" t="t" r="r" b="b"/>
              <a:pathLst>
                <a:path w="19199" h="15340" extrusionOk="0">
                  <a:moveTo>
                    <a:pt x="5080" y="1"/>
                  </a:moveTo>
                  <a:cubicBezTo>
                    <a:pt x="4679" y="1"/>
                    <a:pt x="4312" y="268"/>
                    <a:pt x="4195" y="669"/>
                  </a:cubicBezTo>
                  <a:lnTo>
                    <a:pt x="1" y="15339"/>
                  </a:lnTo>
                  <a:lnTo>
                    <a:pt x="14821" y="15339"/>
                  </a:lnTo>
                  <a:lnTo>
                    <a:pt x="19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a:off x="2824488" y="2690584"/>
              <a:ext cx="611578" cy="491647"/>
            </a:xfrm>
            <a:custGeom>
              <a:avLst/>
              <a:gdLst/>
              <a:ahLst/>
              <a:cxnLst/>
              <a:rect l="l" t="t" r="r" b="b"/>
              <a:pathLst>
                <a:path w="19082" h="15340" extrusionOk="0">
                  <a:moveTo>
                    <a:pt x="4846" y="1"/>
                  </a:moveTo>
                  <a:cubicBezTo>
                    <a:pt x="4579" y="1"/>
                    <a:pt x="4328" y="184"/>
                    <a:pt x="4261" y="452"/>
                  </a:cubicBezTo>
                  <a:lnTo>
                    <a:pt x="1" y="15339"/>
                  </a:lnTo>
                  <a:lnTo>
                    <a:pt x="14804" y="15339"/>
                  </a:lnTo>
                  <a:lnTo>
                    <a:pt x="18965" y="786"/>
                  </a:lnTo>
                  <a:cubicBezTo>
                    <a:pt x="19082" y="402"/>
                    <a:pt x="18781" y="1"/>
                    <a:pt x="18363"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a:off x="2519244" y="3150053"/>
              <a:ext cx="790449" cy="45543"/>
            </a:xfrm>
            <a:custGeom>
              <a:avLst/>
              <a:gdLst/>
              <a:ahLst/>
              <a:cxnLst/>
              <a:rect l="l" t="t" r="r" b="b"/>
              <a:pathLst>
                <a:path w="24663" h="1421" extrusionOk="0">
                  <a:moveTo>
                    <a:pt x="1" y="1"/>
                  </a:moveTo>
                  <a:cubicBezTo>
                    <a:pt x="1" y="786"/>
                    <a:pt x="636" y="1421"/>
                    <a:pt x="1421" y="1421"/>
                  </a:cubicBezTo>
                  <a:lnTo>
                    <a:pt x="23894" y="1421"/>
                  </a:lnTo>
                  <a:cubicBezTo>
                    <a:pt x="24328" y="1421"/>
                    <a:pt x="24663" y="1070"/>
                    <a:pt x="24663" y="635"/>
                  </a:cubicBezTo>
                  <a:lnTo>
                    <a:pt x="24663"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a:off x="2388576" y="3212710"/>
              <a:ext cx="1936461" cy="320788"/>
            </a:xfrm>
            <a:custGeom>
              <a:avLst/>
              <a:gdLst/>
              <a:ahLst/>
              <a:cxnLst/>
              <a:rect l="l" t="t" r="r" b="b"/>
              <a:pathLst>
                <a:path w="60420" h="10009" extrusionOk="0">
                  <a:moveTo>
                    <a:pt x="1" y="0"/>
                  </a:moveTo>
                  <a:lnTo>
                    <a:pt x="1" y="10009"/>
                  </a:lnTo>
                  <a:lnTo>
                    <a:pt x="60419" y="10009"/>
                  </a:lnTo>
                  <a:lnTo>
                    <a:pt x="60419" y="0"/>
                  </a:lnTo>
                  <a:close/>
                </a:path>
              </a:pathLst>
            </a:custGeom>
            <a:solidFill>
              <a:srgbClr val="FFFFFF">
                <a:alpha val="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a:off x="2259542" y="3188609"/>
              <a:ext cx="2195617" cy="164961"/>
            </a:xfrm>
            <a:custGeom>
              <a:avLst/>
              <a:gdLst/>
              <a:ahLst/>
              <a:cxnLst/>
              <a:rect l="l" t="t" r="r" b="b"/>
              <a:pathLst>
                <a:path w="68506" h="5147" extrusionOk="0">
                  <a:moveTo>
                    <a:pt x="0" y="1"/>
                  </a:moveTo>
                  <a:lnTo>
                    <a:pt x="0" y="5147"/>
                  </a:lnTo>
                  <a:lnTo>
                    <a:pt x="68505" y="5147"/>
                  </a:lnTo>
                  <a:lnTo>
                    <a:pt x="68505"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A screenshot of a cell phone&#10;&#10;Description automatically generated">
            <a:extLst>
              <a:ext uri="{FF2B5EF4-FFF2-40B4-BE49-F238E27FC236}">
                <a16:creationId xmlns:a16="http://schemas.microsoft.com/office/drawing/2014/main" id="{31606F0F-5D6B-4DC2-A8CE-CC2E68FE84DD}"/>
              </a:ext>
            </a:extLst>
          </p:cNvPr>
          <p:cNvPicPr>
            <a:picLocks noChangeAspect="1"/>
          </p:cNvPicPr>
          <p:nvPr/>
        </p:nvPicPr>
        <p:blipFill>
          <a:blip r:embed="rId3"/>
          <a:stretch>
            <a:fillRect/>
          </a:stretch>
        </p:blipFill>
        <p:spPr>
          <a:xfrm>
            <a:off x="4716379" y="3056137"/>
            <a:ext cx="3991532" cy="1800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6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dirty="0"/>
              <a:t>PROS vs CONS</a:t>
            </a:r>
            <a:endParaRPr sz="4400" b="1" dirty="0"/>
          </a:p>
        </p:txBody>
      </p:sp>
      <p:grpSp>
        <p:nvGrpSpPr>
          <p:cNvPr id="2009" name="Google Shape;2009;p67"/>
          <p:cNvGrpSpPr/>
          <p:nvPr/>
        </p:nvGrpSpPr>
        <p:grpSpPr>
          <a:xfrm>
            <a:off x="4347778" y="1570240"/>
            <a:ext cx="1354714" cy="3057141"/>
            <a:chOff x="4944934" y="1570240"/>
            <a:chExt cx="1354714" cy="3057141"/>
          </a:xfrm>
        </p:grpSpPr>
        <p:sp>
          <p:nvSpPr>
            <p:cNvPr id="2010" name="Google Shape;2010;p67"/>
            <p:cNvSpPr/>
            <p:nvPr/>
          </p:nvSpPr>
          <p:spPr>
            <a:xfrm>
              <a:off x="5645458" y="1570240"/>
              <a:ext cx="654190" cy="588264"/>
            </a:xfrm>
            <a:custGeom>
              <a:avLst/>
              <a:gdLst/>
              <a:ahLst/>
              <a:cxnLst/>
              <a:rect l="l" t="t" r="r" b="b"/>
              <a:pathLst>
                <a:path w="20402" h="18346" extrusionOk="0">
                  <a:moveTo>
                    <a:pt x="4511" y="0"/>
                  </a:moveTo>
                  <a:cubicBezTo>
                    <a:pt x="4010" y="0"/>
                    <a:pt x="3515" y="56"/>
                    <a:pt x="3041" y="203"/>
                  </a:cubicBezTo>
                  <a:cubicBezTo>
                    <a:pt x="2874" y="270"/>
                    <a:pt x="2724" y="320"/>
                    <a:pt x="2556" y="403"/>
                  </a:cubicBezTo>
                  <a:cubicBezTo>
                    <a:pt x="0" y="1640"/>
                    <a:pt x="1470" y="4614"/>
                    <a:pt x="1587" y="6719"/>
                  </a:cubicBezTo>
                  <a:cubicBezTo>
                    <a:pt x="1721" y="9376"/>
                    <a:pt x="1253" y="12199"/>
                    <a:pt x="2523" y="14656"/>
                  </a:cubicBezTo>
                  <a:cubicBezTo>
                    <a:pt x="3722" y="17022"/>
                    <a:pt x="6455" y="18345"/>
                    <a:pt x="9105" y="18345"/>
                  </a:cubicBezTo>
                  <a:cubicBezTo>
                    <a:pt x="9261" y="18345"/>
                    <a:pt x="9418" y="18341"/>
                    <a:pt x="9574" y="18332"/>
                  </a:cubicBezTo>
                  <a:cubicBezTo>
                    <a:pt x="13233" y="18114"/>
                    <a:pt x="20401" y="14221"/>
                    <a:pt x="15305" y="10395"/>
                  </a:cubicBezTo>
                  <a:cubicBezTo>
                    <a:pt x="14286" y="9626"/>
                    <a:pt x="13083" y="8975"/>
                    <a:pt x="12465" y="7855"/>
                  </a:cubicBezTo>
                  <a:cubicBezTo>
                    <a:pt x="11646" y="6368"/>
                    <a:pt x="12097" y="4430"/>
                    <a:pt x="11328" y="2910"/>
                  </a:cubicBezTo>
                  <a:cubicBezTo>
                    <a:pt x="10476" y="1239"/>
                    <a:pt x="8455" y="587"/>
                    <a:pt x="6617" y="236"/>
                  </a:cubicBezTo>
                  <a:cubicBezTo>
                    <a:pt x="5926" y="110"/>
                    <a:pt x="5212" y="0"/>
                    <a:pt x="4511" y="0"/>
                  </a:cubicBezTo>
                  <a:close/>
                </a:path>
              </a:pathLst>
            </a:custGeom>
            <a:solidFill>
              <a:srgbClr val="CE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7"/>
            <p:cNvSpPr/>
            <p:nvPr/>
          </p:nvSpPr>
          <p:spPr>
            <a:xfrm>
              <a:off x="5735977" y="1605127"/>
              <a:ext cx="341332" cy="472542"/>
            </a:xfrm>
            <a:custGeom>
              <a:avLst/>
              <a:gdLst/>
              <a:ahLst/>
              <a:cxnLst/>
              <a:rect l="l" t="t" r="r" b="b"/>
              <a:pathLst>
                <a:path w="10645" h="14737" extrusionOk="0">
                  <a:moveTo>
                    <a:pt x="1003" y="0"/>
                  </a:moveTo>
                  <a:cubicBezTo>
                    <a:pt x="669" y="17"/>
                    <a:pt x="352" y="117"/>
                    <a:pt x="68" y="268"/>
                  </a:cubicBezTo>
                  <a:cubicBezTo>
                    <a:pt x="1" y="869"/>
                    <a:pt x="535" y="1621"/>
                    <a:pt x="636" y="2172"/>
                  </a:cubicBezTo>
                  <a:cubicBezTo>
                    <a:pt x="1070" y="4445"/>
                    <a:pt x="1" y="6767"/>
                    <a:pt x="185" y="9073"/>
                  </a:cubicBezTo>
                  <a:cubicBezTo>
                    <a:pt x="352" y="10944"/>
                    <a:pt x="1338" y="12665"/>
                    <a:pt x="2875" y="13751"/>
                  </a:cubicBezTo>
                  <a:cubicBezTo>
                    <a:pt x="3947" y="14506"/>
                    <a:pt x="5169" y="14736"/>
                    <a:pt x="6441" y="14736"/>
                  </a:cubicBezTo>
                  <a:cubicBezTo>
                    <a:pt x="6973" y="14736"/>
                    <a:pt x="7513" y="14696"/>
                    <a:pt x="8054" y="14637"/>
                  </a:cubicBezTo>
                  <a:cubicBezTo>
                    <a:pt x="10410" y="14386"/>
                    <a:pt x="10644" y="11111"/>
                    <a:pt x="9742" y="9507"/>
                  </a:cubicBezTo>
                  <a:cubicBezTo>
                    <a:pt x="9625" y="9290"/>
                    <a:pt x="9491" y="9090"/>
                    <a:pt x="9341" y="8889"/>
                  </a:cubicBezTo>
                  <a:cubicBezTo>
                    <a:pt x="8923" y="8304"/>
                    <a:pt x="8422" y="7786"/>
                    <a:pt x="7954" y="7235"/>
                  </a:cubicBezTo>
                  <a:cubicBezTo>
                    <a:pt x="7319" y="6500"/>
                    <a:pt x="6751" y="5681"/>
                    <a:pt x="6567" y="4746"/>
                  </a:cubicBezTo>
                  <a:cubicBezTo>
                    <a:pt x="6417" y="3944"/>
                    <a:pt x="6551" y="3108"/>
                    <a:pt x="6300" y="2340"/>
                  </a:cubicBezTo>
                  <a:cubicBezTo>
                    <a:pt x="5982" y="1354"/>
                    <a:pt x="5064" y="669"/>
                    <a:pt x="4078" y="334"/>
                  </a:cubicBezTo>
                  <a:cubicBezTo>
                    <a:pt x="3092" y="17"/>
                    <a:pt x="2039" y="0"/>
                    <a:pt x="1003" y="0"/>
                  </a:cubicBezTo>
                  <a:close/>
                </a:path>
              </a:pathLst>
            </a:custGeom>
            <a:solidFill>
              <a:srgbClr val="AD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7"/>
            <p:cNvSpPr/>
            <p:nvPr/>
          </p:nvSpPr>
          <p:spPr>
            <a:xfrm>
              <a:off x="5718309" y="4197134"/>
              <a:ext cx="346142" cy="416300"/>
            </a:xfrm>
            <a:custGeom>
              <a:avLst/>
              <a:gdLst/>
              <a:ahLst/>
              <a:cxnLst/>
              <a:rect l="l" t="t" r="r" b="b"/>
              <a:pathLst>
                <a:path w="10795" h="12983" extrusionOk="0">
                  <a:moveTo>
                    <a:pt x="7737" y="0"/>
                  </a:moveTo>
                  <a:lnTo>
                    <a:pt x="4044" y="1955"/>
                  </a:lnTo>
                  <a:cubicBezTo>
                    <a:pt x="4044" y="1955"/>
                    <a:pt x="4946" y="4545"/>
                    <a:pt x="4278" y="6884"/>
                  </a:cubicBezTo>
                  <a:cubicBezTo>
                    <a:pt x="3609" y="9223"/>
                    <a:pt x="3108" y="10309"/>
                    <a:pt x="1805" y="11479"/>
                  </a:cubicBezTo>
                  <a:cubicBezTo>
                    <a:pt x="1237" y="12014"/>
                    <a:pt x="635" y="12515"/>
                    <a:pt x="0" y="12983"/>
                  </a:cubicBezTo>
                  <a:lnTo>
                    <a:pt x="7001" y="12966"/>
                  </a:lnTo>
                  <a:cubicBezTo>
                    <a:pt x="7001" y="12966"/>
                    <a:pt x="9675" y="7302"/>
                    <a:pt x="10794" y="4294"/>
                  </a:cubicBezTo>
                  <a:cubicBezTo>
                    <a:pt x="10677" y="3877"/>
                    <a:pt x="9558" y="2356"/>
                    <a:pt x="8706" y="1253"/>
                  </a:cubicBezTo>
                  <a:cubicBezTo>
                    <a:pt x="8171" y="552"/>
                    <a:pt x="7737" y="0"/>
                    <a:pt x="773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7"/>
            <p:cNvSpPr/>
            <p:nvPr/>
          </p:nvSpPr>
          <p:spPr>
            <a:xfrm>
              <a:off x="5718309" y="4237311"/>
              <a:ext cx="346142" cy="376122"/>
            </a:xfrm>
            <a:custGeom>
              <a:avLst/>
              <a:gdLst/>
              <a:ahLst/>
              <a:cxnLst/>
              <a:rect l="l" t="t" r="r" b="b"/>
              <a:pathLst>
                <a:path w="10795" h="11730" extrusionOk="0">
                  <a:moveTo>
                    <a:pt x="8706" y="0"/>
                  </a:moveTo>
                  <a:cubicBezTo>
                    <a:pt x="8054" y="1003"/>
                    <a:pt x="8539" y="2690"/>
                    <a:pt x="8505" y="3977"/>
                  </a:cubicBezTo>
                  <a:cubicBezTo>
                    <a:pt x="8455" y="5464"/>
                    <a:pt x="6901" y="9441"/>
                    <a:pt x="6901" y="9441"/>
                  </a:cubicBezTo>
                  <a:cubicBezTo>
                    <a:pt x="6901" y="9441"/>
                    <a:pt x="5030" y="9574"/>
                    <a:pt x="3793" y="9708"/>
                  </a:cubicBezTo>
                  <a:cubicBezTo>
                    <a:pt x="2574" y="9842"/>
                    <a:pt x="1855" y="10176"/>
                    <a:pt x="1805" y="10226"/>
                  </a:cubicBezTo>
                  <a:cubicBezTo>
                    <a:pt x="1237" y="10761"/>
                    <a:pt x="635" y="11262"/>
                    <a:pt x="0" y="11730"/>
                  </a:cubicBezTo>
                  <a:lnTo>
                    <a:pt x="7001" y="11713"/>
                  </a:lnTo>
                  <a:cubicBezTo>
                    <a:pt x="7001" y="11713"/>
                    <a:pt x="9675" y="6049"/>
                    <a:pt x="10794" y="3041"/>
                  </a:cubicBezTo>
                  <a:cubicBezTo>
                    <a:pt x="10677" y="2624"/>
                    <a:pt x="9558" y="1103"/>
                    <a:pt x="8706"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7"/>
            <p:cNvSpPr/>
            <p:nvPr/>
          </p:nvSpPr>
          <p:spPr>
            <a:xfrm>
              <a:off x="5572029" y="2835750"/>
              <a:ext cx="487580" cy="1497500"/>
            </a:xfrm>
            <a:custGeom>
              <a:avLst/>
              <a:gdLst/>
              <a:ahLst/>
              <a:cxnLst/>
              <a:rect l="l" t="t" r="r" b="b"/>
              <a:pathLst>
                <a:path w="15206" h="46702" extrusionOk="0">
                  <a:moveTo>
                    <a:pt x="619" y="1"/>
                  </a:moveTo>
                  <a:cubicBezTo>
                    <a:pt x="619" y="1"/>
                    <a:pt x="552" y="1872"/>
                    <a:pt x="486" y="4646"/>
                  </a:cubicBezTo>
                  <a:cubicBezTo>
                    <a:pt x="285" y="11981"/>
                    <a:pt x="1" y="25632"/>
                    <a:pt x="619" y="28322"/>
                  </a:cubicBezTo>
                  <a:cubicBezTo>
                    <a:pt x="1471" y="32014"/>
                    <a:pt x="8656" y="46701"/>
                    <a:pt x="8656" y="46701"/>
                  </a:cubicBezTo>
                  <a:lnTo>
                    <a:pt x="15206" y="44161"/>
                  </a:lnTo>
                  <a:lnTo>
                    <a:pt x="9491" y="22190"/>
                  </a:lnTo>
                  <a:cubicBezTo>
                    <a:pt x="9491" y="22190"/>
                    <a:pt x="10327" y="11229"/>
                    <a:pt x="10427" y="4646"/>
                  </a:cubicBezTo>
                  <a:cubicBezTo>
                    <a:pt x="10461" y="2457"/>
                    <a:pt x="10427" y="753"/>
                    <a:pt x="10227" y="118"/>
                  </a:cubicBezTo>
                  <a:lnTo>
                    <a:pt x="619"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7"/>
            <p:cNvSpPr/>
            <p:nvPr/>
          </p:nvSpPr>
          <p:spPr>
            <a:xfrm>
              <a:off x="5696890" y="4444098"/>
              <a:ext cx="463981" cy="183284"/>
            </a:xfrm>
            <a:custGeom>
              <a:avLst/>
              <a:gdLst/>
              <a:ahLst/>
              <a:cxnLst/>
              <a:rect l="l" t="t" r="r" b="b"/>
              <a:pathLst>
                <a:path w="14470" h="5716" extrusionOk="0">
                  <a:moveTo>
                    <a:pt x="8003" y="1"/>
                  </a:moveTo>
                  <a:cubicBezTo>
                    <a:pt x="8004" y="1"/>
                    <a:pt x="8288" y="1505"/>
                    <a:pt x="5664" y="2925"/>
                  </a:cubicBezTo>
                  <a:cubicBezTo>
                    <a:pt x="4779" y="3376"/>
                    <a:pt x="3843" y="3743"/>
                    <a:pt x="2874" y="4011"/>
                  </a:cubicBezTo>
                  <a:cubicBezTo>
                    <a:pt x="602" y="4646"/>
                    <a:pt x="0" y="5715"/>
                    <a:pt x="0" y="5715"/>
                  </a:cubicBezTo>
                  <a:lnTo>
                    <a:pt x="14470" y="5665"/>
                  </a:lnTo>
                  <a:lnTo>
                    <a:pt x="14169" y="2975"/>
                  </a:lnTo>
                  <a:lnTo>
                    <a:pt x="13868" y="118"/>
                  </a:lnTo>
                  <a:lnTo>
                    <a:pt x="8003" y="1"/>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7"/>
            <p:cNvSpPr/>
            <p:nvPr/>
          </p:nvSpPr>
          <p:spPr>
            <a:xfrm>
              <a:off x="5831339" y="2781656"/>
              <a:ext cx="375609" cy="1725706"/>
            </a:xfrm>
            <a:custGeom>
              <a:avLst/>
              <a:gdLst/>
              <a:ahLst/>
              <a:cxnLst/>
              <a:rect l="l" t="t" r="r" b="b"/>
              <a:pathLst>
                <a:path w="11714" h="53819" extrusionOk="0">
                  <a:moveTo>
                    <a:pt x="10928" y="0"/>
                  </a:moveTo>
                  <a:lnTo>
                    <a:pt x="1321" y="301"/>
                  </a:lnTo>
                  <a:cubicBezTo>
                    <a:pt x="1321" y="301"/>
                    <a:pt x="1154" y="2557"/>
                    <a:pt x="953" y="5781"/>
                  </a:cubicBezTo>
                  <a:cubicBezTo>
                    <a:pt x="920" y="6333"/>
                    <a:pt x="886" y="6884"/>
                    <a:pt x="836" y="7469"/>
                  </a:cubicBezTo>
                  <a:cubicBezTo>
                    <a:pt x="452" y="13835"/>
                    <a:pt x="1" y="22674"/>
                    <a:pt x="235" y="26216"/>
                  </a:cubicBezTo>
                  <a:cubicBezTo>
                    <a:pt x="619" y="32047"/>
                    <a:pt x="2975" y="51830"/>
                    <a:pt x="2975" y="51830"/>
                  </a:cubicBezTo>
                  <a:lnTo>
                    <a:pt x="11714" y="53818"/>
                  </a:lnTo>
                  <a:cubicBezTo>
                    <a:pt x="11714" y="53818"/>
                    <a:pt x="10644" y="32498"/>
                    <a:pt x="10193" y="27603"/>
                  </a:cubicBezTo>
                  <a:cubicBezTo>
                    <a:pt x="10260" y="24445"/>
                    <a:pt x="10561" y="14520"/>
                    <a:pt x="10761" y="7469"/>
                  </a:cubicBezTo>
                  <a:cubicBezTo>
                    <a:pt x="10778" y="6884"/>
                    <a:pt x="10795" y="6333"/>
                    <a:pt x="10811" y="5781"/>
                  </a:cubicBezTo>
                  <a:cubicBezTo>
                    <a:pt x="10912" y="2390"/>
                    <a:pt x="10995" y="0"/>
                    <a:pt x="1099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7"/>
            <p:cNvSpPr/>
            <p:nvPr/>
          </p:nvSpPr>
          <p:spPr>
            <a:xfrm>
              <a:off x="5858145" y="2781656"/>
              <a:ext cx="325780" cy="239493"/>
            </a:xfrm>
            <a:custGeom>
              <a:avLst/>
              <a:gdLst/>
              <a:ahLst/>
              <a:cxnLst/>
              <a:rect l="l" t="t" r="r" b="b"/>
              <a:pathLst>
                <a:path w="10160" h="7469" extrusionOk="0">
                  <a:moveTo>
                    <a:pt x="10092" y="0"/>
                  </a:moveTo>
                  <a:lnTo>
                    <a:pt x="485" y="301"/>
                  </a:lnTo>
                  <a:cubicBezTo>
                    <a:pt x="485" y="301"/>
                    <a:pt x="318" y="2557"/>
                    <a:pt x="117" y="5781"/>
                  </a:cubicBezTo>
                  <a:cubicBezTo>
                    <a:pt x="84" y="6333"/>
                    <a:pt x="50" y="6884"/>
                    <a:pt x="0" y="7469"/>
                  </a:cubicBezTo>
                  <a:lnTo>
                    <a:pt x="9925" y="7469"/>
                  </a:lnTo>
                  <a:cubicBezTo>
                    <a:pt x="9942" y="6884"/>
                    <a:pt x="9959" y="6333"/>
                    <a:pt x="9975" y="5781"/>
                  </a:cubicBezTo>
                  <a:cubicBezTo>
                    <a:pt x="10076" y="2390"/>
                    <a:pt x="10159" y="0"/>
                    <a:pt x="10159"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7"/>
            <p:cNvSpPr/>
            <p:nvPr/>
          </p:nvSpPr>
          <p:spPr>
            <a:xfrm>
              <a:off x="5696890" y="4537856"/>
              <a:ext cx="463981" cy="89525"/>
            </a:xfrm>
            <a:custGeom>
              <a:avLst/>
              <a:gdLst/>
              <a:ahLst/>
              <a:cxnLst/>
              <a:rect l="l" t="t" r="r" b="b"/>
              <a:pathLst>
                <a:path w="14470" h="2792" extrusionOk="0">
                  <a:moveTo>
                    <a:pt x="5664" y="1"/>
                  </a:moveTo>
                  <a:cubicBezTo>
                    <a:pt x="4779" y="452"/>
                    <a:pt x="3843" y="819"/>
                    <a:pt x="2874" y="1087"/>
                  </a:cubicBezTo>
                  <a:cubicBezTo>
                    <a:pt x="602" y="1722"/>
                    <a:pt x="0" y="2791"/>
                    <a:pt x="0" y="2791"/>
                  </a:cubicBezTo>
                  <a:lnTo>
                    <a:pt x="14470" y="2741"/>
                  </a:lnTo>
                  <a:lnTo>
                    <a:pt x="14169" y="51"/>
                  </a:lnTo>
                  <a:cubicBezTo>
                    <a:pt x="12899" y="519"/>
                    <a:pt x="11011" y="1521"/>
                    <a:pt x="7619" y="2022"/>
                  </a:cubicBezTo>
                  <a:cubicBezTo>
                    <a:pt x="7151" y="1287"/>
                    <a:pt x="6383" y="569"/>
                    <a:pt x="566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7"/>
            <p:cNvSpPr/>
            <p:nvPr/>
          </p:nvSpPr>
          <p:spPr>
            <a:xfrm>
              <a:off x="5049145" y="2010974"/>
              <a:ext cx="105334" cy="71986"/>
            </a:xfrm>
            <a:custGeom>
              <a:avLst/>
              <a:gdLst/>
              <a:ahLst/>
              <a:cxnLst/>
              <a:rect l="l" t="t" r="r" b="b"/>
              <a:pathLst>
                <a:path w="3285" h="2245" extrusionOk="0">
                  <a:moveTo>
                    <a:pt x="464" y="1"/>
                  </a:moveTo>
                  <a:cubicBezTo>
                    <a:pt x="407" y="1"/>
                    <a:pt x="363" y="14"/>
                    <a:pt x="335" y="42"/>
                  </a:cubicBezTo>
                  <a:cubicBezTo>
                    <a:pt x="0" y="376"/>
                    <a:pt x="168" y="543"/>
                    <a:pt x="552" y="994"/>
                  </a:cubicBezTo>
                  <a:cubicBezTo>
                    <a:pt x="953" y="1445"/>
                    <a:pt x="2373" y="2130"/>
                    <a:pt x="2373" y="2130"/>
                  </a:cubicBezTo>
                  <a:cubicBezTo>
                    <a:pt x="2373" y="2130"/>
                    <a:pt x="2585" y="2244"/>
                    <a:pt x="2802" y="2244"/>
                  </a:cubicBezTo>
                  <a:cubicBezTo>
                    <a:pt x="3041" y="2244"/>
                    <a:pt x="3285" y="2106"/>
                    <a:pt x="3259" y="1529"/>
                  </a:cubicBezTo>
                  <a:cubicBezTo>
                    <a:pt x="3259" y="1529"/>
                    <a:pt x="1086" y="1"/>
                    <a:pt x="464"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7"/>
            <p:cNvSpPr/>
            <p:nvPr/>
          </p:nvSpPr>
          <p:spPr>
            <a:xfrm>
              <a:off x="4986458" y="1966179"/>
              <a:ext cx="51047" cy="114280"/>
            </a:xfrm>
            <a:custGeom>
              <a:avLst/>
              <a:gdLst/>
              <a:ahLst/>
              <a:cxnLst/>
              <a:rect l="l" t="t" r="r" b="b"/>
              <a:pathLst>
                <a:path w="1592" h="3564" extrusionOk="0">
                  <a:moveTo>
                    <a:pt x="384" y="1"/>
                  </a:moveTo>
                  <a:cubicBezTo>
                    <a:pt x="325" y="1"/>
                    <a:pt x="277" y="16"/>
                    <a:pt x="251" y="52"/>
                  </a:cubicBezTo>
                  <a:cubicBezTo>
                    <a:pt x="84" y="603"/>
                    <a:pt x="1" y="1171"/>
                    <a:pt x="17" y="1740"/>
                  </a:cubicBezTo>
                  <a:cubicBezTo>
                    <a:pt x="67" y="2274"/>
                    <a:pt x="285" y="3293"/>
                    <a:pt x="786" y="3461"/>
                  </a:cubicBezTo>
                  <a:cubicBezTo>
                    <a:pt x="991" y="3520"/>
                    <a:pt x="1162" y="3564"/>
                    <a:pt x="1292" y="3564"/>
                  </a:cubicBezTo>
                  <a:cubicBezTo>
                    <a:pt x="1490" y="3564"/>
                    <a:pt x="1591" y="3462"/>
                    <a:pt x="1571" y="3160"/>
                  </a:cubicBezTo>
                  <a:cubicBezTo>
                    <a:pt x="1538" y="2659"/>
                    <a:pt x="936" y="1856"/>
                    <a:pt x="869" y="1656"/>
                  </a:cubicBezTo>
                  <a:cubicBezTo>
                    <a:pt x="970" y="954"/>
                    <a:pt x="903" y="353"/>
                    <a:pt x="786" y="186"/>
                  </a:cubicBezTo>
                  <a:cubicBezTo>
                    <a:pt x="705" y="81"/>
                    <a:pt x="518" y="1"/>
                    <a:pt x="384"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7"/>
            <p:cNvSpPr/>
            <p:nvPr/>
          </p:nvSpPr>
          <p:spPr>
            <a:xfrm>
              <a:off x="4944934" y="1983270"/>
              <a:ext cx="307824" cy="220864"/>
            </a:xfrm>
            <a:custGeom>
              <a:avLst/>
              <a:gdLst/>
              <a:ahLst/>
              <a:cxnLst/>
              <a:rect l="l" t="t" r="r" b="b"/>
              <a:pathLst>
                <a:path w="9600" h="6888" extrusionOk="0">
                  <a:moveTo>
                    <a:pt x="518" y="1"/>
                  </a:moveTo>
                  <a:cubicBezTo>
                    <a:pt x="219" y="1"/>
                    <a:pt x="0" y="174"/>
                    <a:pt x="42" y="371"/>
                  </a:cubicBezTo>
                  <a:cubicBezTo>
                    <a:pt x="109" y="605"/>
                    <a:pt x="1463" y="4030"/>
                    <a:pt x="2164" y="4247"/>
                  </a:cubicBezTo>
                  <a:cubicBezTo>
                    <a:pt x="2515" y="4348"/>
                    <a:pt x="3196" y="4373"/>
                    <a:pt x="3789" y="4373"/>
                  </a:cubicBezTo>
                  <a:cubicBezTo>
                    <a:pt x="4382" y="4373"/>
                    <a:pt x="4888" y="4348"/>
                    <a:pt x="4888" y="4348"/>
                  </a:cubicBezTo>
                  <a:lnTo>
                    <a:pt x="7277" y="6887"/>
                  </a:lnTo>
                  <a:lnTo>
                    <a:pt x="9600" y="4966"/>
                  </a:lnTo>
                  <a:cubicBezTo>
                    <a:pt x="9600" y="4966"/>
                    <a:pt x="7210" y="2577"/>
                    <a:pt x="6509" y="2393"/>
                  </a:cubicBezTo>
                  <a:cubicBezTo>
                    <a:pt x="6280" y="2337"/>
                    <a:pt x="5703" y="2319"/>
                    <a:pt x="5035" y="2319"/>
                  </a:cubicBezTo>
                  <a:cubicBezTo>
                    <a:pt x="3698" y="2319"/>
                    <a:pt x="1997" y="2393"/>
                    <a:pt x="1997" y="2393"/>
                  </a:cubicBezTo>
                  <a:cubicBezTo>
                    <a:pt x="1997" y="2393"/>
                    <a:pt x="1062" y="120"/>
                    <a:pt x="694" y="20"/>
                  </a:cubicBezTo>
                  <a:cubicBezTo>
                    <a:pt x="633" y="7"/>
                    <a:pt x="574" y="1"/>
                    <a:pt x="51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7"/>
            <p:cNvSpPr/>
            <p:nvPr/>
          </p:nvSpPr>
          <p:spPr>
            <a:xfrm>
              <a:off x="5119848" y="1986316"/>
              <a:ext cx="655248" cy="507653"/>
            </a:xfrm>
            <a:custGeom>
              <a:avLst/>
              <a:gdLst/>
              <a:ahLst/>
              <a:cxnLst/>
              <a:rect l="l" t="t" r="r" b="b"/>
              <a:pathLst>
                <a:path w="20435" h="15832" extrusionOk="0">
                  <a:moveTo>
                    <a:pt x="16991" y="0"/>
                  </a:moveTo>
                  <a:cubicBezTo>
                    <a:pt x="16811" y="0"/>
                    <a:pt x="16632" y="24"/>
                    <a:pt x="16459" y="76"/>
                  </a:cubicBezTo>
                  <a:cubicBezTo>
                    <a:pt x="14705" y="577"/>
                    <a:pt x="8305" y="8497"/>
                    <a:pt x="8305" y="8497"/>
                  </a:cubicBezTo>
                  <a:lnTo>
                    <a:pt x="3326" y="3133"/>
                  </a:lnTo>
                  <a:lnTo>
                    <a:pt x="1" y="6525"/>
                  </a:lnTo>
                  <a:cubicBezTo>
                    <a:pt x="1" y="6525"/>
                    <a:pt x="5431" y="15113"/>
                    <a:pt x="8138" y="15798"/>
                  </a:cubicBezTo>
                  <a:cubicBezTo>
                    <a:pt x="8226" y="15820"/>
                    <a:pt x="8320" y="15831"/>
                    <a:pt x="8419" y="15831"/>
                  </a:cubicBezTo>
                  <a:cubicBezTo>
                    <a:pt x="11396" y="15831"/>
                    <a:pt x="19305" y="6161"/>
                    <a:pt x="19968" y="3751"/>
                  </a:cubicBezTo>
                  <a:cubicBezTo>
                    <a:pt x="20434" y="2005"/>
                    <a:pt x="18635" y="0"/>
                    <a:pt x="1699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7"/>
            <p:cNvSpPr/>
            <p:nvPr/>
          </p:nvSpPr>
          <p:spPr>
            <a:xfrm>
              <a:off x="5518993" y="1949601"/>
              <a:ext cx="722777" cy="959064"/>
            </a:xfrm>
            <a:custGeom>
              <a:avLst/>
              <a:gdLst/>
              <a:ahLst/>
              <a:cxnLst/>
              <a:rect l="l" t="t" r="r" b="b"/>
              <a:pathLst>
                <a:path w="22541" h="29910" extrusionOk="0">
                  <a:moveTo>
                    <a:pt x="14922" y="1"/>
                  </a:moveTo>
                  <a:cubicBezTo>
                    <a:pt x="12785" y="1"/>
                    <a:pt x="8538" y="103"/>
                    <a:pt x="7859" y="103"/>
                  </a:cubicBezTo>
                  <a:cubicBezTo>
                    <a:pt x="7811" y="103"/>
                    <a:pt x="7780" y="102"/>
                    <a:pt x="7770" y="101"/>
                  </a:cubicBezTo>
                  <a:cubicBezTo>
                    <a:pt x="7770" y="101"/>
                    <a:pt x="7369" y="151"/>
                    <a:pt x="6818" y="268"/>
                  </a:cubicBezTo>
                  <a:cubicBezTo>
                    <a:pt x="5983" y="435"/>
                    <a:pt x="4796" y="769"/>
                    <a:pt x="4295" y="1354"/>
                  </a:cubicBezTo>
                  <a:cubicBezTo>
                    <a:pt x="3476" y="2323"/>
                    <a:pt x="4078" y="16342"/>
                    <a:pt x="4078" y="16342"/>
                  </a:cubicBezTo>
                  <a:cubicBezTo>
                    <a:pt x="4061" y="16425"/>
                    <a:pt x="987" y="25364"/>
                    <a:pt x="1" y="29909"/>
                  </a:cubicBezTo>
                  <a:lnTo>
                    <a:pt x="22039" y="29909"/>
                  </a:lnTo>
                  <a:cubicBezTo>
                    <a:pt x="22039" y="29909"/>
                    <a:pt x="21354" y="25348"/>
                    <a:pt x="20653" y="21856"/>
                  </a:cubicBezTo>
                  <a:cubicBezTo>
                    <a:pt x="20151" y="19349"/>
                    <a:pt x="20151" y="16776"/>
                    <a:pt x="20686" y="14270"/>
                  </a:cubicBezTo>
                  <a:cubicBezTo>
                    <a:pt x="21622" y="9809"/>
                    <a:pt x="22541" y="4529"/>
                    <a:pt x="21471" y="2708"/>
                  </a:cubicBezTo>
                  <a:cubicBezTo>
                    <a:pt x="20218" y="586"/>
                    <a:pt x="17879" y="519"/>
                    <a:pt x="15790" y="168"/>
                  </a:cubicBezTo>
                  <a:cubicBezTo>
                    <a:pt x="15490" y="118"/>
                    <a:pt x="15206" y="68"/>
                    <a:pt x="14922"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7"/>
            <p:cNvSpPr/>
            <p:nvPr/>
          </p:nvSpPr>
          <p:spPr>
            <a:xfrm>
              <a:off x="5957803" y="2654134"/>
              <a:ext cx="137719" cy="157888"/>
            </a:xfrm>
            <a:custGeom>
              <a:avLst/>
              <a:gdLst/>
              <a:ahLst/>
              <a:cxnLst/>
              <a:rect l="l" t="t" r="r" b="b"/>
              <a:pathLst>
                <a:path w="4295" h="4924" extrusionOk="0">
                  <a:moveTo>
                    <a:pt x="0" y="1"/>
                  </a:moveTo>
                  <a:lnTo>
                    <a:pt x="0" y="3426"/>
                  </a:lnTo>
                  <a:cubicBezTo>
                    <a:pt x="0" y="3426"/>
                    <a:pt x="84" y="4428"/>
                    <a:pt x="1420" y="4813"/>
                  </a:cubicBezTo>
                  <a:cubicBezTo>
                    <a:pt x="1688" y="4890"/>
                    <a:pt x="1953" y="4924"/>
                    <a:pt x="2206" y="4924"/>
                  </a:cubicBezTo>
                  <a:cubicBezTo>
                    <a:pt x="3214" y="4924"/>
                    <a:pt x="4037" y="4381"/>
                    <a:pt x="4144" y="3860"/>
                  </a:cubicBezTo>
                  <a:cubicBezTo>
                    <a:pt x="4294" y="3142"/>
                    <a:pt x="4211" y="151"/>
                    <a:pt x="4194" y="84"/>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7"/>
            <p:cNvSpPr/>
            <p:nvPr/>
          </p:nvSpPr>
          <p:spPr>
            <a:xfrm>
              <a:off x="5639013" y="2654134"/>
              <a:ext cx="137719" cy="157888"/>
            </a:xfrm>
            <a:custGeom>
              <a:avLst/>
              <a:gdLst/>
              <a:ahLst/>
              <a:cxnLst/>
              <a:rect l="l" t="t" r="r" b="b"/>
              <a:pathLst>
                <a:path w="4295" h="4924" extrusionOk="0">
                  <a:moveTo>
                    <a:pt x="1" y="1"/>
                  </a:moveTo>
                  <a:lnTo>
                    <a:pt x="1" y="3426"/>
                  </a:lnTo>
                  <a:cubicBezTo>
                    <a:pt x="1" y="3426"/>
                    <a:pt x="84" y="4428"/>
                    <a:pt x="1421" y="4813"/>
                  </a:cubicBezTo>
                  <a:cubicBezTo>
                    <a:pt x="1689" y="4890"/>
                    <a:pt x="1953" y="4924"/>
                    <a:pt x="2206" y="4924"/>
                  </a:cubicBezTo>
                  <a:cubicBezTo>
                    <a:pt x="3215" y="4924"/>
                    <a:pt x="4037" y="4381"/>
                    <a:pt x="4144" y="3860"/>
                  </a:cubicBezTo>
                  <a:cubicBezTo>
                    <a:pt x="4295" y="3142"/>
                    <a:pt x="4211" y="151"/>
                    <a:pt x="4194" y="84"/>
                  </a:cubicBezTo>
                  <a:lnTo>
                    <a:pt x="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7"/>
            <p:cNvSpPr/>
            <p:nvPr/>
          </p:nvSpPr>
          <p:spPr>
            <a:xfrm>
              <a:off x="5737580" y="1949601"/>
              <a:ext cx="287751" cy="204158"/>
            </a:xfrm>
            <a:custGeom>
              <a:avLst/>
              <a:gdLst/>
              <a:ahLst/>
              <a:cxnLst/>
              <a:rect l="l" t="t" r="r" b="b"/>
              <a:pathLst>
                <a:path w="8974" h="6367" extrusionOk="0">
                  <a:moveTo>
                    <a:pt x="8105" y="1"/>
                  </a:moveTo>
                  <a:cubicBezTo>
                    <a:pt x="5968" y="1"/>
                    <a:pt x="1721" y="103"/>
                    <a:pt x="1042" y="103"/>
                  </a:cubicBezTo>
                  <a:cubicBezTo>
                    <a:pt x="994" y="103"/>
                    <a:pt x="963" y="102"/>
                    <a:pt x="953" y="101"/>
                  </a:cubicBezTo>
                  <a:cubicBezTo>
                    <a:pt x="953" y="101"/>
                    <a:pt x="552" y="151"/>
                    <a:pt x="1" y="268"/>
                  </a:cubicBezTo>
                  <a:cubicBezTo>
                    <a:pt x="502" y="2156"/>
                    <a:pt x="1622" y="5882"/>
                    <a:pt x="2741" y="6367"/>
                  </a:cubicBezTo>
                  <a:cubicBezTo>
                    <a:pt x="4546" y="6166"/>
                    <a:pt x="7770" y="2641"/>
                    <a:pt x="8973" y="168"/>
                  </a:cubicBezTo>
                  <a:cubicBezTo>
                    <a:pt x="8673" y="118"/>
                    <a:pt x="8389" y="68"/>
                    <a:pt x="8105"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7"/>
            <p:cNvSpPr/>
            <p:nvPr/>
          </p:nvSpPr>
          <p:spPr>
            <a:xfrm>
              <a:off x="5453100" y="1990741"/>
              <a:ext cx="51015" cy="114023"/>
            </a:xfrm>
            <a:custGeom>
              <a:avLst/>
              <a:gdLst/>
              <a:ahLst/>
              <a:cxnLst/>
              <a:rect l="l" t="t" r="r" b="b"/>
              <a:pathLst>
                <a:path w="1591" h="3556" extrusionOk="0">
                  <a:moveTo>
                    <a:pt x="387" y="0"/>
                  </a:moveTo>
                  <a:cubicBezTo>
                    <a:pt x="324" y="0"/>
                    <a:pt x="273" y="17"/>
                    <a:pt x="251" y="55"/>
                  </a:cubicBezTo>
                  <a:cubicBezTo>
                    <a:pt x="68" y="589"/>
                    <a:pt x="1" y="1157"/>
                    <a:pt x="17" y="1742"/>
                  </a:cubicBezTo>
                  <a:cubicBezTo>
                    <a:pt x="68" y="2260"/>
                    <a:pt x="285" y="3296"/>
                    <a:pt x="786" y="3446"/>
                  </a:cubicBezTo>
                  <a:cubicBezTo>
                    <a:pt x="999" y="3508"/>
                    <a:pt x="1175" y="3556"/>
                    <a:pt x="1306" y="3556"/>
                  </a:cubicBezTo>
                  <a:cubicBezTo>
                    <a:pt x="1495" y="3556"/>
                    <a:pt x="1591" y="3458"/>
                    <a:pt x="1571" y="3162"/>
                  </a:cubicBezTo>
                  <a:cubicBezTo>
                    <a:pt x="1538" y="2644"/>
                    <a:pt x="920" y="1859"/>
                    <a:pt x="870" y="1642"/>
                  </a:cubicBezTo>
                  <a:cubicBezTo>
                    <a:pt x="970" y="940"/>
                    <a:pt x="903" y="339"/>
                    <a:pt x="786" y="188"/>
                  </a:cubicBezTo>
                  <a:cubicBezTo>
                    <a:pt x="707" y="75"/>
                    <a:pt x="520" y="0"/>
                    <a:pt x="38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7"/>
            <p:cNvSpPr/>
            <p:nvPr/>
          </p:nvSpPr>
          <p:spPr>
            <a:xfrm>
              <a:off x="5411576" y="2007928"/>
              <a:ext cx="307824" cy="220319"/>
            </a:xfrm>
            <a:custGeom>
              <a:avLst/>
              <a:gdLst/>
              <a:ahLst/>
              <a:cxnLst/>
              <a:rect l="l" t="t" r="r" b="b"/>
              <a:pathLst>
                <a:path w="9600" h="6871" extrusionOk="0">
                  <a:moveTo>
                    <a:pt x="518" y="1"/>
                  </a:moveTo>
                  <a:cubicBezTo>
                    <a:pt x="219" y="1"/>
                    <a:pt x="0" y="174"/>
                    <a:pt x="43" y="371"/>
                  </a:cubicBezTo>
                  <a:cubicBezTo>
                    <a:pt x="109" y="605"/>
                    <a:pt x="1463" y="4030"/>
                    <a:pt x="2165" y="4230"/>
                  </a:cubicBezTo>
                  <a:cubicBezTo>
                    <a:pt x="2515" y="4331"/>
                    <a:pt x="3196" y="4356"/>
                    <a:pt x="3789" y="4356"/>
                  </a:cubicBezTo>
                  <a:cubicBezTo>
                    <a:pt x="4383" y="4356"/>
                    <a:pt x="4888" y="4331"/>
                    <a:pt x="4888" y="4331"/>
                  </a:cubicBezTo>
                  <a:lnTo>
                    <a:pt x="7277" y="6870"/>
                  </a:lnTo>
                  <a:lnTo>
                    <a:pt x="9600" y="4949"/>
                  </a:lnTo>
                  <a:cubicBezTo>
                    <a:pt x="8647" y="3996"/>
                    <a:pt x="7628" y="3144"/>
                    <a:pt x="6525" y="2376"/>
                  </a:cubicBezTo>
                  <a:cubicBezTo>
                    <a:pt x="6074" y="2058"/>
                    <a:pt x="5607" y="1774"/>
                    <a:pt x="5139" y="1490"/>
                  </a:cubicBezTo>
                  <a:cubicBezTo>
                    <a:pt x="4940" y="1377"/>
                    <a:pt x="4153" y="831"/>
                    <a:pt x="3755" y="831"/>
                  </a:cubicBezTo>
                  <a:cubicBezTo>
                    <a:pt x="3684" y="831"/>
                    <a:pt x="3625" y="848"/>
                    <a:pt x="3585" y="889"/>
                  </a:cubicBezTo>
                  <a:cubicBezTo>
                    <a:pt x="3234" y="1240"/>
                    <a:pt x="3418" y="1407"/>
                    <a:pt x="3802" y="1858"/>
                  </a:cubicBezTo>
                  <a:cubicBezTo>
                    <a:pt x="3986" y="2025"/>
                    <a:pt x="4186" y="2192"/>
                    <a:pt x="4387" y="2309"/>
                  </a:cubicBezTo>
                  <a:cubicBezTo>
                    <a:pt x="3200" y="2326"/>
                    <a:pt x="1997" y="2392"/>
                    <a:pt x="1997" y="2392"/>
                  </a:cubicBezTo>
                  <a:cubicBezTo>
                    <a:pt x="1997" y="2392"/>
                    <a:pt x="1062" y="103"/>
                    <a:pt x="694" y="20"/>
                  </a:cubicBezTo>
                  <a:cubicBezTo>
                    <a:pt x="633" y="7"/>
                    <a:pt x="574" y="1"/>
                    <a:pt x="51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7"/>
            <p:cNvSpPr/>
            <p:nvPr/>
          </p:nvSpPr>
          <p:spPr>
            <a:xfrm>
              <a:off x="5585977" y="2010557"/>
              <a:ext cx="655761" cy="507525"/>
            </a:xfrm>
            <a:custGeom>
              <a:avLst/>
              <a:gdLst/>
              <a:ahLst/>
              <a:cxnLst/>
              <a:rect l="l" t="t" r="r" b="b"/>
              <a:pathLst>
                <a:path w="20451" h="15828" extrusionOk="0">
                  <a:moveTo>
                    <a:pt x="16988" y="1"/>
                  </a:moveTo>
                  <a:cubicBezTo>
                    <a:pt x="16814" y="1"/>
                    <a:pt x="16642" y="23"/>
                    <a:pt x="16475" y="71"/>
                  </a:cubicBezTo>
                  <a:cubicBezTo>
                    <a:pt x="14721" y="589"/>
                    <a:pt x="8321" y="8509"/>
                    <a:pt x="8321" y="8509"/>
                  </a:cubicBezTo>
                  <a:lnTo>
                    <a:pt x="3342" y="3129"/>
                  </a:lnTo>
                  <a:lnTo>
                    <a:pt x="0" y="6521"/>
                  </a:lnTo>
                  <a:cubicBezTo>
                    <a:pt x="0" y="6521"/>
                    <a:pt x="5431" y="15126"/>
                    <a:pt x="8154" y="15794"/>
                  </a:cubicBezTo>
                  <a:cubicBezTo>
                    <a:pt x="8241" y="15816"/>
                    <a:pt x="8335" y="15827"/>
                    <a:pt x="8433" y="15827"/>
                  </a:cubicBezTo>
                  <a:cubicBezTo>
                    <a:pt x="11397" y="15827"/>
                    <a:pt x="19320" y="6157"/>
                    <a:pt x="19967" y="3747"/>
                  </a:cubicBezTo>
                  <a:cubicBezTo>
                    <a:pt x="20450" y="2011"/>
                    <a:pt x="18627" y="1"/>
                    <a:pt x="16988"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7"/>
            <p:cNvSpPr/>
            <p:nvPr/>
          </p:nvSpPr>
          <p:spPr>
            <a:xfrm>
              <a:off x="5700642" y="1613689"/>
              <a:ext cx="303784" cy="506851"/>
            </a:xfrm>
            <a:custGeom>
              <a:avLst/>
              <a:gdLst/>
              <a:ahLst/>
              <a:cxnLst/>
              <a:rect l="l" t="t" r="r" b="b"/>
              <a:pathLst>
                <a:path w="9474" h="15807" extrusionOk="0">
                  <a:moveTo>
                    <a:pt x="1170" y="1"/>
                  </a:moveTo>
                  <a:cubicBezTo>
                    <a:pt x="869" y="335"/>
                    <a:pt x="668" y="903"/>
                    <a:pt x="652" y="2039"/>
                  </a:cubicBezTo>
                  <a:cubicBezTo>
                    <a:pt x="735" y="4061"/>
                    <a:pt x="0" y="3610"/>
                    <a:pt x="17" y="4094"/>
                  </a:cubicBezTo>
                  <a:cubicBezTo>
                    <a:pt x="17" y="4295"/>
                    <a:pt x="585" y="4345"/>
                    <a:pt x="602" y="4963"/>
                  </a:cubicBezTo>
                  <a:cubicBezTo>
                    <a:pt x="602" y="5598"/>
                    <a:pt x="719" y="6567"/>
                    <a:pt x="936" y="6751"/>
                  </a:cubicBezTo>
                  <a:cubicBezTo>
                    <a:pt x="1151" y="6944"/>
                    <a:pt x="1524" y="7041"/>
                    <a:pt x="2003" y="7041"/>
                  </a:cubicBezTo>
                  <a:cubicBezTo>
                    <a:pt x="2270" y="7041"/>
                    <a:pt x="2568" y="7011"/>
                    <a:pt x="2891" y="6951"/>
                  </a:cubicBezTo>
                  <a:cubicBezTo>
                    <a:pt x="2991" y="6935"/>
                    <a:pt x="3074" y="6918"/>
                    <a:pt x="3158" y="6918"/>
                  </a:cubicBezTo>
                  <a:cubicBezTo>
                    <a:pt x="3172" y="6916"/>
                    <a:pt x="3187" y="6916"/>
                    <a:pt x="3200" y="6916"/>
                  </a:cubicBezTo>
                  <a:cubicBezTo>
                    <a:pt x="3813" y="6916"/>
                    <a:pt x="3877" y="8327"/>
                    <a:pt x="3893" y="8555"/>
                  </a:cubicBezTo>
                  <a:cubicBezTo>
                    <a:pt x="3927" y="9107"/>
                    <a:pt x="3759" y="9641"/>
                    <a:pt x="3392" y="10059"/>
                  </a:cubicBezTo>
                  <a:cubicBezTo>
                    <a:pt x="3058" y="10427"/>
                    <a:pt x="2105" y="10577"/>
                    <a:pt x="2105" y="10577"/>
                  </a:cubicBezTo>
                  <a:cubicBezTo>
                    <a:pt x="2105" y="10577"/>
                    <a:pt x="3175" y="15573"/>
                    <a:pt x="4177" y="15807"/>
                  </a:cubicBezTo>
                  <a:cubicBezTo>
                    <a:pt x="5547" y="15256"/>
                    <a:pt x="8572" y="12215"/>
                    <a:pt x="9474" y="10544"/>
                  </a:cubicBezTo>
                  <a:lnTo>
                    <a:pt x="9474" y="10527"/>
                  </a:lnTo>
                  <a:cubicBezTo>
                    <a:pt x="8455" y="10193"/>
                    <a:pt x="7452" y="9658"/>
                    <a:pt x="7118" y="8672"/>
                  </a:cubicBezTo>
                  <a:cubicBezTo>
                    <a:pt x="6784" y="7703"/>
                    <a:pt x="7068" y="4094"/>
                    <a:pt x="7068" y="4094"/>
                  </a:cubicBezTo>
                  <a:lnTo>
                    <a:pt x="7068" y="4094"/>
                  </a:lnTo>
                  <a:cubicBezTo>
                    <a:pt x="7068" y="4094"/>
                    <a:pt x="7144" y="4132"/>
                    <a:pt x="7283" y="4132"/>
                  </a:cubicBezTo>
                  <a:cubicBezTo>
                    <a:pt x="7405" y="4132"/>
                    <a:pt x="7576" y="4103"/>
                    <a:pt x="7786" y="3994"/>
                  </a:cubicBezTo>
                  <a:cubicBezTo>
                    <a:pt x="8237" y="3760"/>
                    <a:pt x="8622" y="1621"/>
                    <a:pt x="7870" y="1438"/>
                  </a:cubicBezTo>
                  <a:cubicBezTo>
                    <a:pt x="7784" y="1417"/>
                    <a:pt x="7703" y="1407"/>
                    <a:pt x="7625" y="1407"/>
                  </a:cubicBezTo>
                  <a:cubicBezTo>
                    <a:pt x="7076" y="1407"/>
                    <a:pt x="6704" y="1909"/>
                    <a:pt x="6500" y="2758"/>
                  </a:cubicBezTo>
                  <a:cubicBezTo>
                    <a:pt x="5798" y="2156"/>
                    <a:pt x="5597" y="1939"/>
                    <a:pt x="4678" y="1621"/>
                  </a:cubicBezTo>
                  <a:cubicBezTo>
                    <a:pt x="3927" y="1371"/>
                    <a:pt x="2673" y="1304"/>
                    <a:pt x="1871" y="803"/>
                  </a:cubicBezTo>
                  <a:cubicBezTo>
                    <a:pt x="1571" y="602"/>
                    <a:pt x="1320" y="335"/>
                    <a:pt x="117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7"/>
            <p:cNvSpPr/>
            <p:nvPr/>
          </p:nvSpPr>
          <p:spPr>
            <a:xfrm>
              <a:off x="5768138" y="1724601"/>
              <a:ext cx="236287" cy="395939"/>
            </a:xfrm>
            <a:custGeom>
              <a:avLst/>
              <a:gdLst/>
              <a:ahLst/>
              <a:cxnLst/>
              <a:rect l="l" t="t" r="r" b="b"/>
              <a:pathLst>
                <a:path w="7369" h="12348" extrusionOk="0">
                  <a:moveTo>
                    <a:pt x="4512" y="0"/>
                  </a:moveTo>
                  <a:cubicBezTo>
                    <a:pt x="4445" y="301"/>
                    <a:pt x="4378" y="502"/>
                    <a:pt x="4361" y="669"/>
                  </a:cubicBezTo>
                  <a:cubicBezTo>
                    <a:pt x="3676" y="2791"/>
                    <a:pt x="1755" y="3325"/>
                    <a:pt x="1053" y="3459"/>
                  </a:cubicBezTo>
                  <a:cubicBezTo>
                    <a:pt x="1067" y="3457"/>
                    <a:pt x="1082" y="3457"/>
                    <a:pt x="1095" y="3457"/>
                  </a:cubicBezTo>
                  <a:cubicBezTo>
                    <a:pt x="1708" y="3457"/>
                    <a:pt x="1772" y="4868"/>
                    <a:pt x="1788" y="5096"/>
                  </a:cubicBezTo>
                  <a:cubicBezTo>
                    <a:pt x="1822" y="5648"/>
                    <a:pt x="1654" y="6182"/>
                    <a:pt x="1287" y="6600"/>
                  </a:cubicBezTo>
                  <a:cubicBezTo>
                    <a:pt x="953" y="6968"/>
                    <a:pt x="0" y="7118"/>
                    <a:pt x="0" y="7118"/>
                  </a:cubicBezTo>
                  <a:cubicBezTo>
                    <a:pt x="0" y="7118"/>
                    <a:pt x="1070" y="12114"/>
                    <a:pt x="2072" y="12348"/>
                  </a:cubicBezTo>
                  <a:cubicBezTo>
                    <a:pt x="3442" y="11797"/>
                    <a:pt x="6467" y="8756"/>
                    <a:pt x="7369" y="7085"/>
                  </a:cubicBezTo>
                  <a:lnTo>
                    <a:pt x="7369" y="7068"/>
                  </a:lnTo>
                  <a:cubicBezTo>
                    <a:pt x="6350" y="6734"/>
                    <a:pt x="5347" y="6199"/>
                    <a:pt x="5013" y="5213"/>
                  </a:cubicBezTo>
                  <a:cubicBezTo>
                    <a:pt x="4679" y="4244"/>
                    <a:pt x="4963" y="619"/>
                    <a:pt x="4963" y="619"/>
                  </a:cubicBezTo>
                  <a:cubicBezTo>
                    <a:pt x="4963" y="619"/>
                    <a:pt x="4612" y="535"/>
                    <a:pt x="451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7"/>
            <p:cNvSpPr/>
            <p:nvPr/>
          </p:nvSpPr>
          <p:spPr>
            <a:xfrm>
              <a:off x="5920287" y="1673971"/>
              <a:ext cx="32706" cy="53869"/>
            </a:xfrm>
            <a:custGeom>
              <a:avLst/>
              <a:gdLst/>
              <a:ahLst/>
              <a:cxnLst/>
              <a:rect l="l" t="t" r="r" b="b"/>
              <a:pathLst>
                <a:path w="1020" h="1680" extrusionOk="0">
                  <a:moveTo>
                    <a:pt x="1020" y="76"/>
                  </a:moveTo>
                  <a:cubicBezTo>
                    <a:pt x="1014" y="76"/>
                    <a:pt x="1009" y="76"/>
                    <a:pt x="1003" y="76"/>
                  </a:cubicBezTo>
                  <a:lnTo>
                    <a:pt x="1003" y="76"/>
                  </a:lnTo>
                  <a:cubicBezTo>
                    <a:pt x="1014" y="86"/>
                    <a:pt x="1020" y="92"/>
                    <a:pt x="1020" y="92"/>
                  </a:cubicBezTo>
                  <a:lnTo>
                    <a:pt x="1020" y="76"/>
                  </a:lnTo>
                  <a:close/>
                  <a:moveTo>
                    <a:pt x="796" y="0"/>
                  </a:moveTo>
                  <a:cubicBezTo>
                    <a:pt x="717" y="0"/>
                    <a:pt x="619" y="27"/>
                    <a:pt x="502" y="109"/>
                  </a:cubicBezTo>
                  <a:cubicBezTo>
                    <a:pt x="51" y="443"/>
                    <a:pt x="1" y="1680"/>
                    <a:pt x="452" y="1680"/>
                  </a:cubicBezTo>
                  <a:cubicBezTo>
                    <a:pt x="920" y="1680"/>
                    <a:pt x="936" y="911"/>
                    <a:pt x="619" y="827"/>
                  </a:cubicBezTo>
                  <a:cubicBezTo>
                    <a:pt x="552" y="811"/>
                    <a:pt x="485" y="794"/>
                    <a:pt x="418" y="794"/>
                  </a:cubicBezTo>
                  <a:cubicBezTo>
                    <a:pt x="418" y="794"/>
                    <a:pt x="484" y="91"/>
                    <a:pt x="1003" y="76"/>
                  </a:cubicBezTo>
                  <a:lnTo>
                    <a:pt x="1003" y="76"/>
                  </a:lnTo>
                  <a:cubicBezTo>
                    <a:pt x="973" y="49"/>
                    <a:pt x="903" y="0"/>
                    <a:pt x="79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7"/>
            <p:cNvSpPr/>
            <p:nvPr/>
          </p:nvSpPr>
          <p:spPr>
            <a:xfrm>
              <a:off x="5742967" y="1659766"/>
              <a:ext cx="40723" cy="20393"/>
            </a:xfrm>
            <a:custGeom>
              <a:avLst/>
              <a:gdLst/>
              <a:ahLst/>
              <a:cxnLst/>
              <a:rect l="l" t="t" r="r" b="b"/>
              <a:pathLst>
                <a:path w="1270" h="636" extrusionOk="0">
                  <a:moveTo>
                    <a:pt x="641" y="1"/>
                  </a:moveTo>
                  <a:cubicBezTo>
                    <a:pt x="372" y="1"/>
                    <a:pt x="100" y="176"/>
                    <a:pt x="0" y="418"/>
                  </a:cubicBezTo>
                  <a:cubicBezTo>
                    <a:pt x="119" y="395"/>
                    <a:pt x="239" y="384"/>
                    <a:pt x="359" y="384"/>
                  </a:cubicBezTo>
                  <a:cubicBezTo>
                    <a:pt x="676" y="384"/>
                    <a:pt x="991" y="466"/>
                    <a:pt x="1270" y="636"/>
                  </a:cubicBezTo>
                  <a:cubicBezTo>
                    <a:pt x="1178" y="176"/>
                    <a:pt x="911" y="1"/>
                    <a:pt x="641" y="1"/>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7"/>
            <p:cNvSpPr/>
            <p:nvPr/>
          </p:nvSpPr>
          <p:spPr>
            <a:xfrm>
              <a:off x="5749380" y="1692985"/>
              <a:ext cx="23600" cy="23600"/>
            </a:xfrm>
            <a:custGeom>
              <a:avLst/>
              <a:gdLst/>
              <a:ahLst/>
              <a:cxnLst/>
              <a:rect l="l" t="t" r="r" b="b"/>
              <a:pathLst>
                <a:path w="736" h="736" extrusionOk="0">
                  <a:moveTo>
                    <a:pt x="368" y="1"/>
                  </a:moveTo>
                  <a:cubicBezTo>
                    <a:pt x="168" y="1"/>
                    <a:pt x="1" y="168"/>
                    <a:pt x="1" y="368"/>
                  </a:cubicBezTo>
                  <a:cubicBezTo>
                    <a:pt x="1" y="402"/>
                    <a:pt x="17" y="435"/>
                    <a:pt x="17" y="468"/>
                  </a:cubicBezTo>
                  <a:cubicBezTo>
                    <a:pt x="34" y="535"/>
                    <a:pt x="67" y="585"/>
                    <a:pt x="117" y="635"/>
                  </a:cubicBezTo>
                  <a:lnTo>
                    <a:pt x="201" y="686"/>
                  </a:lnTo>
                  <a:cubicBezTo>
                    <a:pt x="251" y="719"/>
                    <a:pt x="318" y="736"/>
                    <a:pt x="385" y="736"/>
                  </a:cubicBezTo>
                  <a:cubicBezTo>
                    <a:pt x="435" y="736"/>
                    <a:pt x="468" y="736"/>
                    <a:pt x="518" y="702"/>
                  </a:cubicBezTo>
                  <a:cubicBezTo>
                    <a:pt x="652" y="635"/>
                    <a:pt x="736" y="502"/>
                    <a:pt x="736" y="351"/>
                  </a:cubicBezTo>
                  <a:cubicBezTo>
                    <a:pt x="736" y="335"/>
                    <a:pt x="736" y="301"/>
                    <a:pt x="736" y="268"/>
                  </a:cubicBezTo>
                  <a:cubicBezTo>
                    <a:pt x="702" y="201"/>
                    <a:pt x="669" y="151"/>
                    <a:pt x="635" y="101"/>
                  </a:cubicBezTo>
                  <a:lnTo>
                    <a:pt x="552" y="34"/>
                  </a:lnTo>
                  <a:cubicBezTo>
                    <a:pt x="485" y="17"/>
                    <a:pt x="435" y="1"/>
                    <a:pt x="36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7"/>
            <p:cNvSpPr/>
            <p:nvPr/>
          </p:nvSpPr>
          <p:spPr>
            <a:xfrm>
              <a:off x="5728474" y="1770134"/>
              <a:ext cx="48803" cy="23792"/>
            </a:xfrm>
            <a:custGeom>
              <a:avLst/>
              <a:gdLst/>
              <a:ahLst/>
              <a:cxnLst/>
              <a:rect l="l" t="t" r="r" b="b"/>
              <a:pathLst>
                <a:path w="1522" h="742" extrusionOk="0">
                  <a:moveTo>
                    <a:pt x="1521" y="1"/>
                  </a:moveTo>
                  <a:cubicBezTo>
                    <a:pt x="1287" y="101"/>
                    <a:pt x="1037" y="168"/>
                    <a:pt x="786" y="201"/>
                  </a:cubicBezTo>
                  <a:cubicBezTo>
                    <a:pt x="352" y="251"/>
                    <a:pt x="1" y="268"/>
                    <a:pt x="1" y="268"/>
                  </a:cubicBezTo>
                  <a:cubicBezTo>
                    <a:pt x="1" y="268"/>
                    <a:pt x="312" y="741"/>
                    <a:pt x="752" y="741"/>
                  </a:cubicBezTo>
                  <a:cubicBezTo>
                    <a:pt x="780" y="741"/>
                    <a:pt x="808" y="740"/>
                    <a:pt x="836" y="736"/>
                  </a:cubicBezTo>
                  <a:cubicBezTo>
                    <a:pt x="1204" y="669"/>
                    <a:pt x="1488" y="385"/>
                    <a:pt x="15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67"/>
          <p:cNvGrpSpPr/>
          <p:nvPr/>
        </p:nvGrpSpPr>
        <p:grpSpPr>
          <a:xfrm>
            <a:off x="3123825" y="1611252"/>
            <a:ext cx="1595009" cy="3066472"/>
            <a:chOff x="3720981" y="1611252"/>
            <a:chExt cx="1595009" cy="3066472"/>
          </a:xfrm>
        </p:grpSpPr>
        <p:sp>
          <p:nvSpPr>
            <p:cNvPr id="2105" name="Google Shape;2105;p67"/>
            <p:cNvSpPr/>
            <p:nvPr/>
          </p:nvSpPr>
          <p:spPr>
            <a:xfrm>
              <a:off x="4292635" y="1611252"/>
              <a:ext cx="435090" cy="443395"/>
            </a:xfrm>
            <a:custGeom>
              <a:avLst/>
              <a:gdLst/>
              <a:ahLst/>
              <a:cxnLst/>
              <a:rect l="l" t="t" r="r" b="b"/>
              <a:pathLst>
                <a:path w="13569" h="13828" extrusionOk="0">
                  <a:moveTo>
                    <a:pt x="7953" y="1"/>
                  </a:moveTo>
                  <a:cubicBezTo>
                    <a:pt x="6331" y="1"/>
                    <a:pt x="4651" y="499"/>
                    <a:pt x="3376" y="1346"/>
                  </a:cubicBezTo>
                  <a:cubicBezTo>
                    <a:pt x="1421" y="2633"/>
                    <a:pt x="84" y="4889"/>
                    <a:pt x="51" y="7228"/>
                  </a:cubicBezTo>
                  <a:cubicBezTo>
                    <a:pt x="1" y="9584"/>
                    <a:pt x="1321" y="11940"/>
                    <a:pt x="3393" y="13009"/>
                  </a:cubicBezTo>
                  <a:cubicBezTo>
                    <a:pt x="4579" y="13627"/>
                    <a:pt x="5916" y="13811"/>
                    <a:pt x="7252" y="13828"/>
                  </a:cubicBezTo>
                  <a:cubicBezTo>
                    <a:pt x="9024" y="13828"/>
                    <a:pt x="10928" y="13443"/>
                    <a:pt x="12081" y="12090"/>
                  </a:cubicBezTo>
                  <a:cubicBezTo>
                    <a:pt x="13167" y="10820"/>
                    <a:pt x="13318" y="9032"/>
                    <a:pt x="13418" y="7378"/>
                  </a:cubicBezTo>
                  <a:cubicBezTo>
                    <a:pt x="13501" y="6142"/>
                    <a:pt x="13568" y="4872"/>
                    <a:pt x="13268" y="3669"/>
                  </a:cubicBezTo>
                  <a:cubicBezTo>
                    <a:pt x="12583" y="1068"/>
                    <a:pt x="10329" y="1"/>
                    <a:pt x="7953"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7"/>
            <p:cNvSpPr/>
            <p:nvPr/>
          </p:nvSpPr>
          <p:spPr>
            <a:xfrm>
              <a:off x="4408422" y="1788892"/>
              <a:ext cx="293234" cy="234716"/>
            </a:xfrm>
            <a:custGeom>
              <a:avLst/>
              <a:gdLst/>
              <a:ahLst/>
              <a:cxnLst/>
              <a:rect l="l" t="t" r="r" b="b"/>
              <a:pathLst>
                <a:path w="9145" h="7320" extrusionOk="0">
                  <a:moveTo>
                    <a:pt x="4787" y="0"/>
                  </a:moveTo>
                  <a:cubicBezTo>
                    <a:pt x="3902" y="0"/>
                    <a:pt x="2938" y="227"/>
                    <a:pt x="1954" y="752"/>
                  </a:cubicBezTo>
                  <a:cubicBezTo>
                    <a:pt x="1954" y="752"/>
                    <a:pt x="250" y="2089"/>
                    <a:pt x="133" y="3960"/>
                  </a:cubicBezTo>
                  <a:cubicBezTo>
                    <a:pt x="0" y="5828"/>
                    <a:pt x="1732" y="7319"/>
                    <a:pt x="4065" y="7319"/>
                  </a:cubicBezTo>
                  <a:cubicBezTo>
                    <a:pt x="4091" y="7319"/>
                    <a:pt x="4117" y="7319"/>
                    <a:pt x="4143" y="7319"/>
                  </a:cubicBezTo>
                  <a:cubicBezTo>
                    <a:pt x="6515" y="7269"/>
                    <a:pt x="8855" y="6583"/>
                    <a:pt x="9022" y="3843"/>
                  </a:cubicBezTo>
                  <a:cubicBezTo>
                    <a:pt x="9145" y="1808"/>
                    <a:pt x="7283" y="0"/>
                    <a:pt x="4787"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7"/>
            <p:cNvSpPr/>
            <p:nvPr/>
          </p:nvSpPr>
          <p:spPr>
            <a:xfrm>
              <a:off x="4408422" y="1788892"/>
              <a:ext cx="293234" cy="234716"/>
            </a:xfrm>
            <a:custGeom>
              <a:avLst/>
              <a:gdLst/>
              <a:ahLst/>
              <a:cxnLst/>
              <a:rect l="l" t="t" r="r" b="b"/>
              <a:pathLst>
                <a:path w="9145" h="7320" extrusionOk="0">
                  <a:moveTo>
                    <a:pt x="4787" y="0"/>
                  </a:moveTo>
                  <a:cubicBezTo>
                    <a:pt x="3902" y="0"/>
                    <a:pt x="2938" y="227"/>
                    <a:pt x="1954" y="752"/>
                  </a:cubicBezTo>
                  <a:cubicBezTo>
                    <a:pt x="1954" y="752"/>
                    <a:pt x="250" y="2089"/>
                    <a:pt x="133" y="3960"/>
                  </a:cubicBezTo>
                  <a:cubicBezTo>
                    <a:pt x="0" y="5828"/>
                    <a:pt x="1732" y="7319"/>
                    <a:pt x="4065" y="7319"/>
                  </a:cubicBezTo>
                  <a:cubicBezTo>
                    <a:pt x="4091" y="7319"/>
                    <a:pt x="4117" y="7319"/>
                    <a:pt x="4143" y="7319"/>
                  </a:cubicBezTo>
                  <a:cubicBezTo>
                    <a:pt x="6515" y="7269"/>
                    <a:pt x="8855" y="6583"/>
                    <a:pt x="9022" y="3843"/>
                  </a:cubicBezTo>
                  <a:cubicBezTo>
                    <a:pt x="9145" y="1808"/>
                    <a:pt x="7283" y="0"/>
                    <a:pt x="4787"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7"/>
            <p:cNvSpPr/>
            <p:nvPr/>
          </p:nvSpPr>
          <p:spPr>
            <a:xfrm>
              <a:off x="3720981" y="4234617"/>
              <a:ext cx="339184" cy="443106"/>
            </a:xfrm>
            <a:custGeom>
              <a:avLst/>
              <a:gdLst/>
              <a:ahLst/>
              <a:cxnLst/>
              <a:rect l="l" t="t" r="r" b="b"/>
              <a:pathLst>
                <a:path w="10578" h="13819" extrusionOk="0">
                  <a:moveTo>
                    <a:pt x="3476" y="1"/>
                  </a:moveTo>
                  <a:lnTo>
                    <a:pt x="1688" y="1922"/>
                  </a:lnTo>
                  <a:lnTo>
                    <a:pt x="1" y="3727"/>
                  </a:lnTo>
                  <a:lnTo>
                    <a:pt x="9993" y="13819"/>
                  </a:lnTo>
                  <a:cubicBezTo>
                    <a:pt x="9993" y="13819"/>
                    <a:pt x="10577" y="12098"/>
                    <a:pt x="9291" y="10126"/>
                  </a:cubicBezTo>
                  <a:cubicBezTo>
                    <a:pt x="8739" y="9291"/>
                    <a:pt x="8255" y="8405"/>
                    <a:pt x="7871" y="7469"/>
                  </a:cubicBezTo>
                  <a:cubicBezTo>
                    <a:pt x="6751" y="4696"/>
                    <a:pt x="7787" y="3777"/>
                    <a:pt x="7787" y="3777"/>
                  </a:cubicBezTo>
                  <a:lnTo>
                    <a:pt x="3476" y="1"/>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7"/>
            <p:cNvSpPr/>
            <p:nvPr/>
          </p:nvSpPr>
          <p:spPr>
            <a:xfrm>
              <a:off x="3720981" y="4296246"/>
              <a:ext cx="339184" cy="381477"/>
            </a:xfrm>
            <a:custGeom>
              <a:avLst/>
              <a:gdLst/>
              <a:ahLst/>
              <a:cxnLst/>
              <a:rect l="l" t="t" r="r" b="b"/>
              <a:pathLst>
                <a:path w="10578" h="11897" extrusionOk="0">
                  <a:moveTo>
                    <a:pt x="1688" y="0"/>
                  </a:moveTo>
                  <a:lnTo>
                    <a:pt x="1" y="1805"/>
                  </a:lnTo>
                  <a:lnTo>
                    <a:pt x="9993" y="11897"/>
                  </a:lnTo>
                  <a:cubicBezTo>
                    <a:pt x="9993" y="11897"/>
                    <a:pt x="10577" y="10176"/>
                    <a:pt x="9291" y="8204"/>
                  </a:cubicBezTo>
                  <a:cubicBezTo>
                    <a:pt x="8739" y="7369"/>
                    <a:pt x="8255" y="6483"/>
                    <a:pt x="7871" y="5547"/>
                  </a:cubicBezTo>
                  <a:cubicBezTo>
                    <a:pt x="7662" y="5535"/>
                    <a:pt x="7446" y="5528"/>
                    <a:pt x="7227" y="5528"/>
                  </a:cubicBezTo>
                  <a:cubicBezTo>
                    <a:pt x="6573" y="5528"/>
                    <a:pt x="5899" y="5593"/>
                    <a:pt x="5348" y="5781"/>
                  </a:cubicBezTo>
                  <a:cubicBezTo>
                    <a:pt x="3159" y="3175"/>
                    <a:pt x="2357" y="1187"/>
                    <a:pt x="1688"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7"/>
            <p:cNvSpPr/>
            <p:nvPr/>
          </p:nvSpPr>
          <p:spPr>
            <a:xfrm>
              <a:off x="3775106" y="3023811"/>
              <a:ext cx="813842" cy="1359235"/>
            </a:xfrm>
            <a:custGeom>
              <a:avLst/>
              <a:gdLst/>
              <a:ahLst/>
              <a:cxnLst/>
              <a:rect l="l" t="t" r="r" b="b"/>
              <a:pathLst>
                <a:path w="25381" h="42390" extrusionOk="0">
                  <a:moveTo>
                    <a:pt x="15172" y="0"/>
                  </a:moveTo>
                  <a:lnTo>
                    <a:pt x="14671" y="4863"/>
                  </a:lnTo>
                  <a:lnTo>
                    <a:pt x="12983" y="21003"/>
                  </a:lnTo>
                  <a:lnTo>
                    <a:pt x="0" y="39683"/>
                  </a:lnTo>
                  <a:lnTo>
                    <a:pt x="6868" y="42390"/>
                  </a:lnTo>
                  <a:cubicBezTo>
                    <a:pt x="6868" y="42390"/>
                    <a:pt x="21337" y="25815"/>
                    <a:pt x="22423" y="23392"/>
                  </a:cubicBezTo>
                  <a:cubicBezTo>
                    <a:pt x="23342" y="21371"/>
                    <a:pt x="24395" y="11095"/>
                    <a:pt x="24963" y="4863"/>
                  </a:cubicBezTo>
                  <a:cubicBezTo>
                    <a:pt x="25230" y="2005"/>
                    <a:pt x="25381" y="0"/>
                    <a:pt x="25381"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7"/>
            <p:cNvSpPr/>
            <p:nvPr/>
          </p:nvSpPr>
          <p:spPr>
            <a:xfrm>
              <a:off x="4245500" y="3024356"/>
              <a:ext cx="343993" cy="155387"/>
            </a:xfrm>
            <a:custGeom>
              <a:avLst/>
              <a:gdLst/>
              <a:ahLst/>
              <a:cxnLst/>
              <a:rect l="l" t="t" r="r" b="b"/>
              <a:pathLst>
                <a:path w="10728" h="4846" extrusionOk="0">
                  <a:moveTo>
                    <a:pt x="502" y="0"/>
                  </a:moveTo>
                  <a:lnTo>
                    <a:pt x="1" y="4846"/>
                  </a:lnTo>
                  <a:lnTo>
                    <a:pt x="10293" y="4846"/>
                  </a:lnTo>
                  <a:cubicBezTo>
                    <a:pt x="10560" y="2005"/>
                    <a:pt x="10727" y="0"/>
                    <a:pt x="10727"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7"/>
            <p:cNvSpPr/>
            <p:nvPr/>
          </p:nvSpPr>
          <p:spPr>
            <a:xfrm>
              <a:off x="4659651" y="4455353"/>
              <a:ext cx="461864" cy="176293"/>
            </a:xfrm>
            <a:custGeom>
              <a:avLst/>
              <a:gdLst/>
              <a:ahLst/>
              <a:cxnLst/>
              <a:rect l="l" t="t" r="r" b="b"/>
              <a:pathLst>
                <a:path w="14404" h="5498" extrusionOk="0">
                  <a:moveTo>
                    <a:pt x="5715" y="1"/>
                  </a:moveTo>
                  <a:lnTo>
                    <a:pt x="0" y="402"/>
                  </a:lnTo>
                  <a:lnTo>
                    <a:pt x="101" y="3025"/>
                  </a:lnTo>
                  <a:lnTo>
                    <a:pt x="201" y="5498"/>
                  </a:lnTo>
                  <a:lnTo>
                    <a:pt x="14403" y="5498"/>
                  </a:lnTo>
                  <a:cubicBezTo>
                    <a:pt x="14403" y="5498"/>
                    <a:pt x="13584" y="3877"/>
                    <a:pt x="11279" y="3392"/>
                  </a:cubicBezTo>
                  <a:cubicBezTo>
                    <a:pt x="10293" y="3209"/>
                    <a:pt x="9324" y="2925"/>
                    <a:pt x="8405" y="2540"/>
                  </a:cubicBezTo>
                  <a:cubicBezTo>
                    <a:pt x="5631" y="1387"/>
                    <a:pt x="5715" y="1"/>
                    <a:pt x="5715"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7"/>
            <p:cNvSpPr/>
            <p:nvPr/>
          </p:nvSpPr>
          <p:spPr>
            <a:xfrm>
              <a:off x="4662858" y="4536798"/>
              <a:ext cx="458658" cy="94848"/>
            </a:xfrm>
            <a:custGeom>
              <a:avLst/>
              <a:gdLst/>
              <a:ahLst/>
              <a:cxnLst/>
              <a:rect l="l" t="t" r="r" b="b"/>
              <a:pathLst>
                <a:path w="14304" h="2958" extrusionOk="0">
                  <a:moveTo>
                    <a:pt x="8305" y="0"/>
                  </a:moveTo>
                  <a:cubicBezTo>
                    <a:pt x="7670" y="568"/>
                    <a:pt x="7035" y="1253"/>
                    <a:pt x="6684" y="1955"/>
                  </a:cubicBezTo>
                  <a:cubicBezTo>
                    <a:pt x="3309" y="1671"/>
                    <a:pt x="1304" y="852"/>
                    <a:pt x="1" y="485"/>
                  </a:cubicBezTo>
                  <a:lnTo>
                    <a:pt x="1" y="485"/>
                  </a:lnTo>
                  <a:lnTo>
                    <a:pt x="101" y="2958"/>
                  </a:lnTo>
                  <a:lnTo>
                    <a:pt x="14303" y="2958"/>
                  </a:lnTo>
                  <a:cubicBezTo>
                    <a:pt x="14303" y="2958"/>
                    <a:pt x="13484" y="1337"/>
                    <a:pt x="11179" y="852"/>
                  </a:cubicBezTo>
                  <a:cubicBezTo>
                    <a:pt x="10193" y="669"/>
                    <a:pt x="9224" y="385"/>
                    <a:pt x="8305"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7"/>
            <p:cNvSpPr/>
            <p:nvPr/>
          </p:nvSpPr>
          <p:spPr>
            <a:xfrm>
              <a:off x="4481787" y="2939705"/>
              <a:ext cx="417903" cy="1577822"/>
            </a:xfrm>
            <a:custGeom>
              <a:avLst/>
              <a:gdLst/>
              <a:ahLst/>
              <a:cxnLst/>
              <a:rect l="l" t="t" r="r" b="b"/>
              <a:pathLst>
                <a:path w="13033" h="49207" extrusionOk="0">
                  <a:moveTo>
                    <a:pt x="0" y="0"/>
                  </a:moveTo>
                  <a:cubicBezTo>
                    <a:pt x="0" y="0"/>
                    <a:pt x="284" y="2189"/>
                    <a:pt x="685" y="5297"/>
                  </a:cubicBezTo>
                  <a:cubicBezTo>
                    <a:pt x="785" y="5982"/>
                    <a:pt x="869" y="6717"/>
                    <a:pt x="969" y="7486"/>
                  </a:cubicBezTo>
                  <a:cubicBezTo>
                    <a:pt x="1788" y="13868"/>
                    <a:pt x="2891" y="22440"/>
                    <a:pt x="3225" y="25230"/>
                  </a:cubicBezTo>
                  <a:cubicBezTo>
                    <a:pt x="3225" y="29725"/>
                    <a:pt x="4077" y="49207"/>
                    <a:pt x="4077" y="49207"/>
                  </a:cubicBezTo>
                  <a:lnTo>
                    <a:pt x="12481" y="47386"/>
                  </a:lnTo>
                  <a:cubicBezTo>
                    <a:pt x="12481" y="47386"/>
                    <a:pt x="13033" y="29290"/>
                    <a:pt x="12899" y="23977"/>
                  </a:cubicBezTo>
                  <a:cubicBezTo>
                    <a:pt x="12816" y="20852"/>
                    <a:pt x="11679" y="13233"/>
                    <a:pt x="10744" y="7469"/>
                  </a:cubicBezTo>
                  <a:cubicBezTo>
                    <a:pt x="10627" y="6717"/>
                    <a:pt x="10493" y="5982"/>
                    <a:pt x="10393" y="5297"/>
                  </a:cubicBezTo>
                  <a:cubicBezTo>
                    <a:pt x="9892" y="2356"/>
                    <a:pt x="9541" y="284"/>
                    <a:pt x="9541" y="284"/>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7"/>
            <p:cNvSpPr/>
            <p:nvPr/>
          </p:nvSpPr>
          <p:spPr>
            <a:xfrm>
              <a:off x="4153890" y="2085108"/>
              <a:ext cx="758658" cy="1001967"/>
            </a:xfrm>
            <a:custGeom>
              <a:avLst/>
              <a:gdLst/>
              <a:ahLst/>
              <a:cxnLst/>
              <a:rect l="l" t="t" r="r" b="b"/>
              <a:pathLst>
                <a:path w="23660" h="31248" extrusionOk="0">
                  <a:moveTo>
                    <a:pt x="8497" y="0"/>
                  </a:moveTo>
                  <a:cubicBezTo>
                    <a:pt x="8286" y="0"/>
                    <a:pt x="8087" y="1"/>
                    <a:pt x="7904" y="2"/>
                  </a:cubicBezTo>
                  <a:cubicBezTo>
                    <a:pt x="7620" y="86"/>
                    <a:pt x="7319" y="136"/>
                    <a:pt x="7001" y="186"/>
                  </a:cubicBezTo>
                  <a:cubicBezTo>
                    <a:pt x="4846" y="570"/>
                    <a:pt x="2390" y="654"/>
                    <a:pt x="1103" y="2893"/>
                  </a:cubicBezTo>
                  <a:cubicBezTo>
                    <a:pt x="0" y="4781"/>
                    <a:pt x="986" y="10278"/>
                    <a:pt x="1989" y="14940"/>
                  </a:cubicBezTo>
                  <a:cubicBezTo>
                    <a:pt x="2557" y="17546"/>
                    <a:pt x="2590" y="20236"/>
                    <a:pt x="2072" y="22843"/>
                  </a:cubicBezTo>
                  <a:cubicBezTo>
                    <a:pt x="1371" y="26485"/>
                    <a:pt x="669" y="31247"/>
                    <a:pt x="669" y="31247"/>
                  </a:cubicBezTo>
                  <a:lnTo>
                    <a:pt x="23660" y="31113"/>
                  </a:lnTo>
                  <a:cubicBezTo>
                    <a:pt x="22607" y="26385"/>
                    <a:pt x="19349" y="17078"/>
                    <a:pt x="19316" y="16995"/>
                  </a:cubicBezTo>
                  <a:cubicBezTo>
                    <a:pt x="19316" y="16995"/>
                    <a:pt x="19867" y="2358"/>
                    <a:pt x="18998" y="1356"/>
                  </a:cubicBezTo>
                  <a:cubicBezTo>
                    <a:pt x="18480" y="754"/>
                    <a:pt x="17244" y="403"/>
                    <a:pt x="16358" y="236"/>
                  </a:cubicBezTo>
                  <a:cubicBezTo>
                    <a:pt x="15790" y="119"/>
                    <a:pt x="15372" y="86"/>
                    <a:pt x="15372" y="86"/>
                  </a:cubicBezTo>
                  <a:cubicBezTo>
                    <a:pt x="15233" y="86"/>
                    <a:pt x="11023" y="0"/>
                    <a:pt x="8497"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7"/>
            <p:cNvSpPr/>
            <p:nvPr/>
          </p:nvSpPr>
          <p:spPr>
            <a:xfrm>
              <a:off x="4310335" y="2819685"/>
              <a:ext cx="144132" cy="165584"/>
            </a:xfrm>
            <a:custGeom>
              <a:avLst/>
              <a:gdLst/>
              <a:ahLst/>
              <a:cxnLst/>
              <a:rect l="l" t="t" r="r" b="b"/>
              <a:pathLst>
                <a:path w="4495" h="5164" extrusionOk="0">
                  <a:moveTo>
                    <a:pt x="4461" y="1"/>
                  </a:moveTo>
                  <a:lnTo>
                    <a:pt x="84" y="134"/>
                  </a:lnTo>
                  <a:cubicBezTo>
                    <a:pt x="84" y="201"/>
                    <a:pt x="0" y="3326"/>
                    <a:pt x="167" y="4061"/>
                  </a:cubicBezTo>
                  <a:cubicBezTo>
                    <a:pt x="274" y="4607"/>
                    <a:pt x="1135" y="5164"/>
                    <a:pt x="2182" y="5164"/>
                  </a:cubicBezTo>
                  <a:cubicBezTo>
                    <a:pt x="2448" y="5164"/>
                    <a:pt x="2727" y="5128"/>
                    <a:pt x="3008" y="5046"/>
                  </a:cubicBezTo>
                  <a:cubicBezTo>
                    <a:pt x="4395" y="4629"/>
                    <a:pt x="4495" y="3593"/>
                    <a:pt x="4495" y="3593"/>
                  </a:cubicBezTo>
                  <a:lnTo>
                    <a:pt x="446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7"/>
            <p:cNvSpPr/>
            <p:nvPr/>
          </p:nvSpPr>
          <p:spPr>
            <a:xfrm>
              <a:off x="4643042" y="2818082"/>
              <a:ext cx="143619" cy="165039"/>
            </a:xfrm>
            <a:custGeom>
              <a:avLst/>
              <a:gdLst/>
              <a:ahLst/>
              <a:cxnLst/>
              <a:rect l="l" t="t" r="r" b="b"/>
              <a:pathLst>
                <a:path w="4479" h="5147" extrusionOk="0">
                  <a:moveTo>
                    <a:pt x="4462" y="0"/>
                  </a:moveTo>
                  <a:lnTo>
                    <a:pt x="84" y="117"/>
                  </a:lnTo>
                  <a:cubicBezTo>
                    <a:pt x="67" y="201"/>
                    <a:pt x="0" y="3309"/>
                    <a:pt x="151" y="4044"/>
                  </a:cubicBezTo>
                  <a:cubicBezTo>
                    <a:pt x="271" y="4590"/>
                    <a:pt x="1123" y="5147"/>
                    <a:pt x="2167" y="5147"/>
                  </a:cubicBezTo>
                  <a:cubicBezTo>
                    <a:pt x="2432" y="5147"/>
                    <a:pt x="2710" y="5111"/>
                    <a:pt x="2991" y="5030"/>
                  </a:cubicBezTo>
                  <a:cubicBezTo>
                    <a:pt x="4395" y="4629"/>
                    <a:pt x="4478" y="3576"/>
                    <a:pt x="4478" y="3576"/>
                  </a:cubicBezTo>
                  <a:lnTo>
                    <a:pt x="4462"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7"/>
            <p:cNvSpPr/>
            <p:nvPr/>
          </p:nvSpPr>
          <p:spPr>
            <a:xfrm>
              <a:off x="4378377" y="2085108"/>
              <a:ext cx="300064" cy="212238"/>
            </a:xfrm>
            <a:custGeom>
              <a:avLst/>
              <a:gdLst/>
              <a:ahLst/>
              <a:cxnLst/>
              <a:rect l="l" t="t" r="r" b="b"/>
              <a:pathLst>
                <a:path w="9358" h="6619" extrusionOk="0">
                  <a:moveTo>
                    <a:pt x="1496" y="0"/>
                  </a:moveTo>
                  <a:cubicBezTo>
                    <a:pt x="1285" y="0"/>
                    <a:pt x="1086" y="1"/>
                    <a:pt x="903" y="2"/>
                  </a:cubicBezTo>
                  <a:cubicBezTo>
                    <a:pt x="619" y="86"/>
                    <a:pt x="318" y="136"/>
                    <a:pt x="0" y="186"/>
                  </a:cubicBezTo>
                  <a:cubicBezTo>
                    <a:pt x="1270" y="2759"/>
                    <a:pt x="4662" y="6418"/>
                    <a:pt x="6550" y="6619"/>
                  </a:cubicBezTo>
                  <a:cubicBezTo>
                    <a:pt x="7703" y="6117"/>
                    <a:pt x="8856" y="2208"/>
                    <a:pt x="9357" y="236"/>
                  </a:cubicBezTo>
                  <a:cubicBezTo>
                    <a:pt x="8789" y="119"/>
                    <a:pt x="8371" y="86"/>
                    <a:pt x="8371" y="86"/>
                  </a:cubicBezTo>
                  <a:cubicBezTo>
                    <a:pt x="8232" y="86"/>
                    <a:pt x="4022" y="0"/>
                    <a:pt x="149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7"/>
            <p:cNvSpPr/>
            <p:nvPr/>
          </p:nvSpPr>
          <p:spPr>
            <a:xfrm>
              <a:off x="4397648" y="2212150"/>
              <a:ext cx="918342" cy="722232"/>
            </a:xfrm>
            <a:custGeom>
              <a:avLst/>
              <a:gdLst/>
              <a:ahLst/>
              <a:cxnLst/>
              <a:rect l="l" t="t" r="r" b="b"/>
              <a:pathLst>
                <a:path w="28640" h="22524" extrusionOk="0">
                  <a:moveTo>
                    <a:pt x="25247" y="0"/>
                  </a:moveTo>
                  <a:lnTo>
                    <a:pt x="16091" y="1922"/>
                  </a:lnTo>
                  <a:lnTo>
                    <a:pt x="1" y="5280"/>
                  </a:lnTo>
                  <a:lnTo>
                    <a:pt x="3226" y="22523"/>
                  </a:lnTo>
                  <a:lnTo>
                    <a:pt x="19851" y="19248"/>
                  </a:lnTo>
                  <a:lnTo>
                    <a:pt x="28639" y="17511"/>
                  </a:lnTo>
                  <a:lnTo>
                    <a:pt x="25247" y="0"/>
                  </a:lnTo>
                  <a:close/>
                </a:path>
              </a:pathLst>
            </a:custGeom>
            <a:solidFill>
              <a:srgbClr val="AD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7"/>
            <p:cNvSpPr/>
            <p:nvPr/>
          </p:nvSpPr>
          <p:spPr>
            <a:xfrm>
              <a:off x="4913606" y="2212150"/>
              <a:ext cx="402384" cy="617219"/>
            </a:xfrm>
            <a:custGeom>
              <a:avLst/>
              <a:gdLst/>
              <a:ahLst/>
              <a:cxnLst/>
              <a:rect l="l" t="t" r="r" b="b"/>
              <a:pathLst>
                <a:path w="12549" h="19249" extrusionOk="0">
                  <a:moveTo>
                    <a:pt x="9156" y="0"/>
                  </a:moveTo>
                  <a:lnTo>
                    <a:pt x="0" y="1922"/>
                  </a:lnTo>
                  <a:lnTo>
                    <a:pt x="3760" y="19248"/>
                  </a:lnTo>
                  <a:lnTo>
                    <a:pt x="12548" y="17511"/>
                  </a:lnTo>
                  <a:lnTo>
                    <a:pt x="9156" y="0"/>
                  </a:lnTo>
                  <a:close/>
                </a:path>
              </a:pathLst>
            </a:custGeom>
            <a:solidFill>
              <a:srgbClr val="CE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7"/>
            <p:cNvSpPr/>
            <p:nvPr/>
          </p:nvSpPr>
          <p:spPr>
            <a:xfrm>
              <a:off x="4247648" y="2444108"/>
              <a:ext cx="657397" cy="384844"/>
            </a:xfrm>
            <a:custGeom>
              <a:avLst/>
              <a:gdLst/>
              <a:ahLst/>
              <a:cxnLst/>
              <a:rect l="l" t="t" r="r" b="b"/>
              <a:pathLst>
                <a:path w="20502" h="12002" extrusionOk="0">
                  <a:moveTo>
                    <a:pt x="5731" y="1"/>
                  </a:moveTo>
                  <a:lnTo>
                    <a:pt x="0" y="1722"/>
                  </a:lnTo>
                  <a:cubicBezTo>
                    <a:pt x="0" y="1722"/>
                    <a:pt x="2156" y="9124"/>
                    <a:pt x="2774" y="9909"/>
                  </a:cubicBezTo>
                  <a:cubicBezTo>
                    <a:pt x="3270" y="10525"/>
                    <a:pt x="7624" y="12002"/>
                    <a:pt x="14579" y="12002"/>
                  </a:cubicBezTo>
                  <a:cubicBezTo>
                    <a:pt x="16295" y="12002"/>
                    <a:pt x="18170" y="11912"/>
                    <a:pt x="20184" y="11697"/>
                  </a:cubicBezTo>
                  <a:cubicBezTo>
                    <a:pt x="20368" y="10845"/>
                    <a:pt x="20485" y="9993"/>
                    <a:pt x="20502" y="9124"/>
                  </a:cubicBezTo>
                  <a:lnTo>
                    <a:pt x="7803" y="6099"/>
                  </a:lnTo>
                  <a:lnTo>
                    <a:pt x="5731" y="1"/>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7"/>
            <p:cNvSpPr/>
            <p:nvPr/>
          </p:nvSpPr>
          <p:spPr>
            <a:xfrm>
              <a:off x="4848226" y="2621588"/>
              <a:ext cx="294164" cy="230836"/>
            </a:xfrm>
            <a:custGeom>
              <a:avLst/>
              <a:gdLst/>
              <a:ahLst/>
              <a:cxnLst/>
              <a:rect l="l" t="t" r="r" b="b"/>
              <a:pathLst>
                <a:path w="9174" h="7199" extrusionOk="0">
                  <a:moveTo>
                    <a:pt x="6667" y="0"/>
                  </a:moveTo>
                  <a:cubicBezTo>
                    <a:pt x="6649" y="0"/>
                    <a:pt x="6633" y="4"/>
                    <a:pt x="6617" y="13"/>
                  </a:cubicBezTo>
                  <a:cubicBezTo>
                    <a:pt x="6300" y="180"/>
                    <a:pt x="5999" y="1283"/>
                    <a:pt x="5498" y="1383"/>
                  </a:cubicBezTo>
                  <a:cubicBezTo>
                    <a:pt x="4997" y="1500"/>
                    <a:pt x="3710" y="1550"/>
                    <a:pt x="3259" y="1784"/>
                  </a:cubicBezTo>
                  <a:cubicBezTo>
                    <a:pt x="3025" y="1901"/>
                    <a:pt x="2791" y="2603"/>
                    <a:pt x="2624" y="3255"/>
                  </a:cubicBezTo>
                  <a:lnTo>
                    <a:pt x="1655" y="3071"/>
                  </a:lnTo>
                  <a:lnTo>
                    <a:pt x="1" y="2753"/>
                  </a:lnTo>
                  <a:lnTo>
                    <a:pt x="936" y="6864"/>
                  </a:lnTo>
                  <a:lnTo>
                    <a:pt x="2173" y="6496"/>
                  </a:lnTo>
                  <a:lnTo>
                    <a:pt x="2808" y="6295"/>
                  </a:lnTo>
                  <a:cubicBezTo>
                    <a:pt x="3253" y="6592"/>
                    <a:pt x="4219" y="7198"/>
                    <a:pt x="4613" y="7198"/>
                  </a:cubicBezTo>
                  <a:cubicBezTo>
                    <a:pt x="4619" y="7198"/>
                    <a:pt x="4624" y="7198"/>
                    <a:pt x="4629" y="7198"/>
                  </a:cubicBezTo>
                  <a:cubicBezTo>
                    <a:pt x="4763" y="7181"/>
                    <a:pt x="4896" y="7164"/>
                    <a:pt x="5030" y="7114"/>
                  </a:cubicBezTo>
                  <a:cubicBezTo>
                    <a:pt x="5281" y="7031"/>
                    <a:pt x="5515" y="6914"/>
                    <a:pt x="5748" y="6780"/>
                  </a:cubicBezTo>
                  <a:cubicBezTo>
                    <a:pt x="5748" y="6780"/>
                    <a:pt x="6159" y="6907"/>
                    <a:pt x="6464" y="6907"/>
                  </a:cubicBezTo>
                  <a:cubicBezTo>
                    <a:pt x="6558" y="6907"/>
                    <a:pt x="6642" y="6895"/>
                    <a:pt x="6701" y="6864"/>
                  </a:cubicBezTo>
                  <a:lnTo>
                    <a:pt x="6935" y="6730"/>
                  </a:lnTo>
                  <a:lnTo>
                    <a:pt x="7369" y="6479"/>
                  </a:lnTo>
                  <a:cubicBezTo>
                    <a:pt x="7369" y="6479"/>
                    <a:pt x="7967" y="6593"/>
                    <a:pt x="8378" y="6593"/>
                  </a:cubicBezTo>
                  <a:cubicBezTo>
                    <a:pt x="8490" y="6593"/>
                    <a:pt x="8588" y="6584"/>
                    <a:pt x="8656" y="6563"/>
                  </a:cubicBezTo>
                  <a:cubicBezTo>
                    <a:pt x="8840" y="6479"/>
                    <a:pt x="9023" y="6362"/>
                    <a:pt x="9174" y="6229"/>
                  </a:cubicBezTo>
                  <a:cubicBezTo>
                    <a:pt x="9174" y="6229"/>
                    <a:pt x="5682" y="3856"/>
                    <a:pt x="5281" y="3472"/>
                  </a:cubicBezTo>
                  <a:cubicBezTo>
                    <a:pt x="5698" y="2519"/>
                    <a:pt x="6250" y="2252"/>
                    <a:pt x="6250" y="2252"/>
                  </a:cubicBezTo>
                  <a:cubicBezTo>
                    <a:pt x="6250" y="2252"/>
                    <a:pt x="6918" y="2135"/>
                    <a:pt x="7252" y="1751"/>
                  </a:cubicBezTo>
                  <a:cubicBezTo>
                    <a:pt x="7569" y="1386"/>
                    <a:pt x="6985" y="0"/>
                    <a:pt x="6667"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7"/>
            <p:cNvSpPr/>
            <p:nvPr/>
          </p:nvSpPr>
          <p:spPr>
            <a:xfrm>
              <a:off x="4901261" y="2720027"/>
              <a:ext cx="37003" cy="109342"/>
            </a:xfrm>
            <a:custGeom>
              <a:avLst/>
              <a:gdLst/>
              <a:ahLst/>
              <a:cxnLst/>
              <a:rect l="l" t="t" r="r" b="b"/>
              <a:pathLst>
                <a:path w="1154" h="3410" extrusionOk="0">
                  <a:moveTo>
                    <a:pt x="1" y="1"/>
                  </a:moveTo>
                  <a:lnTo>
                    <a:pt x="519" y="3409"/>
                  </a:lnTo>
                  <a:lnTo>
                    <a:pt x="1154" y="3225"/>
                  </a:lnTo>
                  <a:lnTo>
                    <a:pt x="970" y="185"/>
                  </a:lnTo>
                  <a:lnTo>
                    <a:pt x="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7"/>
            <p:cNvSpPr/>
            <p:nvPr/>
          </p:nvSpPr>
          <p:spPr>
            <a:xfrm>
              <a:off x="4971997" y="2816992"/>
              <a:ext cx="59513" cy="32738"/>
            </a:xfrm>
            <a:custGeom>
              <a:avLst/>
              <a:gdLst/>
              <a:ahLst/>
              <a:cxnLst/>
              <a:rect l="l" t="t" r="r" b="b"/>
              <a:pathLst>
                <a:path w="1856" h="1021" extrusionOk="0">
                  <a:moveTo>
                    <a:pt x="0" y="1"/>
                  </a:moveTo>
                  <a:cubicBezTo>
                    <a:pt x="0" y="1"/>
                    <a:pt x="619" y="619"/>
                    <a:pt x="1137" y="1020"/>
                  </a:cubicBezTo>
                  <a:cubicBezTo>
                    <a:pt x="1387" y="937"/>
                    <a:pt x="1621" y="820"/>
                    <a:pt x="1855" y="686"/>
                  </a:cubicBezTo>
                  <a:lnTo>
                    <a:pt x="0"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7"/>
            <p:cNvSpPr/>
            <p:nvPr/>
          </p:nvSpPr>
          <p:spPr>
            <a:xfrm>
              <a:off x="5031477" y="2812727"/>
              <a:ext cx="53068" cy="24658"/>
            </a:xfrm>
            <a:custGeom>
              <a:avLst/>
              <a:gdLst/>
              <a:ahLst/>
              <a:cxnLst/>
              <a:rect l="l" t="t" r="r" b="b"/>
              <a:pathLst>
                <a:path w="1655" h="769" extrusionOk="0">
                  <a:moveTo>
                    <a:pt x="0" y="0"/>
                  </a:moveTo>
                  <a:lnTo>
                    <a:pt x="1220" y="769"/>
                  </a:lnTo>
                  <a:cubicBezTo>
                    <a:pt x="1454" y="619"/>
                    <a:pt x="1654" y="518"/>
                    <a:pt x="1654" y="518"/>
                  </a:cubicBezTo>
                  <a:lnTo>
                    <a:pt x="0"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7"/>
            <p:cNvSpPr/>
            <p:nvPr/>
          </p:nvSpPr>
          <p:spPr>
            <a:xfrm>
              <a:off x="4144239" y="2132404"/>
              <a:ext cx="317732" cy="404981"/>
            </a:xfrm>
            <a:custGeom>
              <a:avLst/>
              <a:gdLst/>
              <a:ahLst/>
              <a:cxnLst/>
              <a:rect l="l" t="t" r="r" b="b"/>
              <a:pathLst>
                <a:path w="9909" h="12630" extrusionOk="0">
                  <a:moveTo>
                    <a:pt x="3627" y="0"/>
                  </a:moveTo>
                  <a:cubicBezTo>
                    <a:pt x="2958" y="0"/>
                    <a:pt x="2278" y="267"/>
                    <a:pt x="1605" y="850"/>
                  </a:cubicBezTo>
                  <a:cubicBezTo>
                    <a:pt x="1" y="2220"/>
                    <a:pt x="1772" y="12629"/>
                    <a:pt x="1772" y="12629"/>
                  </a:cubicBezTo>
                  <a:cubicBezTo>
                    <a:pt x="1772" y="12629"/>
                    <a:pt x="9658" y="10774"/>
                    <a:pt x="9909" y="10774"/>
                  </a:cubicBezTo>
                  <a:cubicBezTo>
                    <a:pt x="9909" y="10774"/>
                    <a:pt x="8338" y="3506"/>
                    <a:pt x="6300" y="1401"/>
                  </a:cubicBezTo>
                  <a:cubicBezTo>
                    <a:pt x="5457" y="509"/>
                    <a:pt x="4552" y="0"/>
                    <a:pt x="3627"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7"/>
            <p:cNvSpPr/>
            <p:nvPr/>
          </p:nvSpPr>
          <p:spPr>
            <a:xfrm>
              <a:off x="4961287" y="2189640"/>
              <a:ext cx="100203" cy="94784"/>
            </a:xfrm>
            <a:custGeom>
              <a:avLst/>
              <a:gdLst/>
              <a:ahLst/>
              <a:cxnLst/>
              <a:rect l="l" t="t" r="r" b="b"/>
              <a:pathLst>
                <a:path w="3125" h="2956" extrusionOk="0">
                  <a:moveTo>
                    <a:pt x="2573" y="0"/>
                  </a:moveTo>
                  <a:lnTo>
                    <a:pt x="1805" y="1136"/>
                  </a:lnTo>
                  <a:cubicBezTo>
                    <a:pt x="1805" y="1136"/>
                    <a:pt x="0" y="2339"/>
                    <a:pt x="50" y="2557"/>
                  </a:cubicBezTo>
                  <a:cubicBezTo>
                    <a:pt x="95" y="2712"/>
                    <a:pt x="455" y="2955"/>
                    <a:pt x="942" y="2955"/>
                  </a:cubicBezTo>
                  <a:cubicBezTo>
                    <a:pt x="1188" y="2955"/>
                    <a:pt x="1468" y="2893"/>
                    <a:pt x="1755" y="2724"/>
                  </a:cubicBezTo>
                  <a:cubicBezTo>
                    <a:pt x="2607" y="2239"/>
                    <a:pt x="3125" y="919"/>
                    <a:pt x="3125" y="919"/>
                  </a:cubicBezTo>
                  <a:lnTo>
                    <a:pt x="2573"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7"/>
            <p:cNvSpPr/>
            <p:nvPr/>
          </p:nvSpPr>
          <p:spPr>
            <a:xfrm>
              <a:off x="5063606" y="2200895"/>
              <a:ext cx="11287" cy="63232"/>
            </a:xfrm>
            <a:custGeom>
              <a:avLst/>
              <a:gdLst/>
              <a:ahLst/>
              <a:cxnLst/>
              <a:rect l="l" t="t" r="r" b="b"/>
              <a:pathLst>
                <a:path w="352" h="1972" extrusionOk="0">
                  <a:moveTo>
                    <a:pt x="201" y="0"/>
                  </a:moveTo>
                  <a:cubicBezTo>
                    <a:pt x="51" y="351"/>
                    <a:pt x="1" y="719"/>
                    <a:pt x="51" y="1086"/>
                  </a:cubicBezTo>
                  <a:cubicBezTo>
                    <a:pt x="67" y="1471"/>
                    <a:pt x="168" y="1771"/>
                    <a:pt x="184" y="1972"/>
                  </a:cubicBezTo>
                  <a:cubicBezTo>
                    <a:pt x="268" y="1838"/>
                    <a:pt x="335" y="1688"/>
                    <a:pt x="351" y="1537"/>
                  </a:cubicBezTo>
                  <a:lnTo>
                    <a:pt x="201"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7"/>
            <p:cNvSpPr/>
            <p:nvPr/>
          </p:nvSpPr>
          <p:spPr>
            <a:xfrm>
              <a:off x="5104874" y="2200350"/>
              <a:ext cx="17155" cy="52522"/>
            </a:xfrm>
            <a:custGeom>
              <a:avLst/>
              <a:gdLst/>
              <a:ahLst/>
              <a:cxnLst/>
              <a:rect l="l" t="t" r="r" b="b"/>
              <a:pathLst>
                <a:path w="535" h="1638" extrusionOk="0">
                  <a:moveTo>
                    <a:pt x="17" y="0"/>
                  </a:moveTo>
                  <a:lnTo>
                    <a:pt x="17" y="0"/>
                  </a:lnTo>
                  <a:cubicBezTo>
                    <a:pt x="34" y="569"/>
                    <a:pt x="0" y="1621"/>
                    <a:pt x="0" y="1621"/>
                  </a:cubicBezTo>
                  <a:cubicBezTo>
                    <a:pt x="67" y="1621"/>
                    <a:pt x="134" y="1638"/>
                    <a:pt x="201" y="1638"/>
                  </a:cubicBezTo>
                  <a:cubicBezTo>
                    <a:pt x="535" y="853"/>
                    <a:pt x="251" y="518"/>
                    <a:pt x="17"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7"/>
            <p:cNvSpPr/>
            <p:nvPr/>
          </p:nvSpPr>
          <p:spPr>
            <a:xfrm>
              <a:off x="5130045" y="2196598"/>
              <a:ext cx="21451" cy="68106"/>
            </a:xfrm>
            <a:custGeom>
              <a:avLst/>
              <a:gdLst/>
              <a:ahLst/>
              <a:cxnLst/>
              <a:rect l="l" t="t" r="r" b="b"/>
              <a:pathLst>
                <a:path w="669" h="2124" extrusionOk="0">
                  <a:moveTo>
                    <a:pt x="117" y="1"/>
                  </a:moveTo>
                  <a:lnTo>
                    <a:pt x="117" y="1"/>
                  </a:lnTo>
                  <a:cubicBezTo>
                    <a:pt x="117" y="1"/>
                    <a:pt x="368" y="619"/>
                    <a:pt x="318" y="869"/>
                  </a:cubicBezTo>
                  <a:cubicBezTo>
                    <a:pt x="284" y="1020"/>
                    <a:pt x="234" y="1187"/>
                    <a:pt x="151" y="1320"/>
                  </a:cubicBezTo>
                  <a:lnTo>
                    <a:pt x="151" y="1337"/>
                  </a:lnTo>
                  <a:cubicBezTo>
                    <a:pt x="134" y="1387"/>
                    <a:pt x="0" y="2022"/>
                    <a:pt x="67" y="2122"/>
                  </a:cubicBezTo>
                  <a:cubicBezTo>
                    <a:pt x="68" y="2123"/>
                    <a:pt x="69" y="2124"/>
                    <a:pt x="70" y="2124"/>
                  </a:cubicBezTo>
                  <a:cubicBezTo>
                    <a:pt x="122" y="2124"/>
                    <a:pt x="668" y="867"/>
                    <a:pt x="635" y="719"/>
                  </a:cubicBezTo>
                  <a:cubicBezTo>
                    <a:pt x="585" y="468"/>
                    <a:pt x="518" y="234"/>
                    <a:pt x="418" y="17"/>
                  </a:cubicBezTo>
                  <a:lnTo>
                    <a:pt x="11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7"/>
            <p:cNvSpPr/>
            <p:nvPr/>
          </p:nvSpPr>
          <p:spPr>
            <a:xfrm>
              <a:off x="4400342" y="1741788"/>
              <a:ext cx="315584" cy="521281"/>
            </a:xfrm>
            <a:custGeom>
              <a:avLst/>
              <a:gdLst/>
              <a:ahLst/>
              <a:cxnLst/>
              <a:rect l="l" t="t" r="r" b="b"/>
              <a:pathLst>
                <a:path w="9842" h="16257" extrusionOk="0">
                  <a:moveTo>
                    <a:pt x="7064" y="1"/>
                  </a:moveTo>
                  <a:cubicBezTo>
                    <a:pt x="6407" y="1"/>
                    <a:pt x="5728" y="213"/>
                    <a:pt x="5163" y="500"/>
                  </a:cubicBezTo>
                  <a:cubicBezTo>
                    <a:pt x="4261" y="951"/>
                    <a:pt x="3526" y="1687"/>
                    <a:pt x="3075" y="2606"/>
                  </a:cubicBezTo>
                  <a:cubicBezTo>
                    <a:pt x="3008" y="2422"/>
                    <a:pt x="2958" y="2205"/>
                    <a:pt x="2874" y="2037"/>
                  </a:cubicBezTo>
                  <a:cubicBezTo>
                    <a:pt x="2807" y="1887"/>
                    <a:pt x="2690" y="1787"/>
                    <a:pt x="2624" y="1653"/>
                  </a:cubicBezTo>
                  <a:cubicBezTo>
                    <a:pt x="2438" y="1401"/>
                    <a:pt x="2148" y="1255"/>
                    <a:pt x="1844" y="1255"/>
                  </a:cubicBezTo>
                  <a:cubicBezTo>
                    <a:pt x="1764" y="1255"/>
                    <a:pt x="1684" y="1265"/>
                    <a:pt x="1604" y="1286"/>
                  </a:cubicBezTo>
                  <a:cubicBezTo>
                    <a:pt x="836" y="1469"/>
                    <a:pt x="1253" y="3692"/>
                    <a:pt x="1721" y="3942"/>
                  </a:cubicBezTo>
                  <a:cubicBezTo>
                    <a:pt x="1934" y="4056"/>
                    <a:pt x="2109" y="4087"/>
                    <a:pt x="2236" y="4087"/>
                  </a:cubicBezTo>
                  <a:cubicBezTo>
                    <a:pt x="2389" y="4087"/>
                    <a:pt x="2473" y="4042"/>
                    <a:pt x="2473" y="4042"/>
                  </a:cubicBezTo>
                  <a:lnTo>
                    <a:pt x="2473" y="4042"/>
                  </a:lnTo>
                  <a:cubicBezTo>
                    <a:pt x="2473" y="4043"/>
                    <a:pt x="2791" y="7802"/>
                    <a:pt x="2457" y="8821"/>
                  </a:cubicBezTo>
                  <a:cubicBezTo>
                    <a:pt x="2106" y="9840"/>
                    <a:pt x="1070" y="10425"/>
                    <a:pt x="0" y="10776"/>
                  </a:cubicBezTo>
                  <a:cubicBezTo>
                    <a:pt x="953" y="12514"/>
                    <a:pt x="4127" y="15688"/>
                    <a:pt x="5548" y="16256"/>
                  </a:cubicBezTo>
                  <a:cubicBezTo>
                    <a:pt x="6600" y="15989"/>
                    <a:pt x="7686" y="10793"/>
                    <a:pt x="7686" y="10793"/>
                  </a:cubicBezTo>
                  <a:cubicBezTo>
                    <a:pt x="7686" y="10793"/>
                    <a:pt x="6700" y="10642"/>
                    <a:pt x="6333" y="10241"/>
                  </a:cubicBezTo>
                  <a:cubicBezTo>
                    <a:pt x="5965" y="9807"/>
                    <a:pt x="5765" y="9256"/>
                    <a:pt x="5815" y="8687"/>
                  </a:cubicBezTo>
                  <a:cubicBezTo>
                    <a:pt x="5831" y="8441"/>
                    <a:pt x="5880" y="6965"/>
                    <a:pt x="6534" y="6965"/>
                  </a:cubicBezTo>
                  <a:cubicBezTo>
                    <a:pt x="6545" y="6965"/>
                    <a:pt x="6556" y="6966"/>
                    <a:pt x="6567" y="6966"/>
                  </a:cubicBezTo>
                  <a:cubicBezTo>
                    <a:pt x="6650" y="6966"/>
                    <a:pt x="6751" y="6983"/>
                    <a:pt x="6834" y="7000"/>
                  </a:cubicBezTo>
                  <a:cubicBezTo>
                    <a:pt x="7159" y="7057"/>
                    <a:pt x="7461" y="7085"/>
                    <a:pt x="7730" y="7085"/>
                  </a:cubicBezTo>
                  <a:cubicBezTo>
                    <a:pt x="8251" y="7085"/>
                    <a:pt x="8652" y="6981"/>
                    <a:pt x="8873" y="6783"/>
                  </a:cubicBezTo>
                  <a:cubicBezTo>
                    <a:pt x="9107" y="6599"/>
                    <a:pt x="9223" y="5580"/>
                    <a:pt x="9223" y="4911"/>
                  </a:cubicBezTo>
                  <a:cubicBezTo>
                    <a:pt x="9223" y="4276"/>
                    <a:pt x="9825" y="4226"/>
                    <a:pt x="9825" y="3992"/>
                  </a:cubicBezTo>
                  <a:cubicBezTo>
                    <a:pt x="9842" y="3708"/>
                    <a:pt x="9441" y="3541"/>
                    <a:pt x="9324" y="3307"/>
                  </a:cubicBezTo>
                  <a:cubicBezTo>
                    <a:pt x="8923" y="2422"/>
                    <a:pt x="9407" y="1402"/>
                    <a:pt x="8672" y="617"/>
                  </a:cubicBezTo>
                  <a:cubicBezTo>
                    <a:pt x="8555" y="484"/>
                    <a:pt x="8405" y="367"/>
                    <a:pt x="8238" y="283"/>
                  </a:cubicBezTo>
                  <a:cubicBezTo>
                    <a:pt x="7877" y="84"/>
                    <a:pt x="7475" y="1"/>
                    <a:pt x="706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7"/>
            <p:cNvSpPr/>
            <p:nvPr/>
          </p:nvSpPr>
          <p:spPr>
            <a:xfrm>
              <a:off x="4400342" y="1849976"/>
              <a:ext cx="246484" cy="413093"/>
            </a:xfrm>
            <a:custGeom>
              <a:avLst/>
              <a:gdLst/>
              <a:ahLst/>
              <a:cxnLst/>
              <a:rect l="l" t="t" r="r" b="b"/>
              <a:pathLst>
                <a:path w="7687" h="12883" extrusionOk="0">
                  <a:moveTo>
                    <a:pt x="2941" y="0"/>
                  </a:moveTo>
                  <a:cubicBezTo>
                    <a:pt x="2841" y="568"/>
                    <a:pt x="2473" y="668"/>
                    <a:pt x="2473" y="668"/>
                  </a:cubicBezTo>
                  <a:cubicBezTo>
                    <a:pt x="2473" y="668"/>
                    <a:pt x="2791" y="4428"/>
                    <a:pt x="2457" y="5447"/>
                  </a:cubicBezTo>
                  <a:cubicBezTo>
                    <a:pt x="2106" y="6466"/>
                    <a:pt x="1070" y="7051"/>
                    <a:pt x="0" y="7402"/>
                  </a:cubicBezTo>
                  <a:cubicBezTo>
                    <a:pt x="953" y="9140"/>
                    <a:pt x="4127" y="12314"/>
                    <a:pt x="5548" y="12882"/>
                  </a:cubicBezTo>
                  <a:cubicBezTo>
                    <a:pt x="6600" y="12615"/>
                    <a:pt x="7686" y="7419"/>
                    <a:pt x="7686" y="7419"/>
                  </a:cubicBezTo>
                  <a:cubicBezTo>
                    <a:pt x="7686" y="7419"/>
                    <a:pt x="6700" y="7268"/>
                    <a:pt x="6333" y="6867"/>
                  </a:cubicBezTo>
                  <a:cubicBezTo>
                    <a:pt x="5965" y="6433"/>
                    <a:pt x="5765" y="5882"/>
                    <a:pt x="5815" y="5313"/>
                  </a:cubicBezTo>
                  <a:cubicBezTo>
                    <a:pt x="5831" y="5067"/>
                    <a:pt x="5880" y="3591"/>
                    <a:pt x="6534" y="3591"/>
                  </a:cubicBezTo>
                  <a:cubicBezTo>
                    <a:pt x="6545" y="3591"/>
                    <a:pt x="6556" y="3592"/>
                    <a:pt x="6567" y="3592"/>
                  </a:cubicBezTo>
                  <a:cubicBezTo>
                    <a:pt x="5815" y="3459"/>
                    <a:pt x="3827" y="2924"/>
                    <a:pt x="3108" y="702"/>
                  </a:cubicBezTo>
                  <a:cubicBezTo>
                    <a:pt x="3075" y="535"/>
                    <a:pt x="3008" y="334"/>
                    <a:pt x="294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7"/>
            <p:cNvSpPr/>
            <p:nvPr/>
          </p:nvSpPr>
          <p:spPr>
            <a:xfrm>
              <a:off x="4452319" y="1797485"/>
              <a:ext cx="34310" cy="56274"/>
            </a:xfrm>
            <a:custGeom>
              <a:avLst/>
              <a:gdLst/>
              <a:ahLst/>
              <a:cxnLst/>
              <a:rect l="l" t="t" r="r" b="b"/>
              <a:pathLst>
                <a:path w="1070" h="1755" extrusionOk="0">
                  <a:moveTo>
                    <a:pt x="241" y="1"/>
                  </a:moveTo>
                  <a:cubicBezTo>
                    <a:pt x="85" y="1"/>
                    <a:pt x="0" y="100"/>
                    <a:pt x="0" y="100"/>
                  </a:cubicBezTo>
                  <a:cubicBezTo>
                    <a:pt x="6" y="100"/>
                    <a:pt x="12" y="100"/>
                    <a:pt x="18" y="100"/>
                  </a:cubicBezTo>
                  <a:cubicBezTo>
                    <a:pt x="553" y="100"/>
                    <a:pt x="635" y="835"/>
                    <a:pt x="635" y="835"/>
                  </a:cubicBezTo>
                  <a:cubicBezTo>
                    <a:pt x="551" y="835"/>
                    <a:pt x="485" y="852"/>
                    <a:pt x="418" y="869"/>
                  </a:cubicBezTo>
                  <a:cubicBezTo>
                    <a:pt x="84" y="952"/>
                    <a:pt x="117" y="1754"/>
                    <a:pt x="602" y="1754"/>
                  </a:cubicBezTo>
                  <a:cubicBezTo>
                    <a:pt x="1069" y="1754"/>
                    <a:pt x="1003" y="468"/>
                    <a:pt x="551" y="117"/>
                  </a:cubicBezTo>
                  <a:cubicBezTo>
                    <a:pt x="429" y="29"/>
                    <a:pt x="325" y="1"/>
                    <a:pt x="24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7"/>
            <p:cNvSpPr/>
            <p:nvPr/>
          </p:nvSpPr>
          <p:spPr>
            <a:xfrm>
              <a:off x="4629093" y="1781581"/>
              <a:ext cx="42358" cy="21259"/>
            </a:xfrm>
            <a:custGeom>
              <a:avLst/>
              <a:gdLst/>
              <a:ahLst/>
              <a:cxnLst/>
              <a:rect l="l" t="t" r="r" b="b"/>
              <a:pathLst>
                <a:path w="1321" h="663" extrusionOk="0">
                  <a:moveTo>
                    <a:pt x="647" y="1"/>
                  </a:moveTo>
                  <a:cubicBezTo>
                    <a:pt x="363" y="1"/>
                    <a:pt x="85" y="184"/>
                    <a:pt x="1" y="663"/>
                  </a:cubicBezTo>
                  <a:cubicBezTo>
                    <a:pt x="300" y="488"/>
                    <a:pt x="637" y="397"/>
                    <a:pt x="976" y="397"/>
                  </a:cubicBezTo>
                  <a:cubicBezTo>
                    <a:pt x="1091" y="397"/>
                    <a:pt x="1207" y="408"/>
                    <a:pt x="1321" y="429"/>
                  </a:cubicBezTo>
                  <a:cubicBezTo>
                    <a:pt x="1213" y="180"/>
                    <a:pt x="927" y="1"/>
                    <a:pt x="647" y="1"/>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7"/>
            <p:cNvSpPr/>
            <p:nvPr/>
          </p:nvSpPr>
          <p:spPr>
            <a:xfrm>
              <a:off x="4639835" y="1816211"/>
              <a:ext cx="25203" cy="24690"/>
            </a:xfrm>
            <a:custGeom>
              <a:avLst/>
              <a:gdLst/>
              <a:ahLst/>
              <a:cxnLst/>
              <a:rect l="l" t="t" r="r" b="b"/>
              <a:pathLst>
                <a:path w="786" h="770" extrusionOk="0">
                  <a:moveTo>
                    <a:pt x="401" y="0"/>
                  </a:moveTo>
                  <a:cubicBezTo>
                    <a:pt x="334" y="0"/>
                    <a:pt x="267" y="17"/>
                    <a:pt x="201" y="51"/>
                  </a:cubicBezTo>
                  <a:lnTo>
                    <a:pt x="117" y="117"/>
                  </a:lnTo>
                  <a:cubicBezTo>
                    <a:pt x="67" y="151"/>
                    <a:pt x="33" y="218"/>
                    <a:pt x="17" y="285"/>
                  </a:cubicBezTo>
                  <a:cubicBezTo>
                    <a:pt x="17" y="318"/>
                    <a:pt x="0" y="351"/>
                    <a:pt x="0" y="385"/>
                  </a:cubicBezTo>
                  <a:cubicBezTo>
                    <a:pt x="0" y="435"/>
                    <a:pt x="17" y="485"/>
                    <a:pt x="33" y="518"/>
                  </a:cubicBezTo>
                  <a:cubicBezTo>
                    <a:pt x="84" y="669"/>
                    <a:pt x="217" y="769"/>
                    <a:pt x="384" y="769"/>
                  </a:cubicBezTo>
                  <a:cubicBezTo>
                    <a:pt x="451" y="769"/>
                    <a:pt x="518" y="752"/>
                    <a:pt x="568" y="719"/>
                  </a:cubicBezTo>
                  <a:cubicBezTo>
                    <a:pt x="602" y="702"/>
                    <a:pt x="635" y="686"/>
                    <a:pt x="652" y="669"/>
                  </a:cubicBezTo>
                  <a:cubicBezTo>
                    <a:pt x="702" y="619"/>
                    <a:pt x="735" y="552"/>
                    <a:pt x="769" y="485"/>
                  </a:cubicBezTo>
                  <a:cubicBezTo>
                    <a:pt x="769" y="452"/>
                    <a:pt x="769" y="418"/>
                    <a:pt x="769" y="401"/>
                  </a:cubicBezTo>
                  <a:cubicBezTo>
                    <a:pt x="785" y="351"/>
                    <a:pt x="769" y="301"/>
                    <a:pt x="752" y="251"/>
                  </a:cubicBezTo>
                  <a:cubicBezTo>
                    <a:pt x="702" y="101"/>
                    <a:pt x="551" y="0"/>
                    <a:pt x="40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7"/>
            <p:cNvSpPr/>
            <p:nvPr/>
          </p:nvSpPr>
          <p:spPr>
            <a:xfrm>
              <a:off x="4539632" y="1869792"/>
              <a:ext cx="175748" cy="111266"/>
            </a:xfrm>
            <a:custGeom>
              <a:avLst/>
              <a:gdLst/>
              <a:ahLst/>
              <a:cxnLst/>
              <a:rect l="l" t="t" r="r" b="b"/>
              <a:pathLst>
                <a:path w="5481" h="3470" extrusionOk="0">
                  <a:moveTo>
                    <a:pt x="5481" y="0"/>
                  </a:moveTo>
                  <a:lnTo>
                    <a:pt x="5481" y="0"/>
                  </a:lnTo>
                  <a:cubicBezTo>
                    <a:pt x="5481" y="0"/>
                    <a:pt x="368" y="184"/>
                    <a:pt x="201" y="552"/>
                  </a:cubicBezTo>
                  <a:cubicBezTo>
                    <a:pt x="51" y="919"/>
                    <a:pt x="1" y="2390"/>
                    <a:pt x="368" y="2690"/>
                  </a:cubicBezTo>
                  <a:cubicBezTo>
                    <a:pt x="635" y="2921"/>
                    <a:pt x="2148" y="3470"/>
                    <a:pt x="3377" y="3470"/>
                  </a:cubicBezTo>
                  <a:cubicBezTo>
                    <a:pt x="3839" y="3470"/>
                    <a:pt x="4261" y="3392"/>
                    <a:pt x="4562" y="3192"/>
                  </a:cubicBezTo>
                  <a:cubicBezTo>
                    <a:pt x="5180" y="2774"/>
                    <a:pt x="5481" y="0"/>
                    <a:pt x="5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7"/>
            <p:cNvSpPr/>
            <p:nvPr/>
          </p:nvSpPr>
          <p:spPr>
            <a:xfrm>
              <a:off x="4488200" y="1736882"/>
              <a:ext cx="210603" cy="88467"/>
            </a:xfrm>
            <a:custGeom>
              <a:avLst/>
              <a:gdLst/>
              <a:ahLst/>
              <a:cxnLst/>
              <a:rect l="l" t="t" r="r" b="b"/>
              <a:pathLst>
                <a:path w="6568" h="2759" extrusionOk="0">
                  <a:moveTo>
                    <a:pt x="4031" y="1"/>
                  </a:moveTo>
                  <a:cubicBezTo>
                    <a:pt x="3997" y="1"/>
                    <a:pt x="3962" y="1"/>
                    <a:pt x="3927" y="2"/>
                  </a:cubicBezTo>
                  <a:cubicBezTo>
                    <a:pt x="1705" y="68"/>
                    <a:pt x="1" y="1940"/>
                    <a:pt x="1" y="1940"/>
                  </a:cubicBezTo>
                  <a:cubicBezTo>
                    <a:pt x="67" y="2241"/>
                    <a:pt x="168" y="2508"/>
                    <a:pt x="335" y="2759"/>
                  </a:cubicBezTo>
                  <a:cubicBezTo>
                    <a:pt x="1605" y="1472"/>
                    <a:pt x="3125" y="820"/>
                    <a:pt x="4495" y="770"/>
                  </a:cubicBezTo>
                  <a:cubicBezTo>
                    <a:pt x="4527" y="769"/>
                    <a:pt x="4559" y="769"/>
                    <a:pt x="4590" y="769"/>
                  </a:cubicBezTo>
                  <a:cubicBezTo>
                    <a:pt x="5904" y="769"/>
                    <a:pt x="6367" y="1439"/>
                    <a:pt x="6367" y="1439"/>
                  </a:cubicBezTo>
                  <a:cubicBezTo>
                    <a:pt x="6567" y="1104"/>
                    <a:pt x="6467" y="670"/>
                    <a:pt x="6133" y="469"/>
                  </a:cubicBezTo>
                  <a:cubicBezTo>
                    <a:pt x="5728" y="243"/>
                    <a:pt x="5073" y="1"/>
                    <a:pt x="4031" y="1"/>
                  </a:cubicBezTo>
                  <a:close/>
                </a:path>
              </a:pathLst>
            </a:custGeom>
            <a:solidFill>
              <a:srgbClr val="EAF1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7"/>
            <p:cNvSpPr/>
            <p:nvPr/>
          </p:nvSpPr>
          <p:spPr>
            <a:xfrm>
              <a:off x="4494549" y="1808131"/>
              <a:ext cx="75128" cy="87954"/>
            </a:xfrm>
            <a:custGeom>
              <a:avLst/>
              <a:gdLst/>
              <a:ahLst/>
              <a:cxnLst/>
              <a:rect l="l" t="t" r="r" b="b"/>
              <a:pathLst>
                <a:path w="2343" h="2743" extrusionOk="0">
                  <a:moveTo>
                    <a:pt x="218" y="0"/>
                  </a:moveTo>
                  <a:cubicBezTo>
                    <a:pt x="94" y="0"/>
                    <a:pt x="0" y="150"/>
                    <a:pt x="53" y="269"/>
                  </a:cubicBezTo>
                  <a:cubicBezTo>
                    <a:pt x="204" y="520"/>
                    <a:pt x="371" y="737"/>
                    <a:pt x="571" y="954"/>
                  </a:cubicBezTo>
                  <a:cubicBezTo>
                    <a:pt x="755" y="1171"/>
                    <a:pt x="939" y="1389"/>
                    <a:pt x="1106" y="1623"/>
                  </a:cubicBezTo>
                  <a:cubicBezTo>
                    <a:pt x="1306" y="1856"/>
                    <a:pt x="1507" y="2090"/>
                    <a:pt x="1707" y="2324"/>
                  </a:cubicBezTo>
                  <a:cubicBezTo>
                    <a:pt x="1841" y="2508"/>
                    <a:pt x="1958" y="2725"/>
                    <a:pt x="2209" y="2742"/>
                  </a:cubicBezTo>
                  <a:cubicBezTo>
                    <a:pt x="2259" y="2742"/>
                    <a:pt x="2309" y="2692"/>
                    <a:pt x="2309" y="2642"/>
                  </a:cubicBezTo>
                  <a:cubicBezTo>
                    <a:pt x="2342" y="2408"/>
                    <a:pt x="2142" y="2224"/>
                    <a:pt x="1991" y="2040"/>
                  </a:cubicBezTo>
                  <a:cubicBezTo>
                    <a:pt x="1824" y="1823"/>
                    <a:pt x="1640" y="1606"/>
                    <a:pt x="1457" y="1389"/>
                  </a:cubicBezTo>
                  <a:cubicBezTo>
                    <a:pt x="1273" y="1155"/>
                    <a:pt x="1072" y="921"/>
                    <a:pt x="889" y="687"/>
                  </a:cubicBezTo>
                  <a:cubicBezTo>
                    <a:pt x="722" y="436"/>
                    <a:pt x="521" y="219"/>
                    <a:pt x="321" y="35"/>
                  </a:cubicBezTo>
                  <a:cubicBezTo>
                    <a:pt x="285" y="11"/>
                    <a:pt x="250" y="0"/>
                    <a:pt x="2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7"/>
            <p:cNvSpPr/>
            <p:nvPr/>
          </p:nvSpPr>
          <p:spPr>
            <a:xfrm>
              <a:off x="4491727" y="1850456"/>
              <a:ext cx="95458" cy="89045"/>
            </a:xfrm>
            <a:custGeom>
              <a:avLst/>
              <a:gdLst/>
              <a:ahLst/>
              <a:cxnLst/>
              <a:rect l="l" t="t" r="r" b="b"/>
              <a:pathLst>
                <a:path w="2977" h="2777" extrusionOk="0">
                  <a:moveTo>
                    <a:pt x="168" y="1"/>
                  </a:moveTo>
                  <a:cubicBezTo>
                    <a:pt x="83" y="1"/>
                    <a:pt x="1" y="81"/>
                    <a:pt x="24" y="186"/>
                  </a:cubicBezTo>
                  <a:cubicBezTo>
                    <a:pt x="58" y="470"/>
                    <a:pt x="308" y="754"/>
                    <a:pt x="475" y="988"/>
                  </a:cubicBezTo>
                  <a:cubicBezTo>
                    <a:pt x="659" y="1238"/>
                    <a:pt x="876" y="1489"/>
                    <a:pt x="1110" y="1706"/>
                  </a:cubicBezTo>
                  <a:cubicBezTo>
                    <a:pt x="1561" y="2174"/>
                    <a:pt x="2129" y="2542"/>
                    <a:pt x="2748" y="2759"/>
                  </a:cubicBezTo>
                  <a:cubicBezTo>
                    <a:pt x="2770" y="2771"/>
                    <a:pt x="2791" y="2777"/>
                    <a:pt x="2811" y="2777"/>
                  </a:cubicBezTo>
                  <a:cubicBezTo>
                    <a:pt x="2922" y="2777"/>
                    <a:pt x="2976" y="2598"/>
                    <a:pt x="2848" y="2542"/>
                  </a:cubicBezTo>
                  <a:cubicBezTo>
                    <a:pt x="2313" y="2224"/>
                    <a:pt x="1812" y="1873"/>
                    <a:pt x="1344" y="1455"/>
                  </a:cubicBezTo>
                  <a:cubicBezTo>
                    <a:pt x="1144" y="1238"/>
                    <a:pt x="943" y="1021"/>
                    <a:pt x="776" y="787"/>
                  </a:cubicBezTo>
                  <a:cubicBezTo>
                    <a:pt x="592" y="553"/>
                    <a:pt x="475" y="252"/>
                    <a:pt x="275" y="52"/>
                  </a:cubicBezTo>
                  <a:cubicBezTo>
                    <a:pt x="244" y="16"/>
                    <a:pt x="206"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7"/>
            <p:cNvSpPr/>
            <p:nvPr/>
          </p:nvSpPr>
          <p:spPr>
            <a:xfrm>
              <a:off x="4901261" y="2720027"/>
              <a:ext cx="37003" cy="109342"/>
            </a:xfrm>
            <a:custGeom>
              <a:avLst/>
              <a:gdLst/>
              <a:ahLst/>
              <a:cxnLst/>
              <a:rect l="l" t="t" r="r" b="b"/>
              <a:pathLst>
                <a:path w="1154" h="3410" extrusionOk="0">
                  <a:moveTo>
                    <a:pt x="1" y="1"/>
                  </a:moveTo>
                  <a:lnTo>
                    <a:pt x="519" y="3409"/>
                  </a:lnTo>
                  <a:lnTo>
                    <a:pt x="1154" y="3225"/>
                  </a:lnTo>
                  <a:lnTo>
                    <a:pt x="970" y="185"/>
                  </a:lnTo>
                  <a:lnTo>
                    <a:pt x="1" y="1"/>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41" name="Google Shape;2141;p67"/>
            <p:cNvSpPr/>
            <p:nvPr/>
          </p:nvSpPr>
          <p:spPr>
            <a:xfrm>
              <a:off x="4971997" y="2816992"/>
              <a:ext cx="59513" cy="32738"/>
            </a:xfrm>
            <a:custGeom>
              <a:avLst/>
              <a:gdLst/>
              <a:ahLst/>
              <a:cxnLst/>
              <a:rect l="l" t="t" r="r" b="b"/>
              <a:pathLst>
                <a:path w="1856" h="1021" extrusionOk="0">
                  <a:moveTo>
                    <a:pt x="0" y="1"/>
                  </a:moveTo>
                  <a:cubicBezTo>
                    <a:pt x="0" y="1"/>
                    <a:pt x="619" y="619"/>
                    <a:pt x="1137" y="1020"/>
                  </a:cubicBezTo>
                  <a:cubicBezTo>
                    <a:pt x="1387" y="937"/>
                    <a:pt x="1621" y="820"/>
                    <a:pt x="1855" y="686"/>
                  </a:cubicBezTo>
                  <a:lnTo>
                    <a:pt x="0" y="1"/>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42" name="Google Shape;2142;p67"/>
            <p:cNvSpPr/>
            <p:nvPr/>
          </p:nvSpPr>
          <p:spPr>
            <a:xfrm>
              <a:off x="5031477" y="2812727"/>
              <a:ext cx="53068" cy="24658"/>
            </a:xfrm>
            <a:custGeom>
              <a:avLst/>
              <a:gdLst/>
              <a:ahLst/>
              <a:cxnLst/>
              <a:rect l="l" t="t" r="r" b="b"/>
              <a:pathLst>
                <a:path w="1655" h="769" extrusionOk="0">
                  <a:moveTo>
                    <a:pt x="0" y="0"/>
                  </a:moveTo>
                  <a:lnTo>
                    <a:pt x="1220" y="769"/>
                  </a:lnTo>
                  <a:cubicBezTo>
                    <a:pt x="1454" y="619"/>
                    <a:pt x="1654" y="518"/>
                    <a:pt x="1654" y="518"/>
                  </a:cubicBezTo>
                  <a:lnTo>
                    <a:pt x="0" y="0"/>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43" name="Google Shape;2143;p67"/>
            <p:cNvSpPr/>
            <p:nvPr/>
          </p:nvSpPr>
          <p:spPr>
            <a:xfrm>
              <a:off x="4961287" y="2189640"/>
              <a:ext cx="100203" cy="94784"/>
            </a:xfrm>
            <a:custGeom>
              <a:avLst/>
              <a:gdLst/>
              <a:ahLst/>
              <a:cxnLst/>
              <a:rect l="l" t="t" r="r" b="b"/>
              <a:pathLst>
                <a:path w="3125" h="2956" extrusionOk="0">
                  <a:moveTo>
                    <a:pt x="2573" y="0"/>
                  </a:moveTo>
                  <a:lnTo>
                    <a:pt x="1805" y="1136"/>
                  </a:lnTo>
                  <a:cubicBezTo>
                    <a:pt x="1805" y="1136"/>
                    <a:pt x="0" y="2339"/>
                    <a:pt x="50" y="2557"/>
                  </a:cubicBezTo>
                  <a:cubicBezTo>
                    <a:pt x="95" y="2712"/>
                    <a:pt x="455" y="2955"/>
                    <a:pt x="942" y="2955"/>
                  </a:cubicBezTo>
                  <a:cubicBezTo>
                    <a:pt x="1188" y="2955"/>
                    <a:pt x="1468" y="2893"/>
                    <a:pt x="1755" y="2724"/>
                  </a:cubicBezTo>
                  <a:cubicBezTo>
                    <a:pt x="2607" y="2239"/>
                    <a:pt x="3125" y="919"/>
                    <a:pt x="3125" y="919"/>
                  </a:cubicBezTo>
                  <a:lnTo>
                    <a:pt x="2573" y="0"/>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44" name="Google Shape;2144;p67"/>
            <p:cNvSpPr/>
            <p:nvPr/>
          </p:nvSpPr>
          <p:spPr>
            <a:xfrm>
              <a:off x="5029329" y="2171459"/>
              <a:ext cx="133422" cy="99113"/>
            </a:xfrm>
            <a:custGeom>
              <a:avLst/>
              <a:gdLst/>
              <a:ahLst/>
              <a:cxnLst/>
              <a:rect l="l" t="t" r="r" b="b"/>
              <a:pathLst>
                <a:path w="4161" h="3091" extrusionOk="0">
                  <a:moveTo>
                    <a:pt x="361" y="0"/>
                  </a:moveTo>
                  <a:cubicBezTo>
                    <a:pt x="240" y="0"/>
                    <a:pt x="130" y="23"/>
                    <a:pt x="50" y="83"/>
                  </a:cubicBezTo>
                  <a:cubicBezTo>
                    <a:pt x="0" y="133"/>
                    <a:pt x="368" y="2606"/>
                    <a:pt x="485" y="2806"/>
                  </a:cubicBezTo>
                  <a:cubicBezTo>
                    <a:pt x="603" y="2935"/>
                    <a:pt x="763" y="3002"/>
                    <a:pt x="929" y="3002"/>
                  </a:cubicBezTo>
                  <a:cubicBezTo>
                    <a:pt x="1020" y="3002"/>
                    <a:pt x="1114" y="2982"/>
                    <a:pt x="1203" y="2940"/>
                  </a:cubicBezTo>
                  <a:cubicBezTo>
                    <a:pt x="1220" y="2923"/>
                    <a:pt x="1237" y="2906"/>
                    <a:pt x="1253" y="2890"/>
                  </a:cubicBezTo>
                  <a:cubicBezTo>
                    <a:pt x="1337" y="2756"/>
                    <a:pt x="1404" y="2606"/>
                    <a:pt x="1420" y="2455"/>
                  </a:cubicBezTo>
                  <a:cubicBezTo>
                    <a:pt x="1420" y="2455"/>
                    <a:pt x="1890" y="2568"/>
                    <a:pt x="2168" y="2568"/>
                  </a:cubicBezTo>
                  <a:cubicBezTo>
                    <a:pt x="2260" y="2568"/>
                    <a:pt x="2331" y="2556"/>
                    <a:pt x="2356" y="2522"/>
                  </a:cubicBezTo>
                  <a:cubicBezTo>
                    <a:pt x="2423" y="2522"/>
                    <a:pt x="2490" y="2539"/>
                    <a:pt x="2557" y="2539"/>
                  </a:cubicBezTo>
                  <a:cubicBezTo>
                    <a:pt x="2591" y="2546"/>
                    <a:pt x="2626" y="2549"/>
                    <a:pt x="2661" y="2549"/>
                  </a:cubicBezTo>
                  <a:cubicBezTo>
                    <a:pt x="2792" y="2549"/>
                    <a:pt x="2919" y="2501"/>
                    <a:pt x="3024" y="2422"/>
                  </a:cubicBezTo>
                  <a:cubicBezTo>
                    <a:pt x="3141" y="2288"/>
                    <a:pt x="3292" y="2104"/>
                    <a:pt x="3292" y="2104"/>
                  </a:cubicBezTo>
                  <a:lnTo>
                    <a:pt x="3292" y="2121"/>
                  </a:lnTo>
                  <a:cubicBezTo>
                    <a:pt x="3275" y="2171"/>
                    <a:pt x="3141" y="2806"/>
                    <a:pt x="3208" y="2906"/>
                  </a:cubicBezTo>
                  <a:cubicBezTo>
                    <a:pt x="3309" y="2990"/>
                    <a:pt x="3425" y="3057"/>
                    <a:pt x="3542" y="3074"/>
                  </a:cubicBezTo>
                  <a:cubicBezTo>
                    <a:pt x="3587" y="3085"/>
                    <a:pt x="3630" y="3090"/>
                    <a:pt x="3671" y="3090"/>
                  </a:cubicBezTo>
                  <a:cubicBezTo>
                    <a:pt x="3754" y="3090"/>
                    <a:pt x="3832" y="3068"/>
                    <a:pt x="3910" y="3023"/>
                  </a:cubicBezTo>
                  <a:cubicBezTo>
                    <a:pt x="4077" y="2873"/>
                    <a:pt x="4161" y="1770"/>
                    <a:pt x="4161" y="1520"/>
                  </a:cubicBezTo>
                  <a:cubicBezTo>
                    <a:pt x="4144" y="1286"/>
                    <a:pt x="4094" y="1052"/>
                    <a:pt x="4010" y="818"/>
                  </a:cubicBezTo>
                  <a:lnTo>
                    <a:pt x="3559" y="801"/>
                  </a:lnTo>
                  <a:lnTo>
                    <a:pt x="3258" y="785"/>
                  </a:lnTo>
                  <a:cubicBezTo>
                    <a:pt x="3258" y="785"/>
                    <a:pt x="3158" y="400"/>
                    <a:pt x="3058" y="350"/>
                  </a:cubicBezTo>
                  <a:cubicBezTo>
                    <a:pt x="2932" y="340"/>
                    <a:pt x="2807" y="331"/>
                    <a:pt x="2682" y="331"/>
                  </a:cubicBezTo>
                  <a:cubicBezTo>
                    <a:pt x="2590" y="331"/>
                    <a:pt x="2498" y="336"/>
                    <a:pt x="2406" y="350"/>
                  </a:cubicBezTo>
                  <a:cubicBezTo>
                    <a:pt x="2406" y="350"/>
                    <a:pt x="2221" y="8"/>
                    <a:pt x="2009" y="8"/>
                  </a:cubicBezTo>
                  <a:cubicBezTo>
                    <a:pt x="1991" y="8"/>
                    <a:pt x="1973" y="11"/>
                    <a:pt x="1955" y="16"/>
                  </a:cubicBezTo>
                  <a:cubicBezTo>
                    <a:pt x="1738" y="66"/>
                    <a:pt x="1253" y="233"/>
                    <a:pt x="1253" y="233"/>
                  </a:cubicBezTo>
                  <a:cubicBezTo>
                    <a:pt x="1253" y="233"/>
                    <a:pt x="749" y="0"/>
                    <a:pt x="361"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7"/>
            <p:cNvSpPr/>
            <p:nvPr/>
          </p:nvSpPr>
          <p:spPr>
            <a:xfrm>
              <a:off x="5063606" y="2200895"/>
              <a:ext cx="11287" cy="63232"/>
            </a:xfrm>
            <a:custGeom>
              <a:avLst/>
              <a:gdLst/>
              <a:ahLst/>
              <a:cxnLst/>
              <a:rect l="l" t="t" r="r" b="b"/>
              <a:pathLst>
                <a:path w="352" h="1972" extrusionOk="0">
                  <a:moveTo>
                    <a:pt x="201" y="0"/>
                  </a:moveTo>
                  <a:cubicBezTo>
                    <a:pt x="51" y="351"/>
                    <a:pt x="1" y="719"/>
                    <a:pt x="51" y="1086"/>
                  </a:cubicBezTo>
                  <a:cubicBezTo>
                    <a:pt x="67" y="1471"/>
                    <a:pt x="168" y="1771"/>
                    <a:pt x="184" y="1972"/>
                  </a:cubicBezTo>
                  <a:cubicBezTo>
                    <a:pt x="268" y="1838"/>
                    <a:pt x="335" y="1688"/>
                    <a:pt x="351" y="1537"/>
                  </a:cubicBezTo>
                  <a:lnTo>
                    <a:pt x="201" y="0"/>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46" name="Google Shape;2146;p67"/>
            <p:cNvSpPr/>
            <p:nvPr/>
          </p:nvSpPr>
          <p:spPr>
            <a:xfrm>
              <a:off x="5104874" y="2200350"/>
              <a:ext cx="17155" cy="52522"/>
            </a:xfrm>
            <a:custGeom>
              <a:avLst/>
              <a:gdLst/>
              <a:ahLst/>
              <a:cxnLst/>
              <a:rect l="l" t="t" r="r" b="b"/>
              <a:pathLst>
                <a:path w="535" h="1638" extrusionOk="0">
                  <a:moveTo>
                    <a:pt x="17" y="0"/>
                  </a:moveTo>
                  <a:lnTo>
                    <a:pt x="17" y="0"/>
                  </a:lnTo>
                  <a:cubicBezTo>
                    <a:pt x="34" y="569"/>
                    <a:pt x="0" y="1621"/>
                    <a:pt x="0" y="1621"/>
                  </a:cubicBezTo>
                  <a:cubicBezTo>
                    <a:pt x="67" y="1621"/>
                    <a:pt x="134" y="1638"/>
                    <a:pt x="201" y="1638"/>
                  </a:cubicBezTo>
                  <a:cubicBezTo>
                    <a:pt x="535" y="853"/>
                    <a:pt x="251" y="518"/>
                    <a:pt x="17"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47" name="Google Shape;2147;p67"/>
            <p:cNvSpPr/>
            <p:nvPr/>
          </p:nvSpPr>
          <p:spPr>
            <a:xfrm>
              <a:off x="5130045" y="2196598"/>
              <a:ext cx="21451" cy="68106"/>
            </a:xfrm>
            <a:custGeom>
              <a:avLst/>
              <a:gdLst/>
              <a:ahLst/>
              <a:cxnLst/>
              <a:rect l="l" t="t" r="r" b="b"/>
              <a:pathLst>
                <a:path w="669" h="2124" extrusionOk="0">
                  <a:moveTo>
                    <a:pt x="117" y="1"/>
                  </a:moveTo>
                  <a:lnTo>
                    <a:pt x="117" y="1"/>
                  </a:lnTo>
                  <a:cubicBezTo>
                    <a:pt x="117" y="1"/>
                    <a:pt x="368" y="619"/>
                    <a:pt x="318" y="869"/>
                  </a:cubicBezTo>
                  <a:cubicBezTo>
                    <a:pt x="284" y="1020"/>
                    <a:pt x="234" y="1187"/>
                    <a:pt x="151" y="1320"/>
                  </a:cubicBezTo>
                  <a:lnTo>
                    <a:pt x="151" y="1337"/>
                  </a:lnTo>
                  <a:cubicBezTo>
                    <a:pt x="134" y="1387"/>
                    <a:pt x="0" y="2022"/>
                    <a:pt x="67" y="2122"/>
                  </a:cubicBezTo>
                  <a:cubicBezTo>
                    <a:pt x="68" y="2123"/>
                    <a:pt x="69" y="2124"/>
                    <a:pt x="70" y="2124"/>
                  </a:cubicBezTo>
                  <a:cubicBezTo>
                    <a:pt x="122" y="2124"/>
                    <a:pt x="668" y="867"/>
                    <a:pt x="635" y="719"/>
                  </a:cubicBezTo>
                  <a:cubicBezTo>
                    <a:pt x="585" y="468"/>
                    <a:pt x="518" y="234"/>
                    <a:pt x="418" y="17"/>
                  </a:cubicBezTo>
                  <a:lnTo>
                    <a:pt x="117" y="1"/>
                  </a:lnTo>
                  <a:close/>
                </a:path>
              </a:pathLst>
            </a:custGeom>
            <a:solidFill>
              <a:srgbClr val="000000">
                <a:alpha val="2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71" name="Google Shape;609;p41">
            <a:extLst>
              <a:ext uri="{FF2B5EF4-FFF2-40B4-BE49-F238E27FC236}">
                <a16:creationId xmlns:a16="http://schemas.microsoft.com/office/drawing/2014/main" id="{1B3FCAA5-8516-41AC-92FC-05CF6D39CC49}"/>
              </a:ext>
            </a:extLst>
          </p:cNvPr>
          <p:cNvSpPr txBox="1">
            <a:spLocks/>
          </p:cNvSpPr>
          <p:nvPr/>
        </p:nvSpPr>
        <p:spPr>
          <a:xfrm>
            <a:off x="720000" y="1140967"/>
            <a:ext cx="2675633" cy="348641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buSzPct val="100000"/>
            </a:pPr>
            <a:r>
              <a:rPr lang="en-US" sz="2400" dirty="0">
                <a:solidFill>
                  <a:schemeClr val="tx1"/>
                </a:solidFill>
              </a:rPr>
              <a:t>Able to help people</a:t>
            </a:r>
          </a:p>
          <a:p>
            <a:pPr>
              <a:spcAft>
                <a:spcPts val="1600"/>
              </a:spcAft>
              <a:buSzPct val="100000"/>
            </a:pPr>
            <a:r>
              <a:rPr lang="en-US" sz="2400" dirty="0">
                <a:solidFill>
                  <a:schemeClr val="tx1"/>
                </a:solidFill>
              </a:rPr>
              <a:t>Respect</a:t>
            </a:r>
          </a:p>
          <a:p>
            <a:pPr>
              <a:spcAft>
                <a:spcPts val="1600"/>
              </a:spcAft>
              <a:buSzPct val="100000"/>
            </a:pPr>
            <a:r>
              <a:rPr lang="en-US" sz="2400" dirty="0">
                <a:solidFill>
                  <a:schemeClr val="tx1"/>
                </a:solidFill>
              </a:rPr>
              <a:t>Well Paid</a:t>
            </a:r>
          </a:p>
          <a:p>
            <a:pPr>
              <a:spcAft>
                <a:spcPts val="1600"/>
              </a:spcAft>
              <a:buSzPct val="100000"/>
            </a:pPr>
            <a:r>
              <a:rPr lang="en-US" sz="2400" dirty="0">
                <a:solidFill>
                  <a:schemeClr val="tx1"/>
                </a:solidFill>
              </a:rPr>
              <a:t>Save lives</a:t>
            </a:r>
          </a:p>
        </p:txBody>
      </p:sp>
      <p:sp>
        <p:nvSpPr>
          <p:cNvPr id="172" name="Google Shape;609;p41">
            <a:extLst>
              <a:ext uri="{FF2B5EF4-FFF2-40B4-BE49-F238E27FC236}">
                <a16:creationId xmlns:a16="http://schemas.microsoft.com/office/drawing/2014/main" id="{0E0BC950-4B47-4580-8F8E-016470433381}"/>
              </a:ext>
            </a:extLst>
          </p:cNvPr>
          <p:cNvSpPr txBox="1">
            <a:spLocks/>
          </p:cNvSpPr>
          <p:nvPr/>
        </p:nvSpPr>
        <p:spPr>
          <a:xfrm>
            <a:off x="6177542" y="1141282"/>
            <a:ext cx="2773811" cy="31919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buSzPct val="100000"/>
            </a:pPr>
            <a:r>
              <a:rPr lang="en-US" sz="2400" dirty="0">
                <a:solidFill>
                  <a:schemeClr val="tx1"/>
                </a:solidFill>
              </a:rPr>
              <a:t>Stress</a:t>
            </a:r>
          </a:p>
          <a:p>
            <a:pPr>
              <a:spcAft>
                <a:spcPts val="1600"/>
              </a:spcAft>
              <a:buSzPct val="100000"/>
            </a:pPr>
            <a:r>
              <a:rPr lang="en-US" sz="2400" dirty="0">
                <a:solidFill>
                  <a:schemeClr val="tx1"/>
                </a:solidFill>
              </a:rPr>
              <a:t>Responsibility</a:t>
            </a:r>
          </a:p>
          <a:p>
            <a:pPr>
              <a:spcAft>
                <a:spcPts val="1600"/>
              </a:spcAft>
              <a:buSzPct val="100000"/>
            </a:pPr>
            <a:r>
              <a:rPr lang="en-US" sz="2400" dirty="0">
                <a:solidFill>
                  <a:schemeClr val="tx1"/>
                </a:solidFill>
              </a:rPr>
              <a:t>Cost (Debt)</a:t>
            </a:r>
          </a:p>
          <a:p>
            <a:pPr>
              <a:spcAft>
                <a:spcPts val="1600"/>
              </a:spcAft>
              <a:buSzPct val="100000"/>
            </a:pPr>
            <a:r>
              <a:rPr lang="en-US" sz="2400" dirty="0">
                <a:solidFill>
                  <a:schemeClr val="tx1"/>
                </a:solidFill>
              </a:rPr>
              <a:t>Time </a:t>
            </a:r>
          </a:p>
          <a:p>
            <a:pPr>
              <a:spcAft>
                <a:spcPts val="1600"/>
              </a:spcAft>
              <a:buSzPct val="100000"/>
            </a:pPr>
            <a:r>
              <a:rPr lang="en-US" sz="2400" dirty="0">
                <a:solidFill>
                  <a:schemeClr val="tx1"/>
                </a:solidFill>
              </a:rPr>
              <a:t>Constant pressure</a:t>
            </a:r>
          </a:p>
        </p:txBody>
      </p:sp>
    </p:spTree>
    <p:extLst>
      <p:ext uri="{BB962C8B-B14F-4D97-AF65-F5344CB8AC3E}">
        <p14:creationId xmlns:p14="http://schemas.microsoft.com/office/powerpoint/2010/main" val="37998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P spid="17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5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sz="4400" b="1" dirty="0"/>
              <a:t>Similar Occupations</a:t>
            </a:r>
            <a:endParaRPr sz="4400" b="1" dirty="0"/>
          </a:p>
        </p:txBody>
      </p:sp>
      <p:sp>
        <p:nvSpPr>
          <p:cNvPr id="1326" name="Google Shape;1326;p52"/>
          <p:cNvSpPr txBox="1">
            <a:spLocks noGrp="1"/>
          </p:cNvSpPr>
          <p:nvPr>
            <p:ph type="subTitle" idx="1"/>
          </p:nvPr>
        </p:nvSpPr>
        <p:spPr>
          <a:xfrm>
            <a:off x="720078" y="1299427"/>
            <a:ext cx="2032500" cy="20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800" b="1" dirty="0"/>
              <a:t>Chiropractors</a:t>
            </a:r>
            <a:endParaRPr sz="2800" b="1" dirty="0"/>
          </a:p>
        </p:txBody>
      </p:sp>
      <p:sp>
        <p:nvSpPr>
          <p:cNvPr id="1328" name="Google Shape;1328;p52"/>
          <p:cNvSpPr txBox="1">
            <a:spLocks noGrp="1"/>
          </p:cNvSpPr>
          <p:nvPr>
            <p:ph type="subTitle" idx="2"/>
          </p:nvPr>
        </p:nvSpPr>
        <p:spPr>
          <a:xfrm>
            <a:off x="680217" y="2049401"/>
            <a:ext cx="2032500" cy="20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800" b="1" dirty="0">
                <a:latin typeface="Pompiere" panose="020B0604020202020204" charset="0"/>
              </a:rPr>
              <a:t>Dentists</a:t>
            </a:r>
            <a:endParaRPr sz="2800" b="1" dirty="0">
              <a:latin typeface="Pompiere" panose="020B0604020202020204" charset="0"/>
            </a:endParaRPr>
          </a:p>
        </p:txBody>
      </p:sp>
      <p:sp>
        <p:nvSpPr>
          <p:cNvPr id="1330" name="Google Shape;1330;p52"/>
          <p:cNvSpPr txBox="1">
            <a:spLocks noGrp="1"/>
          </p:cNvSpPr>
          <p:nvPr>
            <p:ph type="subTitle" idx="3"/>
          </p:nvPr>
        </p:nvSpPr>
        <p:spPr>
          <a:xfrm>
            <a:off x="329184" y="2702377"/>
            <a:ext cx="2423394" cy="1058247"/>
          </a:xfrm>
          <a:prstGeom prst="rect">
            <a:avLst/>
          </a:prstGeom>
        </p:spPr>
        <p:txBody>
          <a:bodyPr spcFirstLastPara="1" wrap="square" lIns="91425" tIns="91425" rIns="91425" bIns="91425" anchor="ctr" anchorCtr="0">
            <a:noAutofit/>
          </a:bodyPr>
          <a:lstStyle/>
          <a:p>
            <a:pPr lvl="0"/>
            <a:r>
              <a:rPr lang="en-US" sz="2800" b="1" dirty="0"/>
              <a:t>Nurse anesthetists, nurse midwives, and nurse practitioners</a:t>
            </a:r>
            <a:endParaRPr sz="2800" b="1" dirty="0"/>
          </a:p>
        </p:txBody>
      </p:sp>
      <p:sp>
        <p:nvSpPr>
          <p:cNvPr id="1332" name="Google Shape;1332;p52"/>
          <p:cNvSpPr txBox="1">
            <a:spLocks noGrp="1"/>
          </p:cNvSpPr>
          <p:nvPr>
            <p:ph type="subTitle" idx="4"/>
          </p:nvPr>
        </p:nvSpPr>
        <p:spPr>
          <a:xfrm>
            <a:off x="680217" y="4135336"/>
            <a:ext cx="2032500" cy="208500"/>
          </a:xfrm>
          <a:prstGeom prst="rect">
            <a:avLst/>
          </a:prstGeom>
        </p:spPr>
        <p:txBody>
          <a:bodyPr spcFirstLastPara="1" wrap="square" lIns="91425" tIns="91425" rIns="91425" bIns="91425" anchor="ctr" anchorCtr="0">
            <a:noAutofit/>
          </a:bodyPr>
          <a:lstStyle/>
          <a:p>
            <a:pPr lvl="0" algn="r"/>
            <a:r>
              <a:rPr lang="en-US" sz="2800" b="1" dirty="0">
                <a:latin typeface="Pompiere" panose="020B0604020202020204" charset="0"/>
              </a:rPr>
              <a:t>Optometrists</a:t>
            </a:r>
            <a:endParaRPr sz="2800" b="1" dirty="0">
              <a:latin typeface="Pompiere" panose="020B0604020202020204" charset="0"/>
            </a:endParaRPr>
          </a:p>
        </p:txBody>
      </p:sp>
      <p:sp>
        <p:nvSpPr>
          <p:cNvPr id="1334" name="Google Shape;1334;p52"/>
          <p:cNvSpPr txBox="1">
            <a:spLocks noGrp="1"/>
          </p:cNvSpPr>
          <p:nvPr>
            <p:ph type="subTitle" idx="5"/>
          </p:nvPr>
        </p:nvSpPr>
        <p:spPr>
          <a:xfrm>
            <a:off x="6391422" y="1438624"/>
            <a:ext cx="2423394" cy="1875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t>Physician Assistants</a:t>
            </a:r>
            <a:endParaRPr sz="2800" b="1" dirty="0"/>
          </a:p>
        </p:txBody>
      </p:sp>
      <p:sp>
        <p:nvSpPr>
          <p:cNvPr id="1336" name="Google Shape;1336;p52"/>
          <p:cNvSpPr txBox="1">
            <a:spLocks noGrp="1"/>
          </p:cNvSpPr>
          <p:nvPr>
            <p:ph type="subTitle" idx="6"/>
          </p:nvPr>
        </p:nvSpPr>
        <p:spPr>
          <a:xfrm>
            <a:off x="6391422" y="2247712"/>
            <a:ext cx="2032500" cy="20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latin typeface="Pompiere" panose="020B0604020202020204" charset="0"/>
              </a:rPr>
              <a:t>Podiatrists</a:t>
            </a:r>
            <a:endParaRPr sz="2800" b="1" dirty="0">
              <a:latin typeface="Pompiere" panose="020B0604020202020204" charset="0"/>
            </a:endParaRPr>
          </a:p>
        </p:txBody>
      </p:sp>
      <p:grpSp>
        <p:nvGrpSpPr>
          <p:cNvPr id="1338" name="Google Shape;1338;p52"/>
          <p:cNvGrpSpPr/>
          <p:nvPr/>
        </p:nvGrpSpPr>
        <p:grpSpPr>
          <a:xfrm>
            <a:off x="3344174" y="1128028"/>
            <a:ext cx="1217772" cy="3727159"/>
            <a:chOff x="3344174" y="1128028"/>
            <a:chExt cx="1217772" cy="3727159"/>
          </a:xfrm>
        </p:grpSpPr>
        <p:sp>
          <p:nvSpPr>
            <p:cNvPr id="1339" name="Google Shape;1339;p52"/>
            <p:cNvSpPr/>
            <p:nvPr/>
          </p:nvSpPr>
          <p:spPr>
            <a:xfrm>
              <a:off x="3624772" y="4650067"/>
              <a:ext cx="544113" cy="186916"/>
            </a:xfrm>
            <a:custGeom>
              <a:avLst/>
              <a:gdLst/>
              <a:ahLst/>
              <a:cxnLst/>
              <a:rect l="l" t="t" r="r" b="b"/>
              <a:pathLst>
                <a:path w="16977" h="5832" extrusionOk="0">
                  <a:moveTo>
                    <a:pt x="8088" y="0"/>
                  </a:moveTo>
                  <a:cubicBezTo>
                    <a:pt x="8088" y="0"/>
                    <a:pt x="7469" y="1420"/>
                    <a:pt x="6834" y="1838"/>
                  </a:cubicBezTo>
                  <a:cubicBezTo>
                    <a:pt x="6199" y="2256"/>
                    <a:pt x="3476" y="3141"/>
                    <a:pt x="1939" y="3776"/>
                  </a:cubicBezTo>
                  <a:cubicBezTo>
                    <a:pt x="1070" y="4144"/>
                    <a:pt x="1" y="5247"/>
                    <a:pt x="1" y="5831"/>
                  </a:cubicBezTo>
                  <a:lnTo>
                    <a:pt x="16976" y="5831"/>
                  </a:lnTo>
                  <a:lnTo>
                    <a:pt x="16459" y="2089"/>
                  </a:lnTo>
                  <a:lnTo>
                    <a:pt x="8088" y="0"/>
                  </a:lnTo>
                  <a:close/>
                </a:path>
              </a:pathLst>
            </a:custGeom>
            <a:solidFill>
              <a:srgbClr val="F3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3597465" y="4708942"/>
              <a:ext cx="645327" cy="146244"/>
            </a:xfrm>
            <a:custGeom>
              <a:avLst/>
              <a:gdLst/>
              <a:ahLst/>
              <a:cxnLst/>
              <a:rect l="l" t="t" r="r" b="b"/>
              <a:pathLst>
                <a:path w="20135" h="4563" extrusionOk="0">
                  <a:moveTo>
                    <a:pt x="6734" y="1"/>
                  </a:moveTo>
                  <a:cubicBezTo>
                    <a:pt x="5798" y="519"/>
                    <a:pt x="2841" y="1839"/>
                    <a:pt x="1488" y="2724"/>
                  </a:cubicBezTo>
                  <a:cubicBezTo>
                    <a:pt x="117" y="3627"/>
                    <a:pt x="0" y="4562"/>
                    <a:pt x="0" y="4562"/>
                  </a:cubicBezTo>
                  <a:lnTo>
                    <a:pt x="19332" y="4562"/>
                  </a:lnTo>
                  <a:cubicBezTo>
                    <a:pt x="20134" y="4562"/>
                    <a:pt x="20134" y="3359"/>
                    <a:pt x="19332" y="3359"/>
                  </a:cubicBezTo>
                  <a:lnTo>
                    <a:pt x="8572" y="3359"/>
                  </a:lnTo>
                  <a:cubicBezTo>
                    <a:pt x="8572" y="3359"/>
                    <a:pt x="8104" y="1204"/>
                    <a:pt x="673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3654226" y="2809499"/>
              <a:ext cx="539305" cy="1968575"/>
            </a:xfrm>
            <a:custGeom>
              <a:avLst/>
              <a:gdLst/>
              <a:ahLst/>
              <a:cxnLst/>
              <a:rect l="l" t="t" r="r" b="b"/>
              <a:pathLst>
                <a:path w="16827" h="61422" extrusionOk="0">
                  <a:moveTo>
                    <a:pt x="1" y="1"/>
                  </a:moveTo>
                  <a:cubicBezTo>
                    <a:pt x="1" y="84"/>
                    <a:pt x="201" y="2089"/>
                    <a:pt x="535" y="5331"/>
                  </a:cubicBezTo>
                  <a:cubicBezTo>
                    <a:pt x="2039" y="19617"/>
                    <a:pt x="6099" y="57729"/>
                    <a:pt x="6099" y="57729"/>
                  </a:cubicBezTo>
                  <a:lnTo>
                    <a:pt x="16826" y="61421"/>
                  </a:lnTo>
                  <a:lnTo>
                    <a:pt x="12181" y="5331"/>
                  </a:lnTo>
                  <a:lnTo>
                    <a:pt x="11763" y="268"/>
                  </a:lnTo>
                  <a:lnTo>
                    <a:pt x="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3908062" y="4650067"/>
              <a:ext cx="544658" cy="186916"/>
            </a:xfrm>
            <a:custGeom>
              <a:avLst/>
              <a:gdLst/>
              <a:ahLst/>
              <a:cxnLst/>
              <a:rect l="l" t="t" r="r" b="b"/>
              <a:pathLst>
                <a:path w="16994" h="5832" extrusionOk="0">
                  <a:moveTo>
                    <a:pt x="8104" y="0"/>
                  </a:moveTo>
                  <a:cubicBezTo>
                    <a:pt x="8104" y="0"/>
                    <a:pt x="7469" y="1420"/>
                    <a:pt x="6834" y="1838"/>
                  </a:cubicBezTo>
                  <a:cubicBezTo>
                    <a:pt x="6216" y="2256"/>
                    <a:pt x="3476" y="3141"/>
                    <a:pt x="1955" y="3776"/>
                  </a:cubicBezTo>
                  <a:cubicBezTo>
                    <a:pt x="1086" y="4144"/>
                    <a:pt x="0" y="5247"/>
                    <a:pt x="0" y="5831"/>
                  </a:cubicBezTo>
                  <a:lnTo>
                    <a:pt x="16993" y="5831"/>
                  </a:lnTo>
                  <a:lnTo>
                    <a:pt x="16458" y="2089"/>
                  </a:lnTo>
                  <a:lnTo>
                    <a:pt x="8104"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3881268" y="4708942"/>
              <a:ext cx="645327" cy="146244"/>
            </a:xfrm>
            <a:custGeom>
              <a:avLst/>
              <a:gdLst/>
              <a:ahLst/>
              <a:cxnLst/>
              <a:rect l="l" t="t" r="r" b="b"/>
              <a:pathLst>
                <a:path w="20135" h="4563" extrusionOk="0">
                  <a:moveTo>
                    <a:pt x="6735" y="1"/>
                  </a:moveTo>
                  <a:cubicBezTo>
                    <a:pt x="5782" y="519"/>
                    <a:pt x="2841" y="1839"/>
                    <a:pt x="1471" y="2724"/>
                  </a:cubicBezTo>
                  <a:cubicBezTo>
                    <a:pt x="101" y="3627"/>
                    <a:pt x="1" y="4562"/>
                    <a:pt x="1" y="4562"/>
                  </a:cubicBezTo>
                  <a:lnTo>
                    <a:pt x="19316" y="4562"/>
                  </a:lnTo>
                  <a:cubicBezTo>
                    <a:pt x="20135" y="4562"/>
                    <a:pt x="20135" y="3359"/>
                    <a:pt x="19316" y="3359"/>
                  </a:cubicBezTo>
                  <a:lnTo>
                    <a:pt x="8572" y="3359"/>
                  </a:lnTo>
                  <a:cubicBezTo>
                    <a:pt x="8572" y="3359"/>
                    <a:pt x="8105" y="1204"/>
                    <a:pt x="673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3937516" y="2809499"/>
              <a:ext cx="539273" cy="1968575"/>
            </a:xfrm>
            <a:custGeom>
              <a:avLst/>
              <a:gdLst/>
              <a:ahLst/>
              <a:cxnLst/>
              <a:rect l="l" t="t" r="r" b="b"/>
              <a:pathLst>
                <a:path w="16826" h="61422" extrusionOk="0">
                  <a:moveTo>
                    <a:pt x="0" y="1"/>
                  </a:moveTo>
                  <a:cubicBezTo>
                    <a:pt x="0" y="84"/>
                    <a:pt x="218" y="2089"/>
                    <a:pt x="552" y="5331"/>
                  </a:cubicBezTo>
                  <a:cubicBezTo>
                    <a:pt x="2039" y="19617"/>
                    <a:pt x="6099" y="57729"/>
                    <a:pt x="6099" y="57729"/>
                  </a:cubicBezTo>
                  <a:lnTo>
                    <a:pt x="16826" y="61421"/>
                  </a:lnTo>
                  <a:lnTo>
                    <a:pt x="12198" y="5331"/>
                  </a:lnTo>
                  <a:lnTo>
                    <a:pt x="11780" y="268"/>
                  </a:lnTo>
                  <a:lnTo>
                    <a:pt x="0"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3937516" y="2809499"/>
              <a:ext cx="390946" cy="170859"/>
            </a:xfrm>
            <a:custGeom>
              <a:avLst/>
              <a:gdLst/>
              <a:ahLst/>
              <a:cxnLst/>
              <a:rect l="l" t="t" r="r" b="b"/>
              <a:pathLst>
                <a:path w="12198" h="5331" extrusionOk="0">
                  <a:moveTo>
                    <a:pt x="0" y="1"/>
                  </a:moveTo>
                  <a:cubicBezTo>
                    <a:pt x="0" y="84"/>
                    <a:pt x="218" y="2089"/>
                    <a:pt x="552" y="5331"/>
                  </a:cubicBezTo>
                  <a:lnTo>
                    <a:pt x="12198" y="5331"/>
                  </a:lnTo>
                  <a:lnTo>
                    <a:pt x="11780" y="268"/>
                  </a:ln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3951970" y="1368211"/>
              <a:ext cx="484147" cy="661127"/>
            </a:xfrm>
            <a:custGeom>
              <a:avLst/>
              <a:gdLst/>
              <a:ahLst/>
              <a:cxnLst/>
              <a:rect l="l" t="t" r="r" b="b"/>
              <a:pathLst>
                <a:path w="15106" h="20628" extrusionOk="0">
                  <a:moveTo>
                    <a:pt x="6004" y="0"/>
                  </a:moveTo>
                  <a:cubicBezTo>
                    <a:pt x="5499" y="0"/>
                    <a:pt x="5026" y="24"/>
                    <a:pt x="4612" y="75"/>
                  </a:cubicBezTo>
                  <a:cubicBezTo>
                    <a:pt x="2306" y="342"/>
                    <a:pt x="1989" y="927"/>
                    <a:pt x="1822" y="1495"/>
                  </a:cubicBezTo>
                  <a:cubicBezTo>
                    <a:pt x="1471" y="2631"/>
                    <a:pt x="2273" y="4586"/>
                    <a:pt x="2273" y="4586"/>
                  </a:cubicBezTo>
                  <a:cubicBezTo>
                    <a:pt x="2373" y="4586"/>
                    <a:pt x="1" y="14611"/>
                    <a:pt x="301" y="16650"/>
                  </a:cubicBezTo>
                  <a:cubicBezTo>
                    <a:pt x="619" y="18688"/>
                    <a:pt x="3075" y="20125"/>
                    <a:pt x="5498" y="20576"/>
                  </a:cubicBezTo>
                  <a:cubicBezTo>
                    <a:pt x="5683" y="20611"/>
                    <a:pt x="5886" y="20627"/>
                    <a:pt x="6105" y="20627"/>
                  </a:cubicBezTo>
                  <a:cubicBezTo>
                    <a:pt x="8743" y="20627"/>
                    <a:pt x="13547" y="18242"/>
                    <a:pt x="14303" y="16683"/>
                  </a:cubicBezTo>
                  <a:cubicBezTo>
                    <a:pt x="15105" y="14996"/>
                    <a:pt x="13835" y="2247"/>
                    <a:pt x="12465" y="1295"/>
                  </a:cubicBezTo>
                  <a:cubicBezTo>
                    <a:pt x="11353" y="512"/>
                    <a:pt x="8334" y="0"/>
                    <a:pt x="600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4013571" y="1534743"/>
              <a:ext cx="348640" cy="389440"/>
            </a:xfrm>
            <a:custGeom>
              <a:avLst/>
              <a:gdLst/>
              <a:ahLst/>
              <a:cxnLst/>
              <a:rect l="l" t="t" r="r" b="b"/>
              <a:pathLst>
                <a:path w="10878" h="12151" extrusionOk="0">
                  <a:moveTo>
                    <a:pt x="4770" y="1"/>
                  </a:moveTo>
                  <a:cubicBezTo>
                    <a:pt x="3944" y="1"/>
                    <a:pt x="3235" y="103"/>
                    <a:pt x="2891" y="393"/>
                  </a:cubicBezTo>
                  <a:cubicBezTo>
                    <a:pt x="1754" y="1345"/>
                    <a:pt x="0" y="8346"/>
                    <a:pt x="1270" y="10451"/>
                  </a:cubicBezTo>
                  <a:cubicBezTo>
                    <a:pt x="1956" y="11588"/>
                    <a:pt x="4338" y="12150"/>
                    <a:pt x="6494" y="12150"/>
                  </a:cubicBezTo>
                  <a:cubicBezTo>
                    <a:pt x="8330" y="12150"/>
                    <a:pt x="10003" y="11743"/>
                    <a:pt x="10326" y="10936"/>
                  </a:cubicBezTo>
                  <a:cubicBezTo>
                    <a:pt x="10877" y="9516"/>
                    <a:pt x="9908" y="3735"/>
                    <a:pt x="9490" y="1479"/>
                  </a:cubicBezTo>
                  <a:cubicBezTo>
                    <a:pt x="9390" y="928"/>
                    <a:pt x="8956" y="493"/>
                    <a:pt x="8404" y="393"/>
                  </a:cubicBezTo>
                  <a:cubicBezTo>
                    <a:pt x="7468" y="224"/>
                    <a:pt x="5991" y="1"/>
                    <a:pt x="4770"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3400390" y="1506090"/>
              <a:ext cx="608918" cy="589688"/>
            </a:xfrm>
            <a:custGeom>
              <a:avLst/>
              <a:gdLst/>
              <a:ahLst/>
              <a:cxnLst/>
              <a:rect l="l" t="t" r="r" b="b"/>
              <a:pathLst>
                <a:path w="18999" h="18399" extrusionOk="0">
                  <a:moveTo>
                    <a:pt x="5114" y="0"/>
                  </a:moveTo>
                  <a:lnTo>
                    <a:pt x="1" y="1120"/>
                  </a:lnTo>
                  <a:cubicBezTo>
                    <a:pt x="1" y="1120"/>
                    <a:pt x="1605" y="16224"/>
                    <a:pt x="3443" y="17895"/>
                  </a:cubicBezTo>
                  <a:cubicBezTo>
                    <a:pt x="3842" y="18251"/>
                    <a:pt x="4664" y="18398"/>
                    <a:pt x="5720" y="18398"/>
                  </a:cubicBezTo>
                  <a:cubicBezTo>
                    <a:pt x="9566" y="18398"/>
                    <a:pt x="16517" y="16447"/>
                    <a:pt x="17461" y="15556"/>
                  </a:cubicBezTo>
                  <a:cubicBezTo>
                    <a:pt x="18815" y="14269"/>
                    <a:pt x="18998" y="10276"/>
                    <a:pt x="16609" y="9959"/>
                  </a:cubicBezTo>
                  <a:cubicBezTo>
                    <a:pt x="16320" y="9923"/>
                    <a:pt x="15976" y="9907"/>
                    <a:pt x="15594" y="9907"/>
                  </a:cubicBezTo>
                  <a:cubicBezTo>
                    <a:pt x="12789" y="9907"/>
                    <a:pt x="7937" y="10761"/>
                    <a:pt x="7937" y="10761"/>
                  </a:cubicBezTo>
                  <a:lnTo>
                    <a:pt x="5114"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3620477" y="1796303"/>
              <a:ext cx="941469" cy="1082841"/>
            </a:xfrm>
            <a:custGeom>
              <a:avLst/>
              <a:gdLst/>
              <a:ahLst/>
              <a:cxnLst/>
              <a:rect l="l" t="t" r="r" b="b"/>
              <a:pathLst>
                <a:path w="29375" h="33786" extrusionOk="0">
                  <a:moveTo>
                    <a:pt x="12581" y="1"/>
                  </a:moveTo>
                  <a:cubicBezTo>
                    <a:pt x="11538" y="1"/>
                    <a:pt x="9125" y="364"/>
                    <a:pt x="8422" y="904"/>
                  </a:cubicBezTo>
                  <a:cubicBezTo>
                    <a:pt x="7353" y="1706"/>
                    <a:pt x="586" y="22959"/>
                    <a:pt x="1" y="33786"/>
                  </a:cubicBezTo>
                  <a:lnTo>
                    <a:pt x="23543" y="33786"/>
                  </a:lnTo>
                  <a:lnTo>
                    <a:pt x="20903" y="24897"/>
                  </a:lnTo>
                  <a:cubicBezTo>
                    <a:pt x="20903" y="24897"/>
                    <a:pt x="29375" y="8773"/>
                    <a:pt x="28606" y="6451"/>
                  </a:cubicBezTo>
                  <a:cubicBezTo>
                    <a:pt x="27720" y="3727"/>
                    <a:pt x="25097" y="3059"/>
                    <a:pt x="22825" y="2140"/>
                  </a:cubicBezTo>
                  <a:cubicBezTo>
                    <a:pt x="22507" y="2023"/>
                    <a:pt x="22190" y="1889"/>
                    <a:pt x="21889" y="1739"/>
                  </a:cubicBezTo>
                  <a:cubicBezTo>
                    <a:pt x="19299" y="1171"/>
                    <a:pt x="13919" y="118"/>
                    <a:pt x="13752" y="68"/>
                  </a:cubicBezTo>
                  <a:cubicBezTo>
                    <a:pt x="13752" y="68"/>
                    <a:pt x="13284" y="18"/>
                    <a:pt x="12649" y="1"/>
                  </a:cubicBezTo>
                  <a:cubicBezTo>
                    <a:pt x="12627" y="1"/>
                    <a:pt x="12605" y="1"/>
                    <a:pt x="12581"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4056389" y="2607616"/>
              <a:ext cx="178358" cy="198357"/>
            </a:xfrm>
            <a:custGeom>
              <a:avLst/>
              <a:gdLst/>
              <a:ahLst/>
              <a:cxnLst/>
              <a:rect l="l" t="t" r="r" b="b"/>
              <a:pathLst>
                <a:path w="5565" h="6189" extrusionOk="0">
                  <a:moveTo>
                    <a:pt x="5314" y="1"/>
                  </a:moveTo>
                  <a:lnTo>
                    <a:pt x="1" y="68"/>
                  </a:lnTo>
                  <a:lnTo>
                    <a:pt x="168" y="4412"/>
                  </a:lnTo>
                  <a:cubicBezTo>
                    <a:pt x="168" y="4412"/>
                    <a:pt x="335" y="5665"/>
                    <a:pt x="2039" y="6083"/>
                  </a:cubicBezTo>
                  <a:cubicBezTo>
                    <a:pt x="2336" y="6155"/>
                    <a:pt x="2628" y="6188"/>
                    <a:pt x="2908" y="6188"/>
                  </a:cubicBezTo>
                  <a:cubicBezTo>
                    <a:pt x="4236" y="6188"/>
                    <a:pt x="5304" y="5453"/>
                    <a:pt x="5414" y="4763"/>
                  </a:cubicBezTo>
                  <a:cubicBezTo>
                    <a:pt x="5565" y="3844"/>
                    <a:pt x="5331" y="84"/>
                    <a:pt x="5314"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3707237" y="2609764"/>
              <a:ext cx="178358" cy="198325"/>
            </a:xfrm>
            <a:custGeom>
              <a:avLst/>
              <a:gdLst/>
              <a:ahLst/>
              <a:cxnLst/>
              <a:rect l="l" t="t" r="r" b="b"/>
              <a:pathLst>
                <a:path w="5565" h="6188" extrusionOk="0">
                  <a:moveTo>
                    <a:pt x="5314" y="1"/>
                  </a:moveTo>
                  <a:lnTo>
                    <a:pt x="1" y="67"/>
                  </a:lnTo>
                  <a:lnTo>
                    <a:pt x="151" y="4395"/>
                  </a:lnTo>
                  <a:cubicBezTo>
                    <a:pt x="151" y="4395"/>
                    <a:pt x="318" y="5665"/>
                    <a:pt x="2022" y="6082"/>
                  </a:cubicBezTo>
                  <a:cubicBezTo>
                    <a:pt x="2319" y="6155"/>
                    <a:pt x="2612" y="6188"/>
                    <a:pt x="2893" y="6188"/>
                  </a:cubicBezTo>
                  <a:cubicBezTo>
                    <a:pt x="4225" y="6188"/>
                    <a:pt x="5304" y="5452"/>
                    <a:pt x="5414" y="4763"/>
                  </a:cubicBezTo>
                  <a:cubicBezTo>
                    <a:pt x="5565" y="3844"/>
                    <a:pt x="5331" y="84"/>
                    <a:pt x="5314"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4025878" y="1796335"/>
              <a:ext cx="326141" cy="244061"/>
            </a:xfrm>
            <a:custGeom>
              <a:avLst/>
              <a:gdLst/>
              <a:ahLst/>
              <a:cxnLst/>
              <a:rect l="l" t="t" r="r" b="b"/>
              <a:pathLst>
                <a:path w="10176" h="7615" extrusionOk="0">
                  <a:moveTo>
                    <a:pt x="0" y="0"/>
                  </a:moveTo>
                  <a:cubicBezTo>
                    <a:pt x="101" y="2273"/>
                    <a:pt x="418" y="6784"/>
                    <a:pt x="1571" y="7603"/>
                  </a:cubicBezTo>
                  <a:cubicBezTo>
                    <a:pt x="1644" y="7611"/>
                    <a:pt x="1720" y="7615"/>
                    <a:pt x="1798" y="7615"/>
                  </a:cubicBezTo>
                  <a:cubicBezTo>
                    <a:pt x="3972" y="7615"/>
                    <a:pt x="8257" y="4558"/>
                    <a:pt x="10176" y="2139"/>
                  </a:cubicBezTo>
                  <a:cubicBezTo>
                    <a:pt x="9858" y="2022"/>
                    <a:pt x="9541" y="1872"/>
                    <a:pt x="9240" y="1738"/>
                  </a:cubicBezTo>
                  <a:cubicBezTo>
                    <a:pt x="6650" y="1153"/>
                    <a:pt x="1270" y="117"/>
                    <a:pt x="1103" y="67"/>
                  </a:cubicBezTo>
                  <a:cubicBezTo>
                    <a:pt x="1103" y="67"/>
                    <a:pt x="635" y="17"/>
                    <a:pt x="0"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3683744" y="1320745"/>
              <a:ext cx="101182" cy="154834"/>
            </a:xfrm>
            <a:custGeom>
              <a:avLst/>
              <a:gdLst/>
              <a:ahLst/>
              <a:cxnLst/>
              <a:rect l="l" t="t" r="r" b="b"/>
              <a:pathLst>
                <a:path w="3157" h="4831" extrusionOk="0">
                  <a:moveTo>
                    <a:pt x="277" y="1"/>
                  </a:moveTo>
                  <a:cubicBezTo>
                    <a:pt x="61" y="1"/>
                    <a:pt x="0" y="462"/>
                    <a:pt x="49" y="704"/>
                  </a:cubicBezTo>
                  <a:cubicBezTo>
                    <a:pt x="115" y="971"/>
                    <a:pt x="299" y="1322"/>
                    <a:pt x="516" y="1406"/>
                  </a:cubicBezTo>
                  <a:cubicBezTo>
                    <a:pt x="884" y="1489"/>
                    <a:pt x="1252" y="1556"/>
                    <a:pt x="1636" y="1606"/>
                  </a:cubicBezTo>
                  <a:lnTo>
                    <a:pt x="2806" y="4831"/>
                  </a:lnTo>
                  <a:cubicBezTo>
                    <a:pt x="2806" y="4831"/>
                    <a:pt x="3156" y="2993"/>
                    <a:pt x="2789" y="1589"/>
                  </a:cubicBezTo>
                  <a:cubicBezTo>
                    <a:pt x="2537" y="630"/>
                    <a:pt x="2364" y="436"/>
                    <a:pt x="2157" y="436"/>
                  </a:cubicBezTo>
                  <a:cubicBezTo>
                    <a:pt x="2061" y="436"/>
                    <a:pt x="1958" y="477"/>
                    <a:pt x="1836" y="503"/>
                  </a:cubicBezTo>
                  <a:cubicBezTo>
                    <a:pt x="1519" y="570"/>
                    <a:pt x="1218" y="620"/>
                    <a:pt x="901" y="654"/>
                  </a:cubicBezTo>
                  <a:cubicBezTo>
                    <a:pt x="901" y="654"/>
                    <a:pt x="533" y="52"/>
                    <a:pt x="299" y="2"/>
                  </a:cubicBezTo>
                  <a:cubicBezTo>
                    <a:pt x="292" y="1"/>
                    <a:pt x="284" y="1"/>
                    <a:pt x="27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3344174" y="1128028"/>
              <a:ext cx="442354" cy="624430"/>
            </a:xfrm>
            <a:custGeom>
              <a:avLst/>
              <a:gdLst/>
              <a:ahLst/>
              <a:cxnLst/>
              <a:rect l="l" t="t" r="r" b="b"/>
              <a:pathLst>
                <a:path w="13802" h="19483" extrusionOk="0">
                  <a:moveTo>
                    <a:pt x="3392" y="0"/>
                  </a:moveTo>
                  <a:lnTo>
                    <a:pt x="0" y="16542"/>
                  </a:lnTo>
                  <a:lnTo>
                    <a:pt x="10226" y="19482"/>
                  </a:lnTo>
                  <a:lnTo>
                    <a:pt x="13802" y="2790"/>
                  </a:lnTo>
                  <a:lnTo>
                    <a:pt x="3392"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3617272" y="1343949"/>
              <a:ext cx="166596" cy="168198"/>
            </a:xfrm>
            <a:custGeom>
              <a:avLst/>
              <a:gdLst/>
              <a:ahLst/>
              <a:cxnLst/>
              <a:rect l="l" t="t" r="r" b="b"/>
              <a:pathLst>
                <a:path w="5198" h="5248" extrusionOk="0">
                  <a:moveTo>
                    <a:pt x="1065" y="0"/>
                  </a:moveTo>
                  <a:cubicBezTo>
                    <a:pt x="621" y="0"/>
                    <a:pt x="148" y="35"/>
                    <a:pt x="84" y="130"/>
                  </a:cubicBezTo>
                  <a:cubicBezTo>
                    <a:pt x="34" y="214"/>
                    <a:pt x="17" y="297"/>
                    <a:pt x="17" y="398"/>
                  </a:cubicBezTo>
                  <a:cubicBezTo>
                    <a:pt x="1" y="498"/>
                    <a:pt x="34" y="598"/>
                    <a:pt x="101" y="665"/>
                  </a:cubicBezTo>
                  <a:lnTo>
                    <a:pt x="652" y="799"/>
                  </a:lnTo>
                  <a:cubicBezTo>
                    <a:pt x="652" y="799"/>
                    <a:pt x="485" y="1250"/>
                    <a:pt x="569" y="1317"/>
                  </a:cubicBezTo>
                  <a:cubicBezTo>
                    <a:pt x="769" y="1417"/>
                    <a:pt x="953" y="1484"/>
                    <a:pt x="1154" y="1551"/>
                  </a:cubicBezTo>
                  <a:cubicBezTo>
                    <a:pt x="1137" y="1651"/>
                    <a:pt x="1120" y="1734"/>
                    <a:pt x="1103" y="1835"/>
                  </a:cubicBezTo>
                  <a:cubicBezTo>
                    <a:pt x="1087" y="1935"/>
                    <a:pt x="1087" y="2052"/>
                    <a:pt x="1137" y="2152"/>
                  </a:cubicBezTo>
                  <a:cubicBezTo>
                    <a:pt x="1187" y="2236"/>
                    <a:pt x="1254" y="2302"/>
                    <a:pt x="1337" y="2336"/>
                  </a:cubicBezTo>
                  <a:cubicBezTo>
                    <a:pt x="1237" y="2386"/>
                    <a:pt x="1137" y="2419"/>
                    <a:pt x="1037" y="2469"/>
                  </a:cubicBezTo>
                  <a:cubicBezTo>
                    <a:pt x="986" y="2503"/>
                    <a:pt x="970" y="2520"/>
                    <a:pt x="936" y="2553"/>
                  </a:cubicBezTo>
                  <a:cubicBezTo>
                    <a:pt x="886" y="2737"/>
                    <a:pt x="953" y="2937"/>
                    <a:pt x="1087" y="3054"/>
                  </a:cubicBezTo>
                  <a:cubicBezTo>
                    <a:pt x="1254" y="3155"/>
                    <a:pt x="2240" y="3522"/>
                    <a:pt x="2240" y="3522"/>
                  </a:cubicBezTo>
                  <a:cubicBezTo>
                    <a:pt x="2240" y="3522"/>
                    <a:pt x="3268" y="5247"/>
                    <a:pt x="4294" y="5247"/>
                  </a:cubicBezTo>
                  <a:cubicBezTo>
                    <a:pt x="4322" y="5247"/>
                    <a:pt x="4350" y="5246"/>
                    <a:pt x="4378" y="5243"/>
                  </a:cubicBezTo>
                  <a:cubicBezTo>
                    <a:pt x="5063" y="5176"/>
                    <a:pt x="5197" y="2269"/>
                    <a:pt x="4412" y="1400"/>
                  </a:cubicBezTo>
                  <a:cubicBezTo>
                    <a:pt x="3727" y="632"/>
                    <a:pt x="2139" y="80"/>
                    <a:pt x="1722" y="30"/>
                  </a:cubicBezTo>
                  <a:cubicBezTo>
                    <a:pt x="1569" y="12"/>
                    <a:pt x="1322" y="0"/>
                    <a:pt x="1065"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3617272" y="1356673"/>
              <a:ext cx="81439" cy="27883"/>
            </a:xfrm>
            <a:custGeom>
              <a:avLst/>
              <a:gdLst/>
              <a:ahLst/>
              <a:cxnLst/>
              <a:rect l="l" t="t" r="r" b="b"/>
              <a:pathLst>
                <a:path w="2541" h="870" extrusionOk="0">
                  <a:moveTo>
                    <a:pt x="17" y="1"/>
                  </a:moveTo>
                  <a:cubicBezTo>
                    <a:pt x="1" y="101"/>
                    <a:pt x="34" y="201"/>
                    <a:pt x="101" y="268"/>
                  </a:cubicBezTo>
                  <a:lnTo>
                    <a:pt x="652" y="402"/>
                  </a:lnTo>
                  <a:cubicBezTo>
                    <a:pt x="652" y="402"/>
                    <a:pt x="2273" y="786"/>
                    <a:pt x="2540" y="869"/>
                  </a:cubicBezTo>
                  <a:cubicBezTo>
                    <a:pt x="2323" y="585"/>
                    <a:pt x="2006" y="385"/>
                    <a:pt x="1655" y="285"/>
                  </a:cubicBezTo>
                  <a:cubicBezTo>
                    <a:pt x="1103" y="151"/>
                    <a:pt x="569" y="67"/>
                    <a:pt x="17"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3652623" y="1393626"/>
              <a:ext cx="48748" cy="17179"/>
            </a:xfrm>
            <a:custGeom>
              <a:avLst/>
              <a:gdLst/>
              <a:ahLst/>
              <a:cxnLst/>
              <a:rect l="l" t="t" r="r" b="b"/>
              <a:pathLst>
                <a:path w="1521" h="536" extrusionOk="0">
                  <a:moveTo>
                    <a:pt x="51" y="1"/>
                  </a:moveTo>
                  <a:cubicBezTo>
                    <a:pt x="34" y="101"/>
                    <a:pt x="17" y="184"/>
                    <a:pt x="0" y="285"/>
                  </a:cubicBezTo>
                  <a:cubicBezTo>
                    <a:pt x="502" y="418"/>
                    <a:pt x="1003" y="502"/>
                    <a:pt x="1521" y="535"/>
                  </a:cubicBezTo>
                  <a:lnTo>
                    <a:pt x="51"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3650476" y="1418786"/>
              <a:ext cx="39678" cy="11826"/>
            </a:xfrm>
            <a:custGeom>
              <a:avLst/>
              <a:gdLst/>
              <a:ahLst/>
              <a:cxnLst/>
              <a:rect l="l" t="t" r="r" b="b"/>
              <a:pathLst>
                <a:path w="1238" h="369" extrusionOk="0">
                  <a:moveTo>
                    <a:pt x="301" y="1"/>
                  </a:moveTo>
                  <a:cubicBezTo>
                    <a:pt x="201" y="34"/>
                    <a:pt x="101" y="84"/>
                    <a:pt x="1" y="134"/>
                  </a:cubicBezTo>
                  <a:cubicBezTo>
                    <a:pt x="402" y="251"/>
                    <a:pt x="819" y="318"/>
                    <a:pt x="1237" y="368"/>
                  </a:cubicBezTo>
                  <a:cubicBezTo>
                    <a:pt x="936" y="218"/>
                    <a:pt x="619" y="101"/>
                    <a:pt x="30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3398243" y="1300393"/>
              <a:ext cx="84644" cy="37242"/>
            </a:xfrm>
            <a:custGeom>
              <a:avLst/>
              <a:gdLst/>
              <a:ahLst/>
              <a:cxnLst/>
              <a:rect l="l" t="t" r="r" b="b"/>
              <a:pathLst>
                <a:path w="2641" h="1162" extrusionOk="0">
                  <a:moveTo>
                    <a:pt x="1434" y="1"/>
                  </a:moveTo>
                  <a:cubicBezTo>
                    <a:pt x="1407" y="1"/>
                    <a:pt x="1380" y="1"/>
                    <a:pt x="1354" y="2"/>
                  </a:cubicBezTo>
                  <a:cubicBezTo>
                    <a:pt x="920" y="19"/>
                    <a:pt x="168" y="336"/>
                    <a:pt x="84" y="487"/>
                  </a:cubicBezTo>
                  <a:cubicBezTo>
                    <a:pt x="18" y="704"/>
                    <a:pt x="1" y="938"/>
                    <a:pt x="18" y="1155"/>
                  </a:cubicBezTo>
                  <a:cubicBezTo>
                    <a:pt x="35" y="1160"/>
                    <a:pt x="55" y="1162"/>
                    <a:pt x="78" y="1162"/>
                  </a:cubicBezTo>
                  <a:cubicBezTo>
                    <a:pt x="382" y="1162"/>
                    <a:pt x="1120" y="771"/>
                    <a:pt x="1120" y="771"/>
                  </a:cubicBezTo>
                  <a:cubicBezTo>
                    <a:pt x="1212" y="775"/>
                    <a:pt x="1304" y="777"/>
                    <a:pt x="1396" y="777"/>
                  </a:cubicBezTo>
                  <a:cubicBezTo>
                    <a:pt x="1672" y="777"/>
                    <a:pt x="1947" y="758"/>
                    <a:pt x="2223" y="721"/>
                  </a:cubicBezTo>
                  <a:cubicBezTo>
                    <a:pt x="2424" y="654"/>
                    <a:pt x="2641" y="437"/>
                    <a:pt x="2607" y="270"/>
                  </a:cubicBezTo>
                  <a:cubicBezTo>
                    <a:pt x="2560" y="128"/>
                    <a:pt x="1889" y="1"/>
                    <a:pt x="1434"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3380583" y="1333340"/>
              <a:ext cx="108201" cy="88170"/>
            </a:xfrm>
            <a:custGeom>
              <a:avLst/>
              <a:gdLst/>
              <a:ahLst/>
              <a:cxnLst/>
              <a:rect l="l" t="t" r="r" b="b"/>
              <a:pathLst>
                <a:path w="3376" h="2751" extrusionOk="0">
                  <a:moveTo>
                    <a:pt x="706" y="1"/>
                  </a:moveTo>
                  <a:cubicBezTo>
                    <a:pt x="489" y="1"/>
                    <a:pt x="324" y="21"/>
                    <a:pt x="301" y="77"/>
                  </a:cubicBezTo>
                  <a:cubicBezTo>
                    <a:pt x="268" y="278"/>
                    <a:pt x="234" y="461"/>
                    <a:pt x="251" y="662"/>
                  </a:cubicBezTo>
                  <a:cubicBezTo>
                    <a:pt x="151" y="829"/>
                    <a:pt x="67" y="996"/>
                    <a:pt x="0" y="1163"/>
                  </a:cubicBezTo>
                  <a:cubicBezTo>
                    <a:pt x="17" y="1280"/>
                    <a:pt x="67" y="1380"/>
                    <a:pt x="117" y="1481"/>
                  </a:cubicBezTo>
                  <a:cubicBezTo>
                    <a:pt x="67" y="1614"/>
                    <a:pt x="34" y="1748"/>
                    <a:pt x="17" y="1898"/>
                  </a:cubicBezTo>
                  <a:cubicBezTo>
                    <a:pt x="17" y="2216"/>
                    <a:pt x="1354" y="2750"/>
                    <a:pt x="1721" y="2750"/>
                  </a:cubicBezTo>
                  <a:cubicBezTo>
                    <a:pt x="1872" y="2750"/>
                    <a:pt x="2005" y="2650"/>
                    <a:pt x="2039" y="2500"/>
                  </a:cubicBezTo>
                  <a:cubicBezTo>
                    <a:pt x="2056" y="2466"/>
                    <a:pt x="2072" y="2433"/>
                    <a:pt x="2072" y="2399"/>
                  </a:cubicBezTo>
                  <a:cubicBezTo>
                    <a:pt x="2089" y="2333"/>
                    <a:pt x="2106" y="2249"/>
                    <a:pt x="2106" y="2182"/>
                  </a:cubicBezTo>
                  <a:cubicBezTo>
                    <a:pt x="2116" y="2182"/>
                    <a:pt x="2312" y="2237"/>
                    <a:pt x="2486" y="2237"/>
                  </a:cubicBezTo>
                  <a:cubicBezTo>
                    <a:pt x="2584" y="2237"/>
                    <a:pt x="2676" y="2220"/>
                    <a:pt x="2724" y="2166"/>
                  </a:cubicBezTo>
                  <a:cubicBezTo>
                    <a:pt x="2858" y="2015"/>
                    <a:pt x="2908" y="1547"/>
                    <a:pt x="2908" y="1547"/>
                  </a:cubicBezTo>
                  <a:cubicBezTo>
                    <a:pt x="2933" y="1553"/>
                    <a:pt x="2959" y="1556"/>
                    <a:pt x="2985" y="1556"/>
                  </a:cubicBezTo>
                  <a:cubicBezTo>
                    <a:pt x="3111" y="1556"/>
                    <a:pt x="3234" y="1489"/>
                    <a:pt x="3275" y="1364"/>
                  </a:cubicBezTo>
                  <a:cubicBezTo>
                    <a:pt x="3292" y="1347"/>
                    <a:pt x="3292" y="1330"/>
                    <a:pt x="3309" y="1313"/>
                  </a:cubicBezTo>
                  <a:cubicBezTo>
                    <a:pt x="3376" y="1146"/>
                    <a:pt x="3359" y="963"/>
                    <a:pt x="3275" y="795"/>
                  </a:cubicBezTo>
                  <a:cubicBezTo>
                    <a:pt x="3209" y="729"/>
                    <a:pt x="2072" y="194"/>
                    <a:pt x="1905" y="127"/>
                  </a:cubicBezTo>
                  <a:cubicBezTo>
                    <a:pt x="1783" y="83"/>
                    <a:pt x="1140" y="1"/>
                    <a:pt x="70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3404140" y="1356673"/>
              <a:ext cx="82497" cy="26537"/>
            </a:xfrm>
            <a:custGeom>
              <a:avLst/>
              <a:gdLst/>
              <a:ahLst/>
              <a:cxnLst/>
              <a:rect l="l" t="t" r="r" b="b"/>
              <a:pathLst>
                <a:path w="2574" h="828" extrusionOk="0">
                  <a:moveTo>
                    <a:pt x="1170" y="1"/>
                  </a:moveTo>
                  <a:cubicBezTo>
                    <a:pt x="786" y="1"/>
                    <a:pt x="385" y="34"/>
                    <a:pt x="1" y="101"/>
                  </a:cubicBezTo>
                  <a:cubicBezTo>
                    <a:pt x="1" y="101"/>
                    <a:pt x="920" y="184"/>
                    <a:pt x="1103" y="235"/>
                  </a:cubicBezTo>
                  <a:cubicBezTo>
                    <a:pt x="1471" y="418"/>
                    <a:pt x="1822" y="602"/>
                    <a:pt x="2173" y="819"/>
                  </a:cubicBezTo>
                  <a:cubicBezTo>
                    <a:pt x="2198" y="825"/>
                    <a:pt x="2224" y="828"/>
                    <a:pt x="2250" y="828"/>
                  </a:cubicBezTo>
                  <a:cubicBezTo>
                    <a:pt x="2376" y="828"/>
                    <a:pt x="2499" y="761"/>
                    <a:pt x="2540" y="636"/>
                  </a:cubicBezTo>
                  <a:cubicBezTo>
                    <a:pt x="2557" y="619"/>
                    <a:pt x="2557" y="602"/>
                    <a:pt x="2574" y="585"/>
                  </a:cubicBezTo>
                  <a:cubicBezTo>
                    <a:pt x="2189" y="402"/>
                    <a:pt x="1454" y="51"/>
                    <a:pt x="117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3411095" y="1387729"/>
              <a:ext cx="36986" cy="22531"/>
            </a:xfrm>
            <a:custGeom>
              <a:avLst/>
              <a:gdLst/>
              <a:ahLst/>
              <a:cxnLst/>
              <a:rect l="l" t="t" r="r" b="b"/>
              <a:pathLst>
                <a:path w="1154" h="703" extrusionOk="0">
                  <a:moveTo>
                    <a:pt x="1" y="1"/>
                  </a:moveTo>
                  <a:lnTo>
                    <a:pt x="1" y="1"/>
                  </a:lnTo>
                  <a:cubicBezTo>
                    <a:pt x="135" y="201"/>
                    <a:pt x="302" y="368"/>
                    <a:pt x="502" y="502"/>
                  </a:cubicBezTo>
                  <a:cubicBezTo>
                    <a:pt x="703" y="586"/>
                    <a:pt x="903" y="652"/>
                    <a:pt x="1120" y="702"/>
                  </a:cubicBezTo>
                  <a:cubicBezTo>
                    <a:pt x="1137" y="636"/>
                    <a:pt x="1154" y="552"/>
                    <a:pt x="1154" y="485"/>
                  </a:cubicBezTo>
                  <a:lnTo>
                    <a:pt x="1"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4036038" y="1407536"/>
              <a:ext cx="333673" cy="597124"/>
            </a:xfrm>
            <a:custGeom>
              <a:avLst/>
              <a:gdLst/>
              <a:ahLst/>
              <a:cxnLst/>
              <a:rect l="l" t="t" r="r" b="b"/>
              <a:pathLst>
                <a:path w="10411" h="18631" extrusionOk="0">
                  <a:moveTo>
                    <a:pt x="2390" y="1"/>
                  </a:moveTo>
                  <a:cubicBezTo>
                    <a:pt x="1956" y="285"/>
                    <a:pt x="1588" y="887"/>
                    <a:pt x="1287" y="2156"/>
                  </a:cubicBezTo>
                  <a:cubicBezTo>
                    <a:pt x="870" y="4479"/>
                    <a:pt x="151" y="3777"/>
                    <a:pt x="51" y="4328"/>
                  </a:cubicBezTo>
                  <a:cubicBezTo>
                    <a:pt x="1" y="4562"/>
                    <a:pt x="636" y="4763"/>
                    <a:pt x="485" y="5448"/>
                  </a:cubicBezTo>
                  <a:cubicBezTo>
                    <a:pt x="352" y="6183"/>
                    <a:pt x="218" y="7303"/>
                    <a:pt x="418" y="7570"/>
                  </a:cubicBezTo>
                  <a:cubicBezTo>
                    <a:pt x="736" y="7988"/>
                    <a:pt x="1521" y="8238"/>
                    <a:pt x="2591" y="8288"/>
                  </a:cubicBezTo>
                  <a:cubicBezTo>
                    <a:pt x="2691" y="8288"/>
                    <a:pt x="2808" y="8288"/>
                    <a:pt x="2908" y="8305"/>
                  </a:cubicBezTo>
                  <a:cubicBezTo>
                    <a:pt x="3660" y="8405"/>
                    <a:pt x="3359" y="10076"/>
                    <a:pt x="3326" y="10360"/>
                  </a:cubicBezTo>
                  <a:cubicBezTo>
                    <a:pt x="3226" y="10978"/>
                    <a:pt x="2891" y="11547"/>
                    <a:pt x="2373" y="11931"/>
                  </a:cubicBezTo>
                  <a:cubicBezTo>
                    <a:pt x="2039" y="12170"/>
                    <a:pt x="1373" y="12204"/>
                    <a:pt x="1019" y="12204"/>
                  </a:cubicBezTo>
                  <a:cubicBezTo>
                    <a:pt x="877" y="12204"/>
                    <a:pt x="786" y="12198"/>
                    <a:pt x="786" y="12198"/>
                  </a:cubicBezTo>
                  <a:lnTo>
                    <a:pt x="786" y="12198"/>
                  </a:lnTo>
                  <a:cubicBezTo>
                    <a:pt x="786" y="12198"/>
                    <a:pt x="753" y="18113"/>
                    <a:pt x="1839" y="18631"/>
                  </a:cubicBezTo>
                  <a:cubicBezTo>
                    <a:pt x="3510" y="18347"/>
                    <a:pt x="7703" y="15657"/>
                    <a:pt x="9140" y="13986"/>
                  </a:cubicBezTo>
                  <a:cubicBezTo>
                    <a:pt x="8071" y="13351"/>
                    <a:pt x="7703" y="12649"/>
                    <a:pt x="7570" y="11463"/>
                  </a:cubicBezTo>
                  <a:cubicBezTo>
                    <a:pt x="7436" y="10260"/>
                    <a:pt x="8038" y="6083"/>
                    <a:pt x="8038" y="6083"/>
                  </a:cubicBezTo>
                  <a:cubicBezTo>
                    <a:pt x="8038" y="6083"/>
                    <a:pt x="8181" y="6217"/>
                    <a:pt x="8504" y="6217"/>
                  </a:cubicBezTo>
                  <a:cubicBezTo>
                    <a:pt x="8608" y="6217"/>
                    <a:pt x="8731" y="6203"/>
                    <a:pt x="8873" y="6166"/>
                  </a:cubicBezTo>
                  <a:cubicBezTo>
                    <a:pt x="9441" y="5999"/>
                    <a:pt x="10410" y="3677"/>
                    <a:pt x="9608" y="3293"/>
                  </a:cubicBezTo>
                  <a:cubicBezTo>
                    <a:pt x="9445" y="3215"/>
                    <a:pt x="9286" y="3177"/>
                    <a:pt x="9133" y="3177"/>
                  </a:cubicBezTo>
                  <a:cubicBezTo>
                    <a:pt x="8596" y="3177"/>
                    <a:pt x="8123" y="3636"/>
                    <a:pt x="7720" y="4429"/>
                  </a:cubicBezTo>
                  <a:cubicBezTo>
                    <a:pt x="7085" y="3593"/>
                    <a:pt x="6901" y="3293"/>
                    <a:pt x="5949" y="2708"/>
                  </a:cubicBezTo>
                  <a:cubicBezTo>
                    <a:pt x="5164" y="2223"/>
                    <a:pt x="3760" y="1856"/>
                    <a:pt x="2975" y="1070"/>
                  </a:cubicBezTo>
                  <a:cubicBezTo>
                    <a:pt x="2674" y="770"/>
                    <a:pt x="2474" y="402"/>
                    <a:pt x="239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4070331" y="1592977"/>
              <a:ext cx="63747" cy="25063"/>
            </a:xfrm>
            <a:custGeom>
              <a:avLst/>
              <a:gdLst/>
              <a:ahLst/>
              <a:cxnLst/>
              <a:rect l="l" t="t" r="r" b="b"/>
              <a:pathLst>
                <a:path w="1989" h="782" extrusionOk="0">
                  <a:moveTo>
                    <a:pt x="1059" y="0"/>
                  </a:moveTo>
                  <a:cubicBezTo>
                    <a:pt x="696" y="0"/>
                    <a:pt x="296" y="176"/>
                    <a:pt x="0" y="781"/>
                  </a:cubicBezTo>
                  <a:lnTo>
                    <a:pt x="1988" y="330"/>
                  </a:lnTo>
                  <a:cubicBezTo>
                    <a:pt x="1988" y="330"/>
                    <a:pt x="1558" y="0"/>
                    <a:pt x="1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4061229" y="1461540"/>
              <a:ext cx="225472" cy="99451"/>
            </a:xfrm>
            <a:custGeom>
              <a:avLst/>
              <a:gdLst/>
              <a:ahLst/>
              <a:cxnLst/>
              <a:rect l="l" t="t" r="r" b="b"/>
              <a:pathLst>
                <a:path w="7035" h="3103" extrusionOk="0">
                  <a:moveTo>
                    <a:pt x="2147" y="425"/>
                  </a:moveTo>
                  <a:cubicBezTo>
                    <a:pt x="2817" y="425"/>
                    <a:pt x="3408" y="1034"/>
                    <a:pt x="3242" y="1791"/>
                  </a:cubicBezTo>
                  <a:cubicBezTo>
                    <a:pt x="3126" y="2312"/>
                    <a:pt x="2659" y="2670"/>
                    <a:pt x="2146" y="2670"/>
                  </a:cubicBezTo>
                  <a:cubicBezTo>
                    <a:pt x="2066" y="2670"/>
                    <a:pt x="1986" y="2661"/>
                    <a:pt x="1905" y="2643"/>
                  </a:cubicBezTo>
                  <a:cubicBezTo>
                    <a:pt x="936" y="2426"/>
                    <a:pt x="702" y="1140"/>
                    <a:pt x="1537" y="605"/>
                  </a:cubicBezTo>
                  <a:cubicBezTo>
                    <a:pt x="1735" y="481"/>
                    <a:pt x="1945" y="425"/>
                    <a:pt x="2147" y="425"/>
                  </a:cubicBezTo>
                  <a:close/>
                  <a:moveTo>
                    <a:pt x="2133" y="1"/>
                  </a:moveTo>
                  <a:cubicBezTo>
                    <a:pt x="1577" y="1"/>
                    <a:pt x="1018" y="288"/>
                    <a:pt x="735" y="922"/>
                  </a:cubicBezTo>
                  <a:cubicBezTo>
                    <a:pt x="708" y="978"/>
                    <a:pt x="657" y="1010"/>
                    <a:pt x="602" y="1010"/>
                  </a:cubicBezTo>
                  <a:cubicBezTo>
                    <a:pt x="591" y="1010"/>
                    <a:pt x="580" y="1009"/>
                    <a:pt x="568" y="1006"/>
                  </a:cubicBezTo>
                  <a:lnTo>
                    <a:pt x="234" y="922"/>
                  </a:lnTo>
                  <a:cubicBezTo>
                    <a:pt x="221" y="920"/>
                    <a:pt x="209" y="919"/>
                    <a:pt x="197" y="919"/>
                  </a:cubicBezTo>
                  <a:cubicBezTo>
                    <a:pt x="113" y="919"/>
                    <a:pt x="46" y="969"/>
                    <a:pt x="17" y="1056"/>
                  </a:cubicBezTo>
                  <a:cubicBezTo>
                    <a:pt x="0" y="1140"/>
                    <a:pt x="50" y="1223"/>
                    <a:pt x="150" y="1257"/>
                  </a:cubicBezTo>
                  <a:lnTo>
                    <a:pt x="485" y="1323"/>
                  </a:lnTo>
                  <a:cubicBezTo>
                    <a:pt x="551" y="1340"/>
                    <a:pt x="602" y="1407"/>
                    <a:pt x="602" y="1491"/>
                  </a:cubicBezTo>
                  <a:cubicBezTo>
                    <a:pt x="562" y="2501"/>
                    <a:pt x="1370" y="3102"/>
                    <a:pt x="2175" y="3102"/>
                  </a:cubicBezTo>
                  <a:cubicBezTo>
                    <a:pt x="2741" y="3102"/>
                    <a:pt x="3307" y="2805"/>
                    <a:pt x="3576" y="2142"/>
                  </a:cubicBezTo>
                  <a:cubicBezTo>
                    <a:pt x="3609" y="2075"/>
                    <a:pt x="3676" y="2042"/>
                    <a:pt x="3759" y="2042"/>
                  </a:cubicBezTo>
                  <a:lnTo>
                    <a:pt x="6817" y="2727"/>
                  </a:lnTo>
                  <a:cubicBezTo>
                    <a:pt x="6830" y="2729"/>
                    <a:pt x="6842" y="2730"/>
                    <a:pt x="6854" y="2730"/>
                  </a:cubicBezTo>
                  <a:cubicBezTo>
                    <a:pt x="6938" y="2730"/>
                    <a:pt x="7003" y="2681"/>
                    <a:pt x="7018" y="2593"/>
                  </a:cubicBezTo>
                  <a:cubicBezTo>
                    <a:pt x="7034" y="2510"/>
                    <a:pt x="6984" y="2426"/>
                    <a:pt x="6884" y="2410"/>
                  </a:cubicBezTo>
                  <a:lnTo>
                    <a:pt x="3810" y="1724"/>
                  </a:lnTo>
                  <a:cubicBezTo>
                    <a:pt x="3743" y="1708"/>
                    <a:pt x="3693" y="1641"/>
                    <a:pt x="3693" y="1574"/>
                  </a:cubicBezTo>
                  <a:cubicBezTo>
                    <a:pt x="3712" y="583"/>
                    <a:pt x="2925" y="1"/>
                    <a:pt x="213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4060139" y="1576247"/>
              <a:ext cx="268867" cy="428412"/>
            </a:xfrm>
            <a:custGeom>
              <a:avLst/>
              <a:gdLst/>
              <a:ahLst/>
              <a:cxnLst/>
              <a:rect l="l" t="t" r="r" b="b"/>
              <a:pathLst>
                <a:path w="8389" h="13367" extrusionOk="0">
                  <a:moveTo>
                    <a:pt x="6935" y="0"/>
                  </a:moveTo>
                  <a:lnTo>
                    <a:pt x="6935" y="0"/>
                  </a:lnTo>
                  <a:cubicBezTo>
                    <a:pt x="6784" y="334"/>
                    <a:pt x="6651" y="552"/>
                    <a:pt x="6584" y="719"/>
                  </a:cubicBezTo>
                  <a:cubicBezTo>
                    <a:pt x="5378" y="2790"/>
                    <a:pt x="3328" y="3045"/>
                    <a:pt x="2366" y="3045"/>
                  </a:cubicBezTo>
                  <a:cubicBezTo>
                    <a:pt x="2289" y="3045"/>
                    <a:pt x="2218" y="3044"/>
                    <a:pt x="2156" y="3041"/>
                  </a:cubicBezTo>
                  <a:lnTo>
                    <a:pt x="2156" y="3041"/>
                  </a:lnTo>
                  <a:cubicBezTo>
                    <a:pt x="2908" y="3141"/>
                    <a:pt x="2607" y="4812"/>
                    <a:pt x="2574" y="5096"/>
                  </a:cubicBezTo>
                  <a:cubicBezTo>
                    <a:pt x="2474" y="5714"/>
                    <a:pt x="2139" y="6283"/>
                    <a:pt x="1621" y="6667"/>
                  </a:cubicBezTo>
                  <a:cubicBezTo>
                    <a:pt x="1287" y="6906"/>
                    <a:pt x="621" y="6940"/>
                    <a:pt x="267" y="6940"/>
                  </a:cubicBezTo>
                  <a:cubicBezTo>
                    <a:pt x="125" y="6940"/>
                    <a:pt x="34" y="6934"/>
                    <a:pt x="34" y="6934"/>
                  </a:cubicBezTo>
                  <a:lnTo>
                    <a:pt x="34" y="6934"/>
                  </a:lnTo>
                  <a:cubicBezTo>
                    <a:pt x="34" y="6934"/>
                    <a:pt x="1" y="12849"/>
                    <a:pt x="1087" y="13367"/>
                  </a:cubicBezTo>
                  <a:cubicBezTo>
                    <a:pt x="2758" y="13083"/>
                    <a:pt x="6951" y="10393"/>
                    <a:pt x="8388" y="8722"/>
                  </a:cubicBezTo>
                  <a:cubicBezTo>
                    <a:pt x="7319" y="8087"/>
                    <a:pt x="6951" y="7385"/>
                    <a:pt x="6818" y="6199"/>
                  </a:cubicBezTo>
                  <a:cubicBezTo>
                    <a:pt x="6684" y="4996"/>
                    <a:pt x="7286" y="819"/>
                    <a:pt x="7286" y="819"/>
                  </a:cubicBezTo>
                  <a:cubicBezTo>
                    <a:pt x="7286" y="819"/>
                    <a:pt x="6901" y="635"/>
                    <a:pt x="6935"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4289874" y="1526890"/>
              <a:ext cx="49838" cy="58812"/>
            </a:xfrm>
            <a:custGeom>
              <a:avLst/>
              <a:gdLst/>
              <a:ahLst/>
              <a:cxnLst/>
              <a:rect l="l" t="t" r="r" b="b"/>
              <a:pathLst>
                <a:path w="1555" h="1835" extrusionOk="0">
                  <a:moveTo>
                    <a:pt x="1230" y="1"/>
                  </a:moveTo>
                  <a:cubicBezTo>
                    <a:pt x="1154" y="1"/>
                    <a:pt x="1062" y="20"/>
                    <a:pt x="953" y="70"/>
                  </a:cubicBezTo>
                  <a:cubicBezTo>
                    <a:pt x="368" y="320"/>
                    <a:pt x="1" y="1707"/>
                    <a:pt x="519" y="1824"/>
                  </a:cubicBezTo>
                  <a:cubicBezTo>
                    <a:pt x="551" y="1832"/>
                    <a:pt x="582" y="1835"/>
                    <a:pt x="612" y="1835"/>
                  </a:cubicBezTo>
                  <a:cubicBezTo>
                    <a:pt x="1062" y="1835"/>
                    <a:pt x="1233" y="1062"/>
                    <a:pt x="920" y="905"/>
                  </a:cubicBezTo>
                  <a:cubicBezTo>
                    <a:pt x="853" y="872"/>
                    <a:pt x="769" y="838"/>
                    <a:pt x="686" y="805"/>
                  </a:cubicBezTo>
                  <a:cubicBezTo>
                    <a:pt x="686" y="805"/>
                    <a:pt x="908" y="151"/>
                    <a:pt x="1404" y="151"/>
                  </a:cubicBezTo>
                  <a:cubicBezTo>
                    <a:pt x="1452" y="151"/>
                    <a:pt x="1502" y="157"/>
                    <a:pt x="1555" y="170"/>
                  </a:cubicBezTo>
                  <a:cubicBezTo>
                    <a:pt x="1555" y="170"/>
                    <a:pt x="1461" y="1"/>
                    <a:pt x="123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4129239" y="1444810"/>
              <a:ext cx="45094" cy="28653"/>
            </a:xfrm>
            <a:custGeom>
              <a:avLst/>
              <a:gdLst/>
              <a:ahLst/>
              <a:cxnLst/>
              <a:rect l="l" t="t" r="r" b="b"/>
              <a:pathLst>
                <a:path w="1407" h="894" extrusionOk="0">
                  <a:moveTo>
                    <a:pt x="662" y="0"/>
                  </a:moveTo>
                  <a:cubicBezTo>
                    <a:pt x="404" y="0"/>
                    <a:pt x="143" y="121"/>
                    <a:pt x="0" y="325"/>
                  </a:cubicBezTo>
                  <a:cubicBezTo>
                    <a:pt x="518" y="342"/>
                    <a:pt x="1003" y="542"/>
                    <a:pt x="1387" y="893"/>
                  </a:cubicBezTo>
                  <a:cubicBezTo>
                    <a:pt x="1407" y="258"/>
                    <a:pt x="1038" y="0"/>
                    <a:pt x="66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4106195" y="1497116"/>
              <a:ext cx="23589" cy="23845"/>
            </a:xfrm>
            <a:custGeom>
              <a:avLst/>
              <a:gdLst/>
              <a:ahLst/>
              <a:cxnLst/>
              <a:rect l="l" t="t" r="r" b="b"/>
              <a:pathLst>
                <a:path w="736" h="744" extrusionOk="0">
                  <a:moveTo>
                    <a:pt x="374" y="0"/>
                  </a:moveTo>
                  <a:cubicBezTo>
                    <a:pt x="351" y="0"/>
                    <a:pt x="326" y="5"/>
                    <a:pt x="301" y="13"/>
                  </a:cubicBezTo>
                  <a:cubicBezTo>
                    <a:pt x="251" y="13"/>
                    <a:pt x="201" y="30"/>
                    <a:pt x="168" y="63"/>
                  </a:cubicBezTo>
                  <a:cubicBezTo>
                    <a:pt x="84" y="113"/>
                    <a:pt x="34" y="197"/>
                    <a:pt x="17" y="297"/>
                  </a:cubicBezTo>
                  <a:cubicBezTo>
                    <a:pt x="1" y="330"/>
                    <a:pt x="1" y="364"/>
                    <a:pt x="1" y="397"/>
                  </a:cubicBezTo>
                  <a:cubicBezTo>
                    <a:pt x="1" y="464"/>
                    <a:pt x="34" y="514"/>
                    <a:pt x="67" y="581"/>
                  </a:cubicBezTo>
                  <a:cubicBezTo>
                    <a:pt x="84" y="598"/>
                    <a:pt x="118" y="631"/>
                    <a:pt x="134" y="648"/>
                  </a:cubicBezTo>
                  <a:cubicBezTo>
                    <a:pt x="184" y="698"/>
                    <a:pt x="235" y="715"/>
                    <a:pt x="301" y="731"/>
                  </a:cubicBezTo>
                  <a:cubicBezTo>
                    <a:pt x="326" y="740"/>
                    <a:pt x="351" y="744"/>
                    <a:pt x="374" y="744"/>
                  </a:cubicBezTo>
                  <a:cubicBezTo>
                    <a:pt x="397" y="744"/>
                    <a:pt x="418" y="740"/>
                    <a:pt x="435" y="731"/>
                  </a:cubicBezTo>
                  <a:cubicBezTo>
                    <a:pt x="485" y="731"/>
                    <a:pt x="535" y="698"/>
                    <a:pt x="569" y="681"/>
                  </a:cubicBezTo>
                  <a:cubicBezTo>
                    <a:pt x="652" y="614"/>
                    <a:pt x="702" y="531"/>
                    <a:pt x="736" y="447"/>
                  </a:cubicBezTo>
                  <a:cubicBezTo>
                    <a:pt x="736" y="414"/>
                    <a:pt x="736" y="381"/>
                    <a:pt x="736" y="347"/>
                  </a:cubicBezTo>
                  <a:cubicBezTo>
                    <a:pt x="736" y="280"/>
                    <a:pt x="719" y="213"/>
                    <a:pt x="686" y="163"/>
                  </a:cubicBezTo>
                  <a:lnTo>
                    <a:pt x="619" y="97"/>
                  </a:lnTo>
                  <a:cubicBezTo>
                    <a:pt x="569" y="46"/>
                    <a:pt x="502" y="30"/>
                    <a:pt x="435" y="13"/>
                  </a:cubicBezTo>
                  <a:cubicBezTo>
                    <a:pt x="418" y="5"/>
                    <a:pt x="397" y="0"/>
                    <a:pt x="37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3641919" y="1458816"/>
              <a:ext cx="885221" cy="721862"/>
            </a:xfrm>
            <a:custGeom>
              <a:avLst/>
              <a:gdLst/>
              <a:ahLst/>
              <a:cxnLst/>
              <a:rect l="l" t="t" r="r" b="b"/>
              <a:pathLst>
                <a:path w="27620" h="22523" extrusionOk="0">
                  <a:moveTo>
                    <a:pt x="5533" y="1"/>
                  </a:moveTo>
                  <a:cubicBezTo>
                    <a:pt x="5223" y="1"/>
                    <a:pt x="0" y="1542"/>
                    <a:pt x="0" y="1542"/>
                  </a:cubicBezTo>
                  <a:cubicBezTo>
                    <a:pt x="0" y="1542"/>
                    <a:pt x="1086" y="14725"/>
                    <a:pt x="3275" y="20206"/>
                  </a:cubicBezTo>
                  <a:cubicBezTo>
                    <a:pt x="6328" y="21957"/>
                    <a:pt x="11822" y="22522"/>
                    <a:pt x="16421" y="22522"/>
                  </a:cubicBezTo>
                  <a:cubicBezTo>
                    <a:pt x="19676" y="22522"/>
                    <a:pt x="22483" y="22239"/>
                    <a:pt x="23660" y="21893"/>
                  </a:cubicBezTo>
                  <a:cubicBezTo>
                    <a:pt x="26500" y="21041"/>
                    <a:pt x="27352" y="19270"/>
                    <a:pt x="27469" y="18568"/>
                  </a:cubicBezTo>
                  <a:cubicBezTo>
                    <a:pt x="27603" y="17883"/>
                    <a:pt x="27620" y="16379"/>
                    <a:pt x="26400" y="15360"/>
                  </a:cubicBezTo>
                  <a:cubicBezTo>
                    <a:pt x="25197" y="14324"/>
                    <a:pt x="8672" y="13789"/>
                    <a:pt x="8672" y="13789"/>
                  </a:cubicBezTo>
                  <a:cubicBezTo>
                    <a:pt x="8672" y="13789"/>
                    <a:pt x="5548" y="105"/>
                    <a:pt x="5548" y="5"/>
                  </a:cubicBezTo>
                  <a:cubicBezTo>
                    <a:pt x="5548" y="2"/>
                    <a:pt x="5543" y="1"/>
                    <a:pt x="5533"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2"/>
          <p:cNvGrpSpPr/>
          <p:nvPr/>
        </p:nvGrpSpPr>
        <p:grpSpPr>
          <a:xfrm>
            <a:off x="4454803" y="1366192"/>
            <a:ext cx="1416995" cy="3491655"/>
            <a:chOff x="4454803" y="1366192"/>
            <a:chExt cx="1416995" cy="3491655"/>
          </a:xfrm>
        </p:grpSpPr>
        <p:sp>
          <p:nvSpPr>
            <p:cNvPr id="1372" name="Google Shape;1372;p52"/>
            <p:cNvSpPr/>
            <p:nvPr/>
          </p:nvSpPr>
          <p:spPr>
            <a:xfrm>
              <a:off x="4788443" y="1366192"/>
              <a:ext cx="629782" cy="560490"/>
            </a:xfrm>
            <a:custGeom>
              <a:avLst/>
              <a:gdLst/>
              <a:ahLst/>
              <a:cxnLst/>
              <a:rect l="l" t="t" r="r" b="b"/>
              <a:pathLst>
                <a:path w="19650" h="17488" extrusionOk="0">
                  <a:moveTo>
                    <a:pt x="15500" y="1"/>
                  </a:moveTo>
                  <a:cubicBezTo>
                    <a:pt x="15198" y="1"/>
                    <a:pt x="14899" y="20"/>
                    <a:pt x="14620" y="55"/>
                  </a:cubicBezTo>
                  <a:cubicBezTo>
                    <a:pt x="10761" y="589"/>
                    <a:pt x="8104" y="873"/>
                    <a:pt x="7670" y="3998"/>
                  </a:cubicBezTo>
                  <a:cubicBezTo>
                    <a:pt x="7536" y="5000"/>
                    <a:pt x="6684" y="5769"/>
                    <a:pt x="5748" y="6203"/>
                  </a:cubicBezTo>
                  <a:cubicBezTo>
                    <a:pt x="4829" y="6621"/>
                    <a:pt x="3810" y="6805"/>
                    <a:pt x="2874" y="7189"/>
                  </a:cubicBezTo>
                  <a:cubicBezTo>
                    <a:pt x="1922" y="7573"/>
                    <a:pt x="953" y="8158"/>
                    <a:pt x="635" y="9127"/>
                  </a:cubicBezTo>
                  <a:cubicBezTo>
                    <a:pt x="0" y="11116"/>
                    <a:pt x="385" y="13288"/>
                    <a:pt x="1638" y="14959"/>
                  </a:cubicBezTo>
                  <a:cubicBezTo>
                    <a:pt x="2933" y="16632"/>
                    <a:pt x="5046" y="17488"/>
                    <a:pt x="7141" y="17488"/>
                  </a:cubicBezTo>
                  <a:cubicBezTo>
                    <a:pt x="8100" y="17488"/>
                    <a:pt x="9055" y="17309"/>
                    <a:pt x="9925" y="16947"/>
                  </a:cubicBezTo>
                  <a:cubicBezTo>
                    <a:pt x="11112" y="16446"/>
                    <a:pt x="12198" y="15761"/>
                    <a:pt x="13167" y="14892"/>
                  </a:cubicBezTo>
                  <a:cubicBezTo>
                    <a:pt x="14370" y="13806"/>
                    <a:pt x="15389" y="12419"/>
                    <a:pt x="16893" y="11784"/>
                  </a:cubicBezTo>
                  <a:cubicBezTo>
                    <a:pt x="17444" y="11533"/>
                    <a:pt x="18062" y="11400"/>
                    <a:pt x="18564" y="11049"/>
                  </a:cubicBezTo>
                  <a:cubicBezTo>
                    <a:pt x="19249" y="10547"/>
                    <a:pt x="19583" y="9662"/>
                    <a:pt x="19616" y="8810"/>
                  </a:cubicBezTo>
                  <a:cubicBezTo>
                    <a:pt x="19650" y="7874"/>
                    <a:pt x="19466" y="6955"/>
                    <a:pt x="19299" y="6053"/>
                  </a:cubicBezTo>
                  <a:cubicBezTo>
                    <a:pt x="18831" y="3513"/>
                    <a:pt x="19265" y="1742"/>
                    <a:pt x="18112" y="706"/>
                  </a:cubicBezTo>
                  <a:cubicBezTo>
                    <a:pt x="17548" y="206"/>
                    <a:pt x="16500" y="1"/>
                    <a:pt x="15500" y="1"/>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4882702" y="1438625"/>
              <a:ext cx="490557" cy="464981"/>
            </a:xfrm>
            <a:custGeom>
              <a:avLst/>
              <a:gdLst/>
              <a:ahLst/>
              <a:cxnLst/>
              <a:rect l="l" t="t" r="r" b="b"/>
              <a:pathLst>
                <a:path w="15306" h="14508" extrusionOk="0">
                  <a:moveTo>
                    <a:pt x="14770" y="0"/>
                  </a:moveTo>
                  <a:cubicBezTo>
                    <a:pt x="14770" y="0"/>
                    <a:pt x="14587" y="485"/>
                    <a:pt x="12899" y="535"/>
                  </a:cubicBezTo>
                  <a:cubicBezTo>
                    <a:pt x="11228" y="568"/>
                    <a:pt x="7719" y="401"/>
                    <a:pt x="7268" y="2840"/>
                  </a:cubicBezTo>
                  <a:cubicBezTo>
                    <a:pt x="6834" y="5280"/>
                    <a:pt x="5998" y="6299"/>
                    <a:pt x="4578" y="6600"/>
                  </a:cubicBezTo>
                  <a:cubicBezTo>
                    <a:pt x="3141" y="6917"/>
                    <a:pt x="986" y="6867"/>
                    <a:pt x="485" y="8638"/>
                  </a:cubicBezTo>
                  <a:cubicBezTo>
                    <a:pt x="0" y="10426"/>
                    <a:pt x="2573" y="14319"/>
                    <a:pt x="6249" y="14503"/>
                  </a:cubicBezTo>
                  <a:cubicBezTo>
                    <a:pt x="6312" y="14506"/>
                    <a:pt x="6375" y="14507"/>
                    <a:pt x="6436" y="14507"/>
                  </a:cubicBezTo>
                  <a:cubicBezTo>
                    <a:pt x="9966" y="14507"/>
                    <a:pt x="10669" y="9877"/>
                    <a:pt x="12114" y="9039"/>
                  </a:cubicBezTo>
                  <a:cubicBezTo>
                    <a:pt x="13567" y="8204"/>
                    <a:pt x="14687" y="7669"/>
                    <a:pt x="14988" y="6333"/>
                  </a:cubicBezTo>
                  <a:cubicBezTo>
                    <a:pt x="15305" y="5013"/>
                    <a:pt x="14770" y="0"/>
                    <a:pt x="14770" y="0"/>
                  </a:cubicBezTo>
                  <a:close/>
                </a:path>
              </a:pathLst>
            </a:custGeom>
            <a:solidFill>
              <a:srgbClr val="CD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5346434" y="4644682"/>
              <a:ext cx="518954" cy="213165"/>
            </a:xfrm>
            <a:custGeom>
              <a:avLst/>
              <a:gdLst/>
              <a:ahLst/>
              <a:cxnLst/>
              <a:rect l="l" t="t" r="r" b="b"/>
              <a:pathLst>
                <a:path w="16192" h="6651" extrusionOk="0">
                  <a:moveTo>
                    <a:pt x="6417" y="1"/>
                  </a:moveTo>
                  <a:lnTo>
                    <a:pt x="1" y="502"/>
                  </a:lnTo>
                  <a:lnTo>
                    <a:pt x="118" y="3660"/>
                  </a:lnTo>
                  <a:lnTo>
                    <a:pt x="235" y="6651"/>
                  </a:lnTo>
                  <a:lnTo>
                    <a:pt x="16191" y="6651"/>
                  </a:lnTo>
                  <a:cubicBezTo>
                    <a:pt x="16191" y="6651"/>
                    <a:pt x="15272" y="4679"/>
                    <a:pt x="12682" y="4111"/>
                  </a:cubicBezTo>
                  <a:cubicBezTo>
                    <a:pt x="11563" y="3877"/>
                    <a:pt x="10477" y="3526"/>
                    <a:pt x="9441" y="3075"/>
                  </a:cubicBezTo>
                  <a:cubicBezTo>
                    <a:pt x="6333" y="1672"/>
                    <a:pt x="6417" y="1"/>
                    <a:pt x="6417" y="1"/>
                  </a:cubicBezTo>
                  <a:close/>
                </a:path>
              </a:pathLst>
            </a:custGeom>
            <a:solidFill>
              <a:srgbClr val="F3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5146698" y="2814339"/>
              <a:ext cx="449309" cy="1905373"/>
            </a:xfrm>
            <a:custGeom>
              <a:avLst/>
              <a:gdLst/>
              <a:ahLst/>
              <a:cxnLst/>
              <a:rect l="l" t="t" r="r" b="b"/>
              <a:pathLst>
                <a:path w="14019" h="59450" extrusionOk="0">
                  <a:moveTo>
                    <a:pt x="0" y="0"/>
                  </a:moveTo>
                  <a:cubicBezTo>
                    <a:pt x="0" y="0"/>
                    <a:pt x="318" y="2640"/>
                    <a:pt x="769" y="6400"/>
                  </a:cubicBezTo>
                  <a:cubicBezTo>
                    <a:pt x="1705" y="14169"/>
                    <a:pt x="3208" y="26717"/>
                    <a:pt x="3626" y="30493"/>
                  </a:cubicBezTo>
                  <a:cubicBezTo>
                    <a:pt x="3626" y="35907"/>
                    <a:pt x="4578" y="59449"/>
                    <a:pt x="4578" y="59449"/>
                  </a:cubicBezTo>
                  <a:lnTo>
                    <a:pt x="14019" y="57244"/>
                  </a:lnTo>
                  <a:cubicBezTo>
                    <a:pt x="14019" y="57244"/>
                    <a:pt x="13969" y="35957"/>
                    <a:pt x="13818" y="29507"/>
                  </a:cubicBezTo>
                  <a:cubicBezTo>
                    <a:pt x="13718" y="25230"/>
                    <a:pt x="12766" y="13451"/>
                    <a:pt x="11680" y="6400"/>
                  </a:cubicBezTo>
                  <a:cubicBezTo>
                    <a:pt x="11128" y="2824"/>
                    <a:pt x="10727" y="334"/>
                    <a:pt x="10727" y="334"/>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5350184" y="4743236"/>
              <a:ext cx="515204" cy="114611"/>
            </a:xfrm>
            <a:custGeom>
              <a:avLst/>
              <a:gdLst/>
              <a:ahLst/>
              <a:cxnLst/>
              <a:rect l="l" t="t" r="r" b="b"/>
              <a:pathLst>
                <a:path w="16075" h="3576" extrusionOk="0">
                  <a:moveTo>
                    <a:pt x="9324" y="0"/>
                  </a:moveTo>
                  <a:cubicBezTo>
                    <a:pt x="8622" y="685"/>
                    <a:pt x="7904" y="1521"/>
                    <a:pt x="7503" y="2373"/>
                  </a:cubicBezTo>
                  <a:cubicBezTo>
                    <a:pt x="3710" y="2022"/>
                    <a:pt x="1471" y="1036"/>
                    <a:pt x="1" y="585"/>
                  </a:cubicBezTo>
                  <a:lnTo>
                    <a:pt x="1" y="585"/>
                  </a:lnTo>
                  <a:lnTo>
                    <a:pt x="118" y="3576"/>
                  </a:lnTo>
                  <a:lnTo>
                    <a:pt x="16074" y="3576"/>
                  </a:lnTo>
                  <a:cubicBezTo>
                    <a:pt x="16074" y="3576"/>
                    <a:pt x="15155" y="1604"/>
                    <a:pt x="12565" y="1036"/>
                  </a:cubicBezTo>
                  <a:cubicBezTo>
                    <a:pt x="11446" y="802"/>
                    <a:pt x="10360" y="451"/>
                    <a:pt x="932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4886965" y="4644682"/>
              <a:ext cx="511454" cy="213165"/>
            </a:xfrm>
            <a:custGeom>
              <a:avLst/>
              <a:gdLst/>
              <a:ahLst/>
              <a:cxnLst/>
              <a:rect l="l" t="t" r="r" b="b"/>
              <a:pathLst>
                <a:path w="15958" h="6651" extrusionOk="0">
                  <a:moveTo>
                    <a:pt x="6784" y="1"/>
                  </a:moveTo>
                  <a:lnTo>
                    <a:pt x="335" y="502"/>
                  </a:lnTo>
                  <a:lnTo>
                    <a:pt x="168" y="3660"/>
                  </a:lnTo>
                  <a:lnTo>
                    <a:pt x="1" y="6651"/>
                  </a:lnTo>
                  <a:lnTo>
                    <a:pt x="15957" y="6651"/>
                  </a:lnTo>
                  <a:cubicBezTo>
                    <a:pt x="15957" y="6651"/>
                    <a:pt x="15222" y="4679"/>
                    <a:pt x="12682" y="4111"/>
                  </a:cubicBezTo>
                  <a:cubicBezTo>
                    <a:pt x="11596" y="3877"/>
                    <a:pt x="10544" y="3543"/>
                    <a:pt x="9541" y="3075"/>
                  </a:cubicBezTo>
                  <a:cubicBezTo>
                    <a:pt x="6567" y="1672"/>
                    <a:pt x="6784" y="1"/>
                    <a:pt x="678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4838762" y="2814339"/>
              <a:ext cx="415592" cy="1905373"/>
            </a:xfrm>
            <a:custGeom>
              <a:avLst/>
              <a:gdLst/>
              <a:ahLst/>
              <a:cxnLst/>
              <a:rect l="l" t="t" r="r" b="b"/>
              <a:pathLst>
                <a:path w="12967" h="59450" extrusionOk="0">
                  <a:moveTo>
                    <a:pt x="803" y="0"/>
                  </a:moveTo>
                  <a:cubicBezTo>
                    <a:pt x="803" y="0"/>
                    <a:pt x="886" y="2640"/>
                    <a:pt x="987" y="6400"/>
                  </a:cubicBezTo>
                  <a:cubicBezTo>
                    <a:pt x="1221" y="14169"/>
                    <a:pt x="1588" y="26717"/>
                    <a:pt x="1672" y="30493"/>
                  </a:cubicBezTo>
                  <a:cubicBezTo>
                    <a:pt x="1187" y="35907"/>
                    <a:pt x="1" y="59449"/>
                    <a:pt x="1" y="59449"/>
                  </a:cubicBezTo>
                  <a:lnTo>
                    <a:pt x="9658" y="57244"/>
                  </a:lnTo>
                  <a:cubicBezTo>
                    <a:pt x="9658" y="57244"/>
                    <a:pt x="12265" y="35406"/>
                    <a:pt x="12683" y="28956"/>
                  </a:cubicBezTo>
                  <a:cubicBezTo>
                    <a:pt x="12967" y="24679"/>
                    <a:pt x="12332" y="13451"/>
                    <a:pt x="11897" y="6400"/>
                  </a:cubicBezTo>
                  <a:cubicBezTo>
                    <a:pt x="11664" y="2824"/>
                    <a:pt x="11480" y="334"/>
                    <a:pt x="11480" y="334"/>
                  </a:cubicBezTo>
                  <a:lnTo>
                    <a:pt x="803"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2"/>
            <p:cNvSpPr/>
            <p:nvPr/>
          </p:nvSpPr>
          <p:spPr>
            <a:xfrm>
              <a:off x="4866101" y="2814339"/>
              <a:ext cx="382357" cy="205120"/>
            </a:xfrm>
            <a:custGeom>
              <a:avLst/>
              <a:gdLst/>
              <a:ahLst/>
              <a:cxnLst/>
              <a:rect l="l" t="t" r="r" b="b"/>
              <a:pathLst>
                <a:path w="11930" h="6400" extrusionOk="0">
                  <a:moveTo>
                    <a:pt x="0" y="0"/>
                  </a:moveTo>
                  <a:cubicBezTo>
                    <a:pt x="0" y="0"/>
                    <a:pt x="84" y="2640"/>
                    <a:pt x="217" y="6400"/>
                  </a:cubicBezTo>
                  <a:lnTo>
                    <a:pt x="11930" y="6400"/>
                  </a:lnTo>
                  <a:cubicBezTo>
                    <a:pt x="11696" y="2824"/>
                    <a:pt x="11496" y="334"/>
                    <a:pt x="11496" y="334"/>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2"/>
            <p:cNvSpPr/>
            <p:nvPr/>
          </p:nvSpPr>
          <p:spPr>
            <a:xfrm>
              <a:off x="4886965" y="4743236"/>
              <a:ext cx="511454" cy="114611"/>
            </a:xfrm>
            <a:custGeom>
              <a:avLst/>
              <a:gdLst/>
              <a:ahLst/>
              <a:cxnLst/>
              <a:rect l="l" t="t" r="r" b="b"/>
              <a:pathLst>
                <a:path w="15958" h="3576" extrusionOk="0">
                  <a:moveTo>
                    <a:pt x="9541" y="0"/>
                  </a:moveTo>
                  <a:cubicBezTo>
                    <a:pt x="8773" y="685"/>
                    <a:pt x="7971" y="1521"/>
                    <a:pt x="7503" y="2373"/>
                  </a:cubicBezTo>
                  <a:cubicBezTo>
                    <a:pt x="3743" y="2022"/>
                    <a:pt x="1588" y="1036"/>
                    <a:pt x="168" y="585"/>
                  </a:cubicBezTo>
                  <a:lnTo>
                    <a:pt x="1" y="3576"/>
                  </a:lnTo>
                  <a:lnTo>
                    <a:pt x="15957" y="3576"/>
                  </a:lnTo>
                  <a:cubicBezTo>
                    <a:pt x="15957" y="3576"/>
                    <a:pt x="15222" y="1604"/>
                    <a:pt x="12682" y="1036"/>
                  </a:cubicBezTo>
                  <a:cubicBezTo>
                    <a:pt x="11596" y="802"/>
                    <a:pt x="10544" y="468"/>
                    <a:pt x="954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5704689" y="1612111"/>
              <a:ext cx="115188" cy="133905"/>
            </a:xfrm>
            <a:custGeom>
              <a:avLst/>
              <a:gdLst/>
              <a:ahLst/>
              <a:cxnLst/>
              <a:rect l="l" t="t" r="r" b="b"/>
              <a:pathLst>
                <a:path w="3594" h="4178" extrusionOk="0">
                  <a:moveTo>
                    <a:pt x="836" y="1"/>
                  </a:moveTo>
                  <a:lnTo>
                    <a:pt x="1" y="3810"/>
                  </a:lnTo>
                  <a:lnTo>
                    <a:pt x="3593" y="4178"/>
                  </a:lnTo>
                  <a:lnTo>
                    <a:pt x="3326" y="602"/>
                  </a:lnTo>
                  <a:lnTo>
                    <a:pt x="836"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5179357" y="1675314"/>
              <a:ext cx="685485" cy="626449"/>
            </a:xfrm>
            <a:custGeom>
              <a:avLst/>
              <a:gdLst/>
              <a:ahLst/>
              <a:cxnLst/>
              <a:rect l="l" t="t" r="r" b="b"/>
              <a:pathLst>
                <a:path w="21388" h="19546" extrusionOk="0">
                  <a:moveTo>
                    <a:pt x="21204" y="0"/>
                  </a:moveTo>
                  <a:lnTo>
                    <a:pt x="15055" y="17"/>
                  </a:lnTo>
                  <a:cubicBezTo>
                    <a:pt x="15055" y="17"/>
                    <a:pt x="14236" y="4996"/>
                    <a:pt x="13635" y="9541"/>
                  </a:cubicBezTo>
                  <a:cubicBezTo>
                    <a:pt x="11663" y="8171"/>
                    <a:pt x="9675" y="6968"/>
                    <a:pt x="8422" y="6199"/>
                  </a:cubicBezTo>
                  <a:cubicBezTo>
                    <a:pt x="7223" y="5454"/>
                    <a:pt x="6057" y="5121"/>
                    <a:pt x="5007" y="5121"/>
                  </a:cubicBezTo>
                  <a:cubicBezTo>
                    <a:pt x="3348" y="5121"/>
                    <a:pt x="1977" y="5951"/>
                    <a:pt x="1220" y="7302"/>
                  </a:cubicBezTo>
                  <a:cubicBezTo>
                    <a:pt x="1" y="9491"/>
                    <a:pt x="4579" y="13334"/>
                    <a:pt x="6417" y="14436"/>
                  </a:cubicBezTo>
                  <a:cubicBezTo>
                    <a:pt x="8505" y="15690"/>
                    <a:pt x="10577" y="16976"/>
                    <a:pt x="12783" y="17995"/>
                  </a:cubicBezTo>
                  <a:cubicBezTo>
                    <a:pt x="13981" y="18562"/>
                    <a:pt x="15258" y="19546"/>
                    <a:pt x="16561" y="19546"/>
                  </a:cubicBezTo>
                  <a:cubicBezTo>
                    <a:pt x="16948" y="19546"/>
                    <a:pt x="17338" y="19459"/>
                    <a:pt x="17728" y="19248"/>
                  </a:cubicBezTo>
                  <a:cubicBezTo>
                    <a:pt x="20435" y="17795"/>
                    <a:pt x="21154" y="12348"/>
                    <a:pt x="21254" y="9791"/>
                  </a:cubicBezTo>
                  <a:cubicBezTo>
                    <a:pt x="21388" y="6533"/>
                    <a:pt x="21354" y="3258"/>
                    <a:pt x="21204"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4778252" y="1823641"/>
              <a:ext cx="829005" cy="1100501"/>
            </a:xfrm>
            <a:custGeom>
              <a:avLst/>
              <a:gdLst/>
              <a:ahLst/>
              <a:cxnLst/>
              <a:rect l="l" t="t" r="r" b="b"/>
              <a:pathLst>
                <a:path w="25866" h="34337" extrusionOk="0">
                  <a:moveTo>
                    <a:pt x="8739" y="0"/>
                  </a:moveTo>
                  <a:cubicBezTo>
                    <a:pt x="8422" y="84"/>
                    <a:pt x="8088" y="151"/>
                    <a:pt x="7754" y="201"/>
                  </a:cubicBezTo>
                  <a:cubicBezTo>
                    <a:pt x="5364" y="602"/>
                    <a:pt x="2674" y="686"/>
                    <a:pt x="1237" y="3125"/>
                  </a:cubicBezTo>
                  <a:cubicBezTo>
                    <a:pt x="1" y="5214"/>
                    <a:pt x="1070" y="11262"/>
                    <a:pt x="2140" y="16392"/>
                  </a:cubicBezTo>
                  <a:cubicBezTo>
                    <a:pt x="2741" y="19265"/>
                    <a:pt x="2758" y="22223"/>
                    <a:pt x="2173" y="25097"/>
                  </a:cubicBezTo>
                  <a:cubicBezTo>
                    <a:pt x="1371" y="29090"/>
                    <a:pt x="569" y="34336"/>
                    <a:pt x="569" y="34336"/>
                  </a:cubicBezTo>
                  <a:lnTo>
                    <a:pt x="25866" y="34336"/>
                  </a:lnTo>
                  <a:cubicBezTo>
                    <a:pt x="24730" y="29123"/>
                    <a:pt x="21221" y="18848"/>
                    <a:pt x="21187" y="18764"/>
                  </a:cubicBezTo>
                  <a:cubicBezTo>
                    <a:pt x="21187" y="18764"/>
                    <a:pt x="21889" y="2674"/>
                    <a:pt x="20937" y="1571"/>
                  </a:cubicBezTo>
                  <a:cubicBezTo>
                    <a:pt x="20369" y="886"/>
                    <a:pt x="19015" y="502"/>
                    <a:pt x="18046" y="318"/>
                  </a:cubicBezTo>
                  <a:cubicBezTo>
                    <a:pt x="17428" y="184"/>
                    <a:pt x="16960" y="134"/>
                    <a:pt x="16960" y="134"/>
                  </a:cubicBezTo>
                  <a:cubicBezTo>
                    <a:pt x="16793" y="134"/>
                    <a:pt x="11379" y="0"/>
                    <a:pt x="8739"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4946418" y="2631718"/>
              <a:ext cx="158007" cy="181339"/>
            </a:xfrm>
            <a:custGeom>
              <a:avLst/>
              <a:gdLst/>
              <a:ahLst/>
              <a:cxnLst/>
              <a:rect l="l" t="t" r="r" b="b"/>
              <a:pathLst>
                <a:path w="4930" h="5658" extrusionOk="0">
                  <a:moveTo>
                    <a:pt x="4929" y="1"/>
                  </a:moveTo>
                  <a:lnTo>
                    <a:pt x="117" y="118"/>
                  </a:lnTo>
                  <a:cubicBezTo>
                    <a:pt x="101" y="201"/>
                    <a:pt x="0" y="3610"/>
                    <a:pt x="167" y="4445"/>
                  </a:cubicBezTo>
                  <a:cubicBezTo>
                    <a:pt x="288" y="5046"/>
                    <a:pt x="1229" y="5657"/>
                    <a:pt x="2387" y="5657"/>
                  </a:cubicBezTo>
                  <a:cubicBezTo>
                    <a:pt x="2678" y="5657"/>
                    <a:pt x="2983" y="5618"/>
                    <a:pt x="3292" y="5531"/>
                  </a:cubicBezTo>
                  <a:cubicBezTo>
                    <a:pt x="4812" y="5097"/>
                    <a:pt x="4929" y="3944"/>
                    <a:pt x="4929" y="3944"/>
                  </a:cubicBezTo>
                  <a:lnTo>
                    <a:pt x="4929"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5312172" y="2631718"/>
              <a:ext cx="158007" cy="181339"/>
            </a:xfrm>
            <a:custGeom>
              <a:avLst/>
              <a:gdLst/>
              <a:ahLst/>
              <a:cxnLst/>
              <a:rect l="l" t="t" r="r" b="b"/>
              <a:pathLst>
                <a:path w="4930" h="5658" extrusionOk="0">
                  <a:moveTo>
                    <a:pt x="4929" y="1"/>
                  </a:moveTo>
                  <a:lnTo>
                    <a:pt x="101" y="118"/>
                  </a:lnTo>
                  <a:cubicBezTo>
                    <a:pt x="84" y="201"/>
                    <a:pt x="0" y="3610"/>
                    <a:pt x="167" y="4445"/>
                  </a:cubicBezTo>
                  <a:cubicBezTo>
                    <a:pt x="288" y="5046"/>
                    <a:pt x="1229" y="5657"/>
                    <a:pt x="2378" y="5657"/>
                  </a:cubicBezTo>
                  <a:cubicBezTo>
                    <a:pt x="2667" y="5657"/>
                    <a:pt x="2969" y="5618"/>
                    <a:pt x="3275" y="5531"/>
                  </a:cubicBezTo>
                  <a:cubicBezTo>
                    <a:pt x="4812" y="5097"/>
                    <a:pt x="4929" y="3944"/>
                    <a:pt x="4929" y="3944"/>
                  </a:cubicBezTo>
                  <a:lnTo>
                    <a:pt x="4929"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5026735" y="1823641"/>
              <a:ext cx="329923" cy="234574"/>
            </a:xfrm>
            <a:custGeom>
              <a:avLst/>
              <a:gdLst/>
              <a:ahLst/>
              <a:cxnLst/>
              <a:rect l="l" t="t" r="r" b="b"/>
              <a:pathLst>
                <a:path w="10294" h="7319" extrusionOk="0">
                  <a:moveTo>
                    <a:pt x="986" y="0"/>
                  </a:moveTo>
                  <a:cubicBezTo>
                    <a:pt x="669" y="84"/>
                    <a:pt x="335" y="151"/>
                    <a:pt x="1" y="201"/>
                  </a:cubicBezTo>
                  <a:cubicBezTo>
                    <a:pt x="1387" y="3041"/>
                    <a:pt x="5080" y="7085"/>
                    <a:pt x="7152" y="7319"/>
                  </a:cubicBezTo>
                  <a:cubicBezTo>
                    <a:pt x="8438" y="6767"/>
                    <a:pt x="9708" y="2473"/>
                    <a:pt x="10293" y="301"/>
                  </a:cubicBezTo>
                  <a:cubicBezTo>
                    <a:pt x="9675" y="184"/>
                    <a:pt x="9207" y="134"/>
                    <a:pt x="9207" y="134"/>
                  </a:cubicBezTo>
                  <a:cubicBezTo>
                    <a:pt x="9040" y="134"/>
                    <a:pt x="3626" y="0"/>
                    <a:pt x="98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4483199" y="2977121"/>
              <a:ext cx="175538" cy="319122"/>
            </a:xfrm>
            <a:custGeom>
              <a:avLst/>
              <a:gdLst/>
              <a:ahLst/>
              <a:cxnLst/>
              <a:rect l="l" t="t" r="r" b="b"/>
              <a:pathLst>
                <a:path w="5477" h="9957" extrusionOk="0">
                  <a:moveTo>
                    <a:pt x="752" y="1"/>
                  </a:moveTo>
                  <a:lnTo>
                    <a:pt x="468" y="4679"/>
                  </a:lnTo>
                  <a:cubicBezTo>
                    <a:pt x="0" y="5899"/>
                    <a:pt x="518" y="9007"/>
                    <a:pt x="736" y="9207"/>
                  </a:cubicBezTo>
                  <a:cubicBezTo>
                    <a:pt x="757" y="9225"/>
                    <a:pt x="776" y="9234"/>
                    <a:pt x="794" y="9234"/>
                  </a:cubicBezTo>
                  <a:cubicBezTo>
                    <a:pt x="1139" y="9234"/>
                    <a:pt x="903" y="6081"/>
                    <a:pt x="1112" y="6081"/>
                  </a:cubicBezTo>
                  <a:cubicBezTo>
                    <a:pt x="1115" y="6081"/>
                    <a:pt x="1117" y="6082"/>
                    <a:pt x="1120" y="6083"/>
                  </a:cubicBezTo>
                  <a:cubicBezTo>
                    <a:pt x="1335" y="6149"/>
                    <a:pt x="1042" y="9642"/>
                    <a:pt x="1491" y="9642"/>
                  </a:cubicBezTo>
                  <a:cubicBezTo>
                    <a:pt x="1496" y="9642"/>
                    <a:pt x="1500" y="9642"/>
                    <a:pt x="1504" y="9641"/>
                  </a:cubicBezTo>
                  <a:cubicBezTo>
                    <a:pt x="1966" y="9575"/>
                    <a:pt x="1858" y="6231"/>
                    <a:pt x="2048" y="6231"/>
                  </a:cubicBezTo>
                  <a:cubicBezTo>
                    <a:pt x="2051" y="6231"/>
                    <a:pt x="2053" y="6232"/>
                    <a:pt x="2056" y="6233"/>
                  </a:cubicBezTo>
                  <a:cubicBezTo>
                    <a:pt x="2256" y="6316"/>
                    <a:pt x="2022" y="9040"/>
                    <a:pt x="2106" y="9458"/>
                  </a:cubicBezTo>
                  <a:cubicBezTo>
                    <a:pt x="2173" y="9737"/>
                    <a:pt x="2262" y="9956"/>
                    <a:pt x="2399" y="9956"/>
                  </a:cubicBezTo>
                  <a:cubicBezTo>
                    <a:pt x="2467" y="9956"/>
                    <a:pt x="2546" y="9902"/>
                    <a:pt x="2640" y="9775"/>
                  </a:cubicBezTo>
                  <a:cubicBezTo>
                    <a:pt x="2924" y="9374"/>
                    <a:pt x="2791" y="6400"/>
                    <a:pt x="3025" y="6350"/>
                  </a:cubicBezTo>
                  <a:cubicBezTo>
                    <a:pt x="3026" y="6350"/>
                    <a:pt x="3028" y="6349"/>
                    <a:pt x="3029" y="6349"/>
                  </a:cubicBezTo>
                  <a:cubicBezTo>
                    <a:pt x="3227" y="6349"/>
                    <a:pt x="2815" y="9526"/>
                    <a:pt x="3292" y="9526"/>
                  </a:cubicBezTo>
                  <a:cubicBezTo>
                    <a:pt x="3313" y="9526"/>
                    <a:pt x="3335" y="9520"/>
                    <a:pt x="3359" y="9508"/>
                  </a:cubicBezTo>
                  <a:cubicBezTo>
                    <a:pt x="3827" y="9274"/>
                    <a:pt x="4127" y="5147"/>
                    <a:pt x="4127" y="5147"/>
                  </a:cubicBezTo>
                  <a:lnTo>
                    <a:pt x="4445" y="5915"/>
                  </a:lnTo>
                  <a:cubicBezTo>
                    <a:pt x="4445" y="5915"/>
                    <a:pt x="4445" y="7603"/>
                    <a:pt x="4846" y="7753"/>
                  </a:cubicBezTo>
                  <a:cubicBezTo>
                    <a:pt x="4864" y="7761"/>
                    <a:pt x="4882" y="7765"/>
                    <a:pt x="4900" y="7765"/>
                  </a:cubicBezTo>
                  <a:cubicBezTo>
                    <a:pt x="5268" y="7765"/>
                    <a:pt x="5477" y="6179"/>
                    <a:pt x="5397" y="5765"/>
                  </a:cubicBezTo>
                  <a:cubicBezTo>
                    <a:pt x="5297" y="5331"/>
                    <a:pt x="5063" y="4044"/>
                    <a:pt x="4061" y="3392"/>
                  </a:cubicBezTo>
                  <a:lnTo>
                    <a:pt x="4729" y="1"/>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4454803" y="1875819"/>
              <a:ext cx="564465" cy="1160787"/>
            </a:xfrm>
            <a:custGeom>
              <a:avLst/>
              <a:gdLst/>
              <a:ahLst/>
              <a:cxnLst/>
              <a:rect l="l" t="t" r="r" b="b"/>
              <a:pathLst>
                <a:path w="17612" h="36218" extrusionOk="0">
                  <a:moveTo>
                    <a:pt x="13359" y="1"/>
                  </a:moveTo>
                  <a:cubicBezTo>
                    <a:pt x="10084" y="1"/>
                    <a:pt x="1970" y="14142"/>
                    <a:pt x="1003" y="18122"/>
                  </a:cubicBezTo>
                  <a:cubicBezTo>
                    <a:pt x="1" y="22249"/>
                    <a:pt x="1" y="36217"/>
                    <a:pt x="1" y="36217"/>
                  </a:cubicBezTo>
                  <a:lnTo>
                    <a:pt x="7052" y="36217"/>
                  </a:lnTo>
                  <a:lnTo>
                    <a:pt x="9775" y="19659"/>
                  </a:lnTo>
                  <a:cubicBezTo>
                    <a:pt x="9775" y="19659"/>
                    <a:pt x="15607" y="10319"/>
                    <a:pt x="16609" y="6760"/>
                  </a:cubicBezTo>
                  <a:cubicBezTo>
                    <a:pt x="17612" y="3185"/>
                    <a:pt x="16342" y="1046"/>
                    <a:pt x="13702" y="60"/>
                  </a:cubicBezTo>
                  <a:cubicBezTo>
                    <a:pt x="13595" y="20"/>
                    <a:pt x="13480" y="1"/>
                    <a:pt x="13359"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5689177" y="1380069"/>
              <a:ext cx="152109" cy="272233"/>
            </a:xfrm>
            <a:custGeom>
              <a:avLst/>
              <a:gdLst/>
              <a:ahLst/>
              <a:cxnLst/>
              <a:rect l="l" t="t" r="r" b="b"/>
              <a:pathLst>
                <a:path w="4746" h="8494" extrusionOk="0">
                  <a:moveTo>
                    <a:pt x="2008" y="1"/>
                  </a:moveTo>
                  <a:cubicBezTo>
                    <a:pt x="1870" y="1"/>
                    <a:pt x="1738" y="94"/>
                    <a:pt x="1704" y="240"/>
                  </a:cubicBezTo>
                  <a:cubicBezTo>
                    <a:pt x="1337" y="1643"/>
                    <a:pt x="234" y="5353"/>
                    <a:pt x="334" y="5386"/>
                  </a:cubicBezTo>
                  <a:cubicBezTo>
                    <a:pt x="334" y="5386"/>
                    <a:pt x="0" y="6138"/>
                    <a:pt x="1103" y="7491"/>
                  </a:cubicBezTo>
                  <a:cubicBezTo>
                    <a:pt x="1489" y="7957"/>
                    <a:pt x="2255" y="8493"/>
                    <a:pt x="3016" y="8493"/>
                  </a:cubicBezTo>
                  <a:cubicBezTo>
                    <a:pt x="3373" y="8493"/>
                    <a:pt x="3729" y="8375"/>
                    <a:pt x="4044" y="8076"/>
                  </a:cubicBezTo>
                  <a:cubicBezTo>
                    <a:pt x="4745" y="7424"/>
                    <a:pt x="4562" y="5837"/>
                    <a:pt x="4127" y="4851"/>
                  </a:cubicBezTo>
                  <a:cubicBezTo>
                    <a:pt x="3960" y="4434"/>
                    <a:pt x="3175" y="3849"/>
                    <a:pt x="2757" y="3665"/>
                  </a:cubicBezTo>
                  <a:cubicBezTo>
                    <a:pt x="2735" y="3654"/>
                    <a:pt x="2703" y="3650"/>
                    <a:pt x="2664" y="3650"/>
                  </a:cubicBezTo>
                  <a:cubicBezTo>
                    <a:pt x="2570" y="3650"/>
                    <a:pt x="2440" y="3672"/>
                    <a:pt x="2332" y="3672"/>
                  </a:cubicBezTo>
                  <a:cubicBezTo>
                    <a:pt x="2275" y="3672"/>
                    <a:pt x="2225" y="3666"/>
                    <a:pt x="2189" y="3648"/>
                  </a:cubicBezTo>
                  <a:cubicBezTo>
                    <a:pt x="2222" y="3314"/>
                    <a:pt x="2423" y="1944"/>
                    <a:pt x="2523" y="1276"/>
                  </a:cubicBezTo>
                  <a:cubicBezTo>
                    <a:pt x="2590" y="858"/>
                    <a:pt x="2540" y="340"/>
                    <a:pt x="2206" y="73"/>
                  </a:cubicBezTo>
                  <a:cubicBezTo>
                    <a:pt x="2145" y="23"/>
                    <a:pt x="2076" y="1"/>
                    <a:pt x="2008"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5765199" y="1605156"/>
              <a:ext cx="39678" cy="59998"/>
            </a:xfrm>
            <a:custGeom>
              <a:avLst/>
              <a:gdLst/>
              <a:ahLst/>
              <a:cxnLst/>
              <a:rect l="l" t="t" r="r" b="b"/>
              <a:pathLst>
                <a:path w="1238" h="1872" extrusionOk="0">
                  <a:moveTo>
                    <a:pt x="251" y="0"/>
                  </a:moveTo>
                  <a:lnTo>
                    <a:pt x="1" y="1855"/>
                  </a:lnTo>
                  <a:lnTo>
                    <a:pt x="1237" y="1872"/>
                  </a:lnTo>
                  <a:lnTo>
                    <a:pt x="1204" y="101"/>
                  </a:lnTo>
                  <a:lnTo>
                    <a:pt x="251"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5730393" y="1510417"/>
              <a:ext cx="129867" cy="119643"/>
            </a:xfrm>
            <a:custGeom>
              <a:avLst/>
              <a:gdLst/>
              <a:ahLst/>
              <a:cxnLst/>
              <a:rect l="l" t="t" r="r" b="b"/>
              <a:pathLst>
                <a:path w="4052" h="3733" extrusionOk="0">
                  <a:moveTo>
                    <a:pt x="2072" y="0"/>
                  </a:moveTo>
                  <a:cubicBezTo>
                    <a:pt x="1564" y="0"/>
                    <a:pt x="1050" y="208"/>
                    <a:pt x="669" y="667"/>
                  </a:cubicBezTo>
                  <a:cubicBezTo>
                    <a:pt x="1" y="1453"/>
                    <a:pt x="101" y="2622"/>
                    <a:pt x="886" y="3291"/>
                  </a:cubicBezTo>
                  <a:cubicBezTo>
                    <a:pt x="1250" y="3597"/>
                    <a:pt x="1668" y="3733"/>
                    <a:pt x="2076" y="3733"/>
                  </a:cubicBezTo>
                  <a:cubicBezTo>
                    <a:pt x="3094" y="3733"/>
                    <a:pt x="4051" y="2884"/>
                    <a:pt x="3944" y="1703"/>
                  </a:cubicBezTo>
                  <a:cubicBezTo>
                    <a:pt x="3848" y="647"/>
                    <a:pt x="2969" y="0"/>
                    <a:pt x="207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5765744" y="1539871"/>
              <a:ext cx="69645" cy="62850"/>
            </a:xfrm>
            <a:custGeom>
              <a:avLst/>
              <a:gdLst/>
              <a:ahLst/>
              <a:cxnLst/>
              <a:rect l="l" t="t" r="r" b="b"/>
              <a:pathLst>
                <a:path w="2173" h="1961" extrusionOk="0">
                  <a:moveTo>
                    <a:pt x="1100" y="1"/>
                  </a:moveTo>
                  <a:cubicBezTo>
                    <a:pt x="911" y="1"/>
                    <a:pt x="716" y="57"/>
                    <a:pt x="535" y="183"/>
                  </a:cubicBezTo>
                  <a:cubicBezTo>
                    <a:pt x="101" y="500"/>
                    <a:pt x="0" y="1102"/>
                    <a:pt x="301" y="1553"/>
                  </a:cubicBezTo>
                  <a:cubicBezTo>
                    <a:pt x="500" y="1832"/>
                    <a:pt x="797" y="1960"/>
                    <a:pt x="1092" y="1960"/>
                  </a:cubicBezTo>
                  <a:cubicBezTo>
                    <a:pt x="1539" y="1960"/>
                    <a:pt x="1982" y="1665"/>
                    <a:pt x="2072" y="1152"/>
                  </a:cubicBezTo>
                  <a:cubicBezTo>
                    <a:pt x="2172" y="501"/>
                    <a:pt x="1664" y="1"/>
                    <a:pt x="1100"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5678985" y="1527499"/>
              <a:ext cx="112880" cy="102624"/>
            </a:xfrm>
            <a:custGeom>
              <a:avLst/>
              <a:gdLst/>
              <a:ahLst/>
              <a:cxnLst/>
              <a:rect l="l" t="t" r="r" b="b"/>
              <a:pathLst>
                <a:path w="3522" h="3202" extrusionOk="0">
                  <a:moveTo>
                    <a:pt x="786" y="1"/>
                  </a:moveTo>
                  <a:lnTo>
                    <a:pt x="786" y="1"/>
                  </a:lnTo>
                  <a:cubicBezTo>
                    <a:pt x="1" y="2156"/>
                    <a:pt x="736" y="3008"/>
                    <a:pt x="1354" y="3192"/>
                  </a:cubicBezTo>
                  <a:cubicBezTo>
                    <a:pt x="1378" y="3199"/>
                    <a:pt x="1403" y="3202"/>
                    <a:pt x="1431" y="3202"/>
                  </a:cubicBezTo>
                  <a:cubicBezTo>
                    <a:pt x="1947" y="3202"/>
                    <a:pt x="3104" y="2057"/>
                    <a:pt x="3326" y="1772"/>
                  </a:cubicBezTo>
                  <a:cubicBezTo>
                    <a:pt x="3521" y="1520"/>
                    <a:pt x="3425" y="1351"/>
                    <a:pt x="3134" y="1351"/>
                  </a:cubicBezTo>
                  <a:cubicBezTo>
                    <a:pt x="3077" y="1351"/>
                    <a:pt x="3013" y="1357"/>
                    <a:pt x="2941" y="1371"/>
                  </a:cubicBezTo>
                  <a:cubicBezTo>
                    <a:pt x="2507" y="1454"/>
                    <a:pt x="1788" y="1989"/>
                    <a:pt x="1788" y="1989"/>
                  </a:cubicBezTo>
                  <a:cubicBezTo>
                    <a:pt x="1788" y="1989"/>
                    <a:pt x="1454" y="1237"/>
                    <a:pt x="78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5748085" y="1462053"/>
              <a:ext cx="123713" cy="91919"/>
            </a:xfrm>
            <a:custGeom>
              <a:avLst/>
              <a:gdLst/>
              <a:ahLst/>
              <a:cxnLst/>
              <a:rect l="l" t="t" r="r" b="b"/>
              <a:pathLst>
                <a:path w="3860" h="2868" extrusionOk="0">
                  <a:moveTo>
                    <a:pt x="1604" y="0"/>
                  </a:moveTo>
                  <a:cubicBezTo>
                    <a:pt x="1316" y="0"/>
                    <a:pt x="1134" y="402"/>
                    <a:pt x="1086" y="639"/>
                  </a:cubicBezTo>
                  <a:cubicBezTo>
                    <a:pt x="1028" y="628"/>
                    <a:pt x="970" y="623"/>
                    <a:pt x="912" y="623"/>
                  </a:cubicBezTo>
                  <a:cubicBezTo>
                    <a:pt x="706" y="623"/>
                    <a:pt x="508" y="692"/>
                    <a:pt x="351" y="823"/>
                  </a:cubicBezTo>
                  <a:cubicBezTo>
                    <a:pt x="0" y="1241"/>
                    <a:pt x="434" y="1592"/>
                    <a:pt x="434" y="1592"/>
                  </a:cubicBezTo>
                  <a:cubicBezTo>
                    <a:pt x="434" y="1592"/>
                    <a:pt x="836" y="1725"/>
                    <a:pt x="1019" y="1775"/>
                  </a:cubicBezTo>
                  <a:cubicBezTo>
                    <a:pt x="1203" y="1842"/>
                    <a:pt x="2022" y="2477"/>
                    <a:pt x="2122" y="2477"/>
                  </a:cubicBezTo>
                  <a:cubicBezTo>
                    <a:pt x="2144" y="2481"/>
                    <a:pt x="2167" y="2482"/>
                    <a:pt x="2189" y="2482"/>
                  </a:cubicBezTo>
                  <a:cubicBezTo>
                    <a:pt x="2379" y="2482"/>
                    <a:pt x="2543" y="2356"/>
                    <a:pt x="2573" y="2176"/>
                  </a:cubicBezTo>
                  <a:cubicBezTo>
                    <a:pt x="2577" y="2177"/>
                    <a:pt x="2582" y="2178"/>
                    <a:pt x="2587" y="2178"/>
                  </a:cubicBezTo>
                  <a:cubicBezTo>
                    <a:pt x="2669" y="2178"/>
                    <a:pt x="2891" y="2059"/>
                    <a:pt x="2891" y="2059"/>
                  </a:cubicBezTo>
                  <a:cubicBezTo>
                    <a:pt x="2891" y="2059"/>
                    <a:pt x="2924" y="2611"/>
                    <a:pt x="3041" y="2728"/>
                  </a:cubicBezTo>
                  <a:cubicBezTo>
                    <a:pt x="3115" y="2793"/>
                    <a:pt x="3189" y="2868"/>
                    <a:pt x="3289" y="2868"/>
                  </a:cubicBezTo>
                  <a:cubicBezTo>
                    <a:pt x="3369" y="2868"/>
                    <a:pt x="3466" y="2819"/>
                    <a:pt x="3592" y="2678"/>
                  </a:cubicBezTo>
                  <a:cubicBezTo>
                    <a:pt x="3860" y="2360"/>
                    <a:pt x="3726" y="1408"/>
                    <a:pt x="3509" y="1090"/>
                  </a:cubicBezTo>
                  <a:cubicBezTo>
                    <a:pt x="3292" y="790"/>
                    <a:pt x="3225" y="706"/>
                    <a:pt x="2673" y="706"/>
                  </a:cubicBezTo>
                  <a:cubicBezTo>
                    <a:pt x="2289" y="255"/>
                    <a:pt x="1955" y="54"/>
                    <a:pt x="1654" y="4"/>
                  </a:cubicBezTo>
                  <a:cubicBezTo>
                    <a:pt x="1637" y="2"/>
                    <a:pt x="1620" y="0"/>
                    <a:pt x="160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5028883" y="1763131"/>
              <a:ext cx="341685" cy="335051"/>
            </a:xfrm>
            <a:custGeom>
              <a:avLst/>
              <a:gdLst/>
              <a:ahLst/>
              <a:cxnLst/>
              <a:rect l="l" t="t" r="r" b="b"/>
              <a:pathLst>
                <a:path w="10661" h="10454" extrusionOk="0">
                  <a:moveTo>
                    <a:pt x="2189" y="0"/>
                  </a:moveTo>
                  <a:cubicBezTo>
                    <a:pt x="1955" y="0"/>
                    <a:pt x="1721" y="51"/>
                    <a:pt x="1504" y="134"/>
                  </a:cubicBezTo>
                  <a:cubicBezTo>
                    <a:pt x="602" y="502"/>
                    <a:pt x="151" y="1454"/>
                    <a:pt x="67" y="2356"/>
                  </a:cubicBezTo>
                  <a:cubicBezTo>
                    <a:pt x="0" y="3292"/>
                    <a:pt x="134" y="4211"/>
                    <a:pt x="435" y="5097"/>
                  </a:cubicBezTo>
                  <a:cubicBezTo>
                    <a:pt x="986" y="6734"/>
                    <a:pt x="2039" y="8171"/>
                    <a:pt x="3442" y="9190"/>
                  </a:cubicBezTo>
                  <a:cubicBezTo>
                    <a:pt x="4399" y="9885"/>
                    <a:pt x="5665" y="10454"/>
                    <a:pt x="6890" y="10454"/>
                  </a:cubicBezTo>
                  <a:cubicBezTo>
                    <a:pt x="7548" y="10454"/>
                    <a:pt x="8194" y="10289"/>
                    <a:pt x="8772" y="9892"/>
                  </a:cubicBezTo>
                  <a:cubicBezTo>
                    <a:pt x="9508" y="9357"/>
                    <a:pt x="10042" y="8605"/>
                    <a:pt x="10293" y="7753"/>
                  </a:cubicBezTo>
                  <a:cubicBezTo>
                    <a:pt x="10627" y="6717"/>
                    <a:pt x="10661" y="5614"/>
                    <a:pt x="10627" y="4545"/>
                  </a:cubicBezTo>
                  <a:cubicBezTo>
                    <a:pt x="10610" y="3526"/>
                    <a:pt x="10544" y="2440"/>
                    <a:pt x="10026" y="1538"/>
                  </a:cubicBezTo>
                  <a:cubicBezTo>
                    <a:pt x="9580" y="762"/>
                    <a:pt x="8776" y="100"/>
                    <a:pt x="7838" y="100"/>
                  </a:cubicBezTo>
                  <a:cubicBezTo>
                    <a:pt x="7827" y="100"/>
                    <a:pt x="7815" y="100"/>
                    <a:pt x="7803" y="101"/>
                  </a:cubicBezTo>
                  <a:cubicBezTo>
                    <a:pt x="7519" y="101"/>
                    <a:pt x="7469" y="518"/>
                    <a:pt x="7770" y="552"/>
                  </a:cubicBezTo>
                  <a:cubicBezTo>
                    <a:pt x="7954" y="552"/>
                    <a:pt x="8121" y="585"/>
                    <a:pt x="8288" y="652"/>
                  </a:cubicBezTo>
                  <a:cubicBezTo>
                    <a:pt x="9040" y="886"/>
                    <a:pt x="9574" y="1571"/>
                    <a:pt x="9825" y="2289"/>
                  </a:cubicBezTo>
                  <a:cubicBezTo>
                    <a:pt x="10159" y="3208"/>
                    <a:pt x="10143" y="4228"/>
                    <a:pt x="10143" y="5180"/>
                  </a:cubicBezTo>
                  <a:cubicBezTo>
                    <a:pt x="10126" y="6116"/>
                    <a:pt x="10059" y="7102"/>
                    <a:pt x="9658" y="7987"/>
                  </a:cubicBezTo>
                  <a:cubicBezTo>
                    <a:pt x="9357" y="8689"/>
                    <a:pt x="8839" y="9357"/>
                    <a:pt x="8104" y="9691"/>
                  </a:cubicBezTo>
                  <a:cubicBezTo>
                    <a:pt x="7717" y="9869"/>
                    <a:pt x="7305" y="9943"/>
                    <a:pt x="6890" y="9943"/>
                  </a:cubicBezTo>
                  <a:cubicBezTo>
                    <a:pt x="6408" y="9943"/>
                    <a:pt x="5922" y="9844"/>
                    <a:pt x="5464" y="9691"/>
                  </a:cubicBezTo>
                  <a:cubicBezTo>
                    <a:pt x="4696" y="9424"/>
                    <a:pt x="3977" y="9006"/>
                    <a:pt x="3342" y="8488"/>
                  </a:cubicBezTo>
                  <a:cubicBezTo>
                    <a:pt x="2122" y="7486"/>
                    <a:pt x="1237" y="6132"/>
                    <a:pt x="819" y="4612"/>
                  </a:cubicBezTo>
                  <a:cubicBezTo>
                    <a:pt x="585" y="3793"/>
                    <a:pt x="452" y="2858"/>
                    <a:pt x="635" y="2022"/>
                  </a:cubicBezTo>
                  <a:cubicBezTo>
                    <a:pt x="819" y="1270"/>
                    <a:pt x="1387" y="518"/>
                    <a:pt x="2223" y="518"/>
                  </a:cubicBezTo>
                  <a:cubicBezTo>
                    <a:pt x="2557" y="518"/>
                    <a:pt x="2523" y="0"/>
                    <a:pt x="2189"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2"/>
            <p:cNvSpPr/>
            <p:nvPr/>
          </p:nvSpPr>
          <p:spPr>
            <a:xfrm>
              <a:off x="5083496" y="1747202"/>
              <a:ext cx="47658" cy="36505"/>
            </a:xfrm>
            <a:custGeom>
              <a:avLst/>
              <a:gdLst/>
              <a:ahLst/>
              <a:cxnLst/>
              <a:rect l="l" t="t" r="r" b="b"/>
              <a:pathLst>
                <a:path w="1487" h="1139" extrusionOk="0">
                  <a:moveTo>
                    <a:pt x="667" y="0"/>
                  </a:moveTo>
                  <a:cubicBezTo>
                    <a:pt x="636" y="0"/>
                    <a:pt x="602" y="5"/>
                    <a:pt x="569" y="13"/>
                  </a:cubicBezTo>
                  <a:cubicBezTo>
                    <a:pt x="385" y="46"/>
                    <a:pt x="235" y="147"/>
                    <a:pt x="134" y="314"/>
                  </a:cubicBezTo>
                  <a:cubicBezTo>
                    <a:pt x="17" y="497"/>
                    <a:pt x="1" y="748"/>
                    <a:pt x="134" y="949"/>
                  </a:cubicBezTo>
                  <a:cubicBezTo>
                    <a:pt x="218" y="1083"/>
                    <a:pt x="336" y="1139"/>
                    <a:pt x="463" y="1139"/>
                  </a:cubicBezTo>
                  <a:cubicBezTo>
                    <a:pt x="918" y="1139"/>
                    <a:pt x="1487" y="427"/>
                    <a:pt x="1003" y="113"/>
                  </a:cubicBezTo>
                  <a:cubicBezTo>
                    <a:pt x="953" y="80"/>
                    <a:pt x="903" y="46"/>
                    <a:pt x="853" y="30"/>
                  </a:cubicBezTo>
                  <a:cubicBezTo>
                    <a:pt x="819" y="13"/>
                    <a:pt x="786" y="13"/>
                    <a:pt x="753" y="13"/>
                  </a:cubicBezTo>
                  <a:cubicBezTo>
                    <a:pt x="728" y="5"/>
                    <a:pt x="698" y="0"/>
                    <a:pt x="66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5257014" y="1755407"/>
              <a:ext cx="47626" cy="36569"/>
            </a:xfrm>
            <a:custGeom>
              <a:avLst/>
              <a:gdLst/>
              <a:ahLst/>
              <a:cxnLst/>
              <a:rect l="l" t="t" r="r" b="b"/>
              <a:pathLst>
                <a:path w="1486" h="1141" extrusionOk="0">
                  <a:moveTo>
                    <a:pt x="690" y="0"/>
                  </a:moveTo>
                  <a:cubicBezTo>
                    <a:pt x="650" y="0"/>
                    <a:pt x="613" y="7"/>
                    <a:pt x="568" y="7"/>
                  </a:cubicBezTo>
                  <a:cubicBezTo>
                    <a:pt x="385" y="41"/>
                    <a:pt x="234" y="141"/>
                    <a:pt x="134" y="308"/>
                  </a:cubicBezTo>
                  <a:cubicBezTo>
                    <a:pt x="0" y="492"/>
                    <a:pt x="0" y="743"/>
                    <a:pt x="134" y="943"/>
                  </a:cubicBezTo>
                  <a:cubicBezTo>
                    <a:pt x="215" y="1083"/>
                    <a:pt x="332" y="1140"/>
                    <a:pt x="459" y="1140"/>
                  </a:cubicBezTo>
                  <a:cubicBezTo>
                    <a:pt x="910" y="1140"/>
                    <a:pt x="1485" y="421"/>
                    <a:pt x="1003" y="108"/>
                  </a:cubicBezTo>
                  <a:cubicBezTo>
                    <a:pt x="953" y="74"/>
                    <a:pt x="903" y="41"/>
                    <a:pt x="836" y="24"/>
                  </a:cubicBezTo>
                  <a:cubicBezTo>
                    <a:pt x="819" y="7"/>
                    <a:pt x="786" y="7"/>
                    <a:pt x="752" y="7"/>
                  </a:cubicBezTo>
                  <a:cubicBezTo>
                    <a:pt x="730" y="2"/>
                    <a:pt x="709" y="0"/>
                    <a:pt x="69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2"/>
            <p:cNvSpPr/>
            <p:nvPr/>
          </p:nvSpPr>
          <p:spPr>
            <a:xfrm>
              <a:off x="5165960" y="2049401"/>
              <a:ext cx="169801" cy="56248"/>
            </a:xfrm>
            <a:custGeom>
              <a:avLst/>
              <a:gdLst/>
              <a:ahLst/>
              <a:cxnLst/>
              <a:rect l="l" t="t" r="r" b="b"/>
              <a:pathLst>
                <a:path w="5298" h="1755" extrusionOk="0">
                  <a:moveTo>
                    <a:pt x="4681" y="0"/>
                  </a:moveTo>
                  <a:cubicBezTo>
                    <a:pt x="4588" y="0"/>
                    <a:pt x="4495" y="24"/>
                    <a:pt x="4412" y="74"/>
                  </a:cubicBezTo>
                  <a:cubicBezTo>
                    <a:pt x="4145" y="241"/>
                    <a:pt x="3861" y="375"/>
                    <a:pt x="3560" y="459"/>
                  </a:cubicBezTo>
                  <a:cubicBezTo>
                    <a:pt x="3393" y="509"/>
                    <a:pt x="3226" y="542"/>
                    <a:pt x="3059" y="576"/>
                  </a:cubicBezTo>
                  <a:cubicBezTo>
                    <a:pt x="2975" y="592"/>
                    <a:pt x="2891" y="609"/>
                    <a:pt x="2825" y="609"/>
                  </a:cubicBezTo>
                  <a:cubicBezTo>
                    <a:pt x="2791" y="609"/>
                    <a:pt x="2741" y="626"/>
                    <a:pt x="2708" y="626"/>
                  </a:cubicBezTo>
                  <a:lnTo>
                    <a:pt x="2674" y="626"/>
                  </a:lnTo>
                  <a:cubicBezTo>
                    <a:pt x="2591" y="634"/>
                    <a:pt x="2507" y="638"/>
                    <a:pt x="2424" y="638"/>
                  </a:cubicBezTo>
                  <a:cubicBezTo>
                    <a:pt x="2340" y="638"/>
                    <a:pt x="2257" y="634"/>
                    <a:pt x="2173" y="626"/>
                  </a:cubicBezTo>
                  <a:cubicBezTo>
                    <a:pt x="2106" y="609"/>
                    <a:pt x="2023" y="609"/>
                    <a:pt x="1939" y="592"/>
                  </a:cubicBezTo>
                  <a:cubicBezTo>
                    <a:pt x="1906" y="592"/>
                    <a:pt x="1856" y="592"/>
                    <a:pt x="1805" y="576"/>
                  </a:cubicBezTo>
                  <a:lnTo>
                    <a:pt x="1789" y="576"/>
                  </a:lnTo>
                  <a:cubicBezTo>
                    <a:pt x="1622" y="542"/>
                    <a:pt x="1455" y="492"/>
                    <a:pt x="1304" y="442"/>
                  </a:cubicBezTo>
                  <a:cubicBezTo>
                    <a:pt x="1221" y="425"/>
                    <a:pt x="1154" y="392"/>
                    <a:pt x="1070" y="358"/>
                  </a:cubicBezTo>
                  <a:cubicBezTo>
                    <a:pt x="1037" y="342"/>
                    <a:pt x="987" y="325"/>
                    <a:pt x="953" y="308"/>
                  </a:cubicBezTo>
                  <a:lnTo>
                    <a:pt x="953" y="308"/>
                  </a:lnTo>
                  <a:cubicBezTo>
                    <a:pt x="953" y="308"/>
                    <a:pt x="970" y="325"/>
                    <a:pt x="970" y="325"/>
                  </a:cubicBezTo>
                  <a:cubicBezTo>
                    <a:pt x="953" y="308"/>
                    <a:pt x="937" y="292"/>
                    <a:pt x="920" y="292"/>
                  </a:cubicBezTo>
                  <a:cubicBezTo>
                    <a:pt x="835" y="241"/>
                    <a:pt x="739" y="217"/>
                    <a:pt x="643" y="217"/>
                  </a:cubicBezTo>
                  <a:cubicBezTo>
                    <a:pt x="453" y="217"/>
                    <a:pt x="262" y="309"/>
                    <a:pt x="151" y="475"/>
                  </a:cubicBezTo>
                  <a:cubicBezTo>
                    <a:pt x="1" y="726"/>
                    <a:pt x="68" y="1077"/>
                    <a:pt x="335" y="1244"/>
                  </a:cubicBezTo>
                  <a:cubicBezTo>
                    <a:pt x="1003" y="1585"/>
                    <a:pt x="1729" y="1755"/>
                    <a:pt x="2454" y="1755"/>
                  </a:cubicBezTo>
                  <a:cubicBezTo>
                    <a:pt x="3326" y="1755"/>
                    <a:pt x="4197" y="1510"/>
                    <a:pt x="4963" y="1027"/>
                  </a:cubicBezTo>
                  <a:cubicBezTo>
                    <a:pt x="5214" y="860"/>
                    <a:pt x="5297" y="525"/>
                    <a:pt x="5164" y="275"/>
                  </a:cubicBezTo>
                  <a:cubicBezTo>
                    <a:pt x="5052" y="97"/>
                    <a:pt x="4867" y="0"/>
                    <a:pt x="468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5244419" y="1648360"/>
              <a:ext cx="554561" cy="664461"/>
            </a:xfrm>
            <a:custGeom>
              <a:avLst/>
              <a:gdLst/>
              <a:ahLst/>
              <a:cxnLst/>
              <a:rect l="l" t="t" r="r" b="b"/>
              <a:pathLst>
                <a:path w="17303" h="20732" extrusionOk="0">
                  <a:moveTo>
                    <a:pt x="17004" y="0"/>
                  </a:moveTo>
                  <a:cubicBezTo>
                    <a:pt x="16987" y="0"/>
                    <a:pt x="16969" y="2"/>
                    <a:pt x="16952" y="6"/>
                  </a:cubicBezTo>
                  <a:cubicBezTo>
                    <a:pt x="16784" y="39"/>
                    <a:pt x="16684" y="173"/>
                    <a:pt x="16701" y="323"/>
                  </a:cubicBezTo>
                  <a:cubicBezTo>
                    <a:pt x="16734" y="657"/>
                    <a:pt x="16751" y="992"/>
                    <a:pt x="16734" y="1309"/>
                  </a:cubicBezTo>
                  <a:cubicBezTo>
                    <a:pt x="16634" y="3899"/>
                    <a:pt x="16667" y="6405"/>
                    <a:pt x="16300" y="8945"/>
                  </a:cubicBezTo>
                  <a:cubicBezTo>
                    <a:pt x="15966" y="11251"/>
                    <a:pt x="15632" y="13540"/>
                    <a:pt x="14445" y="15545"/>
                  </a:cubicBezTo>
                  <a:cubicBezTo>
                    <a:pt x="13376" y="17316"/>
                    <a:pt x="11872" y="18970"/>
                    <a:pt x="9900" y="19705"/>
                  </a:cubicBezTo>
                  <a:cubicBezTo>
                    <a:pt x="9079" y="20013"/>
                    <a:pt x="8208" y="20164"/>
                    <a:pt x="7333" y="20164"/>
                  </a:cubicBezTo>
                  <a:cubicBezTo>
                    <a:pt x="7069" y="20164"/>
                    <a:pt x="6805" y="20150"/>
                    <a:pt x="6542" y="20123"/>
                  </a:cubicBezTo>
                  <a:cubicBezTo>
                    <a:pt x="6007" y="20039"/>
                    <a:pt x="5473" y="19922"/>
                    <a:pt x="4955" y="19739"/>
                  </a:cubicBezTo>
                  <a:cubicBezTo>
                    <a:pt x="4420" y="19555"/>
                    <a:pt x="3919" y="19304"/>
                    <a:pt x="3468" y="18970"/>
                  </a:cubicBezTo>
                  <a:cubicBezTo>
                    <a:pt x="1763" y="17750"/>
                    <a:pt x="677" y="15862"/>
                    <a:pt x="460" y="13774"/>
                  </a:cubicBezTo>
                  <a:cubicBezTo>
                    <a:pt x="444" y="13634"/>
                    <a:pt x="330" y="13563"/>
                    <a:pt x="221" y="13563"/>
                  </a:cubicBezTo>
                  <a:cubicBezTo>
                    <a:pt x="108" y="13563"/>
                    <a:pt x="1" y="13638"/>
                    <a:pt x="9" y="13790"/>
                  </a:cubicBezTo>
                  <a:cubicBezTo>
                    <a:pt x="26" y="14074"/>
                    <a:pt x="59" y="14342"/>
                    <a:pt x="109" y="14626"/>
                  </a:cubicBezTo>
                  <a:cubicBezTo>
                    <a:pt x="527" y="16798"/>
                    <a:pt x="1880" y="18686"/>
                    <a:pt x="3819" y="19772"/>
                  </a:cubicBezTo>
                  <a:cubicBezTo>
                    <a:pt x="4086" y="19906"/>
                    <a:pt x="4353" y="20006"/>
                    <a:pt x="4621" y="20140"/>
                  </a:cubicBezTo>
                  <a:cubicBezTo>
                    <a:pt x="4888" y="20273"/>
                    <a:pt x="5172" y="20373"/>
                    <a:pt x="5456" y="20440"/>
                  </a:cubicBezTo>
                  <a:cubicBezTo>
                    <a:pt x="6024" y="20591"/>
                    <a:pt x="6609" y="20691"/>
                    <a:pt x="7194" y="20724"/>
                  </a:cubicBezTo>
                  <a:cubicBezTo>
                    <a:pt x="7302" y="20729"/>
                    <a:pt x="7410" y="20731"/>
                    <a:pt x="7518" y="20731"/>
                  </a:cubicBezTo>
                  <a:cubicBezTo>
                    <a:pt x="8565" y="20731"/>
                    <a:pt x="9615" y="20512"/>
                    <a:pt x="10569" y="20073"/>
                  </a:cubicBezTo>
                  <a:cubicBezTo>
                    <a:pt x="12591" y="19170"/>
                    <a:pt x="14128" y="17399"/>
                    <a:pt x="15180" y="15495"/>
                  </a:cubicBezTo>
                  <a:cubicBezTo>
                    <a:pt x="16400" y="13306"/>
                    <a:pt x="16701" y="10866"/>
                    <a:pt x="16985" y="8393"/>
                  </a:cubicBezTo>
                  <a:cubicBezTo>
                    <a:pt x="17302" y="5687"/>
                    <a:pt x="17236" y="3331"/>
                    <a:pt x="17269" y="240"/>
                  </a:cubicBezTo>
                  <a:cubicBezTo>
                    <a:pt x="17254" y="107"/>
                    <a:pt x="17135" y="0"/>
                    <a:pt x="1700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5050837" y="1439137"/>
              <a:ext cx="348640" cy="581066"/>
            </a:xfrm>
            <a:custGeom>
              <a:avLst/>
              <a:gdLst/>
              <a:ahLst/>
              <a:cxnLst/>
              <a:rect l="l" t="t" r="r" b="b"/>
              <a:pathLst>
                <a:path w="10878" h="18130" extrusionOk="0">
                  <a:moveTo>
                    <a:pt x="9524" y="1"/>
                  </a:moveTo>
                  <a:cubicBezTo>
                    <a:pt x="9341" y="368"/>
                    <a:pt x="9073" y="686"/>
                    <a:pt x="8722" y="920"/>
                  </a:cubicBezTo>
                  <a:cubicBezTo>
                    <a:pt x="7787" y="1488"/>
                    <a:pt x="6350" y="1555"/>
                    <a:pt x="5498" y="1855"/>
                  </a:cubicBezTo>
                  <a:cubicBezTo>
                    <a:pt x="4445" y="2223"/>
                    <a:pt x="4211" y="2457"/>
                    <a:pt x="3409" y="3142"/>
                  </a:cubicBezTo>
                  <a:cubicBezTo>
                    <a:pt x="3174" y="2186"/>
                    <a:pt x="2744" y="1605"/>
                    <a:pt x="2098" y="1605"/>
                  </a:cubicBezTo>
                  <a:cubicBezTo>
                    <a:pt x="2010" y="1605"/>
                    <a:pt x="1918" y="1616"/>
                    <a:pt x="1822" y="1638"/>
                  </a:cubicBezTo>
                  <a:cubicBezTo>
                    <a:pt x="970" y="1839"/>
                    <a:pt x="1421" y="4295"/>
                    <a:pt x="1939" y="4562"/>
                  </a:cubicBezTo>
                  <a:cubicBezTo>
                    <a:pt x="2177" y="4693"/>
                    <a:pt x="2369" y="4728"/>
                    <a:pt x="2507" y="4728"/>
                  </a:cubicBezTo>
                  <a:cubicBezTo>
                    <a:pt x="2670" y="4728"/>
                    <a:pt x="2757" y="4679"/>
                    <a:pt x="2757" y="4679"/>
                  </a:cubicBezTo>
                  <a:lnTo>
                    <a:pt x="2757" y="4679"/>
                  </a:lnTo>
                  <a:cubicBezTo>
                    <a:pt x="2757" y="4679"/>
                    <a:pt x="3092" y="8823"/>
                    <a:pt x="2707" y="9942"/>
                  </a:cubicBezTo>
                  <a:cubicBezTo>
                    <a:pt x="2323" y="11062"/>
                    <a:pt x="1170" y="11697"/>
                    <a:pt x="1" y="12081"/>
                  </a:cubicBezTo>
                  <a:cubicBezTo>
                    <a:pt x="1036" y="13986"/>
                    <a:pt x="4512" y="17495"/>
                    <a:pt x="6066" y="18129"/>
                  </a:cubicBezTo>
                  <a:cubicBezTo>
                    <a:pt x="7219" y="17845"/>
                    <a:pt x="8455" y="12131"/>
                    <a:pt x="8455" y="12131"/>
                  </a:cubicBezTo>
                  <a:cubicBezTo>
                    <a:pt x="8455" y="12131"/>
                    <a:pt x="7369" y="11964"/>
                    <a:pt x="6968" y="11530"/>
                  </a:cubicBezTo>
                  <a:cubicBezTo>
                    <a:pt x="6567" y="11045"/>
                    <a:pt x="6350" y="10427"/>
                    <a:pt x="6400" y="9809"/>
                  </a:cubicBezTo>
                  <a:cubicBezTo>
                    <a:pt x="6416" y="9547"/>
                    <a:pt x="6481" y="7919"/>
                    <a:pt x="7192" y="7919"/>
                  </a:cubicBezTo>
                  <a:cubicBezTo>
                    <a:pt x="7206" y="7919"/>
                    <a:pt x="7221" y="7919"/>
                    <a:pt x="7235" y="7921"/>
                  </a:cubicBezTo>
                  <a:cubicBezTo>
                    <a:pt x="7336" y="7921"/>
                    <a:pt x="7453" y="7937"/>
                    <a:pt x="7553" y="7954"/>
                  </a:cubicBezTo>
                  <a:cubicBezTo>
                    <a:pt x="7926" y="8026"/>
                    <a:pt x="8272" y="8062"/>
                    <a:pt x="8579" y="8062"/>
                  </a:cubicBezTo>
                  <a:cubicBezTo>
                    <a:pt x="9123" y="8062"/>
                    <a:pt x="9546" y="7950"/>
                    <a:pt x="9792" y="7737"/>
                  </a:cubicBezTo>
                  <a:cubicBezTo>
                    <a:pt x="10042" y="7520"/>
                    <a:pt x="10176" y="6400"/>
                    <a:pt x="10176" y="5682"/>
                  </a:cubicBezTo>
                  <a:cubicBezTo>
                    <a:pt x="10193" y="4980"/>
                    <a:pt x="10844" y="4930"/>
                    <a:pt x="10844" y="4679"/>
                  </a:cubicBezTo>
                  <a:cubicBezTo>
                    <a:pt x="10878" y="4128"/>
                    <a:pt x="10026" y="4646"/>
                    <a:pt x="10126" y="2323"/>
                  </a:cubicBezTo>
                  <a:cubicBezTo>
                    <a:pt x="10092" y="1037"/>
                    <a:pt x="9875" y="368"/>
                    <a:pt x="952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5050837" y="1565511"/>
              <a:ext cx="271015" cy="454693"/>
            </a:xfrm>
            <a:custGeom>
              <a:avLst/>
              <a:gdLst/>
              <a:ahLst/>
              <a:cxnLst/>
              <a:rect l="l" t="t" r="r" b="b"/>
              <a:pathLst>
                <a:path w="8456" h="14187" extrusionOk="0">
                  <a:moveTo>
                    <a:pt x="3275" y="1"/>
                  </a:moveTo>
                  <a:cubicBezTo>
                    <a:pt x="3175" y="619"/>
                    <a:pt x="2757" y="736"/>
                    <a:pt x="2757" y="736"/>
                  </a:cubicBezTo>
                  <a:cubicBezTo>
                    <a:pt x="2757" y="736"/>
                    <a:pt x="3092" y="4880"/>
                    <a:pt x="2707" y="5999"/>
                  </a:cubicBezTo>
                  <a:cubicBezTo>
                    <a:pt x="2323" y="7119"/>
                    <a:pt x="1170" y="7754"/>
                    <a:pt x="1" y="8138"/>
                  </a:cubicBezTo>
                  <a:cubicBezTo>
                    <a:pt x="1036" y="10043"/>
                    <a:pt x="4512" y="13552"/>
                    <a:pt x="6066" y="14186"/>
                  </a:cubicBezTo>
                  <a:cubicBezTo>
                    <a:pt x="7219" y="13902"/>
                    <a:pt x="8455" y="8188"/>
                    <a:pt x="8455" y="8188"/>
                  </a:cubicBezTo>
                  <a:cubicBezTo>
                    <a:pt x="8455" y="8188"/>
                    <a:pt x="7369" y="8021"/>
                    <a:pt x="6968" y="7587"/>
                  </a:cubicBezTo>
                  <a:cubicBezTo>
                    <a:pt x="6567" y="7102"/>
                    <a:pt x="6350" y="6484"/>
                    <a:pt x="6400" y="5866"/>
                  </a:cubicBezTo>
                  <a:cubicBezTo>
                    <a:pt x="6416" y="5604"/>
                    <a:pt x="6481" y="3976"/>
                    <a:pt x="7192" y="3976"/>
                  </a:cubicBezTo>
                  <a:cubicBezTo>
                    <a:pt x="7206" y="3976"/>
                    <a:pt x="7221" y="3976"/>
                    <a:pt x="7235" y="3978"/>
                  </a:cubicBezTo>
                  <a:cubicBezTo>
                    <a:pt x="6433" y="3827"/>
                    <a:pt x="4244" y="3226"/>
                    <a:pt x="3459" y="770"/>
                  </a:cubicBezTo>
                  <a:cubicBezTo>
                    <a:pt x="3426" y="602"/>
                    <a:pt x="3342" y="369"/>
                    <a:pt x="327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5109745" y="1507628"/>
              <a:ext cx="37531" cy="62209"/>
            </a:xfrm>
            <a:custGeom>
              <a:avLst/>
              <a:gdLst/>
              <a:ahLst/>
              <a:cxnLst/>
              <a:rect l="l" t="t" r="r" b="b"/>
              <a:pathLst>
                <a:path w="1171" h="1941" extrusionOk="0">
                  <a:moveTo>
                    <a:pt x="253" y="1"/>
                  </a:moveTo>
                  <a:cubicBezTo>
                    <a:pt x="89" y="1"/>
                    <a:pt x="0" y="103"/>
                    <a:pt x="0" y="103"/>
                  </a:cubicBezTo>
                  <a:cubicBezTo>
                    <a:pt x="6" y="103"/>
                    <a:pt x="12" y="102"/>
                    <a:pt x="18" y="102"/>
                  </a:cubicBezTo>
                  <a:cubicBezTo>
                    <a:pt x="604" y="102"/>
                    <a:pt x="686" y="921"/>
                    <a:pt x="686" y="921"/>
                  </a:cubicBezTo>
                  <a:cubicBezTo>
                    <a:pt x="619" y="921"/>
                    <a:pt x="535" y="938"/>
                    <a:pt x="452" y="955"/>
                  </a:cubicBezTo>
                  <a:cubicBezTo>
                    <a:pt x="84" y="1055"/>
                    <a:pt x="117" y="1941"/>
                    <a:pt x="652" y="1941"/>
                  </a:cubicBezTo>
                  <a:cubicBezTo>
                    <a:pt x="1170" y="1941"/>
                    <a:pt x="1103" y="504"/>
                    <a:pt x="602" y="136"/>
                  </a:cubicBezTo>
                  <a:cubicBezTo>
                    <a:pt x="463" y="33"/>
                    <a:pt x="346" y="1"/>
                    <a:pt x="25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5285924" y="1489071"/>
              <a:ext cx="51985" cy="25608"/>
            </a:xfrm>
            <a:custGeom>
              <a:avLst/>
              <a:gdLst/>
              <a:ahLst/>
              <a:cxnLst/>
              <a:rect l="l" t="t" r="r" b="b"/>
              <a:pathLst>
                <a:path w="1622" h="799" extrusionOk="0">
                  <a:moveTo>
                    <a:pt x="792" y="1"/>
                  </a:moveTo>
                  <a:cubicBezTo>
                    <a:pt x="448" y="1"/>
                    <a:pt x="109" y="222"/>
                    <a:pt x="1" y="799"/>
                  </a:cubicBezTo>
                  <a:cubicBezTo>
                    <a:pt x="355" y="591"/>
                    <a:pt x="762" y="491"/>
                    <a:pt x="1171" y="491"/>
                  </a:cubicBezTo>
                  <a:cubicBezTo>
                    <a:pt x="1322" y="491"/>
                    <a:pt x="1473" y="504"/>
                    <a:pt x="1621" y="531"/>
                  </a:cubicBezTo>
                  <a:cubicBezTo>
                    <a:pt x="1488" y="222"/>
                    <a:pt x="1137" y="1"/>
                    <a:pt x="792"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5308967" y="1536057"/>
              <a:ext cx="28941" cy="28973"/>
            </a:xfrm>
            <a:custGeom>
              <a:avLst/>
              <a:gdLst/>
              <a:ahLst/>
              <a:cxnLst/>
              <a:rect l="l" t="t" r="r" b="b"/>
              <a:pathLst>
                <a:path w="903" h="904" extrusionOk="0">
                  <a:moveTo>
                    <a:pt x="468" y="1"/>
                  </a:moveTo>
                  <a:cubicBezTo>
                    <a:pt x="384" y="1"/>
                    <a:pt x="301" y="18"/>
                    <a:pt x="234" y="51"/>
                  </a:cubicBezTo>
                  <a:cubicBezTo>
                    <a:pt x="201" y="85"/>
                    <a:pt x="167" y="101"/>
                    <a:pt x="134" y="135"/>
                  </a:cubicBezTo>
                  <a:cubicBezTo>
                    <a:pt x="84" y="185"/>
                    <a:pt x="33" y="252"/>
                    <a:pt x="17" y="335"/>
                  </a:cubicBezTo>
                  <a:cubicBezTo>
                    <a:pt x="17" y="369"/>
                    <a:pt x="0" y="402"/>
                    <a:pt x="0" y="435"/>
                  </a:cubicBezTo>
                  <a:cubicBezTo>
                    <a:pt x="0" y="686"/>
                    <a:pt x="201" y="887"/>
                    <a:pt x="434" y="903"/>
                  </a:cubicBezTo>
                  <a:cubicBezTo>
                    <a:pt x="518" y="903"/>
                    <a:pt x="602" y="887"/>
                    <a:pt x="668" y="853"/>
                  </a:cubicBezTo>
                  <a:cubicBezTo>
                    <a:pt x="702" y="820"/>
                    <a:pt x="735" y="803"/>
                    <a:pt x="769" y="786"/>
                  </a:cubicBezTo>
                  <a:cubicBezTo>
                    <a:pt x="819" y="719"/>
                    <a:pt x="869" y="653"/>
                    <a:pt x="886" y="569"/>
                  </a:cubicBezTo>
                  <a:cubicBezTo>
                    <a:pt x="886" y="536"/>
                    <a:pt x="902" y="502"/>
                    <a:pt x="902" y="469"/>
                  </a:cubicBezTo>
                  <a:cubicBezTo>
                    <a:pt x="902" y="285"/>
                    <a:pt x="802" y="118"/>
                    <a:pt x="635" y="34"/>
                  </a:cubicBezTo>
                  <a:cubicBezTo>
                    <a:pt x="585" y="18"/>
                    <a:pt x="518" y="1"/>
                    <a:pt x="46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5295571" y="1624418"/>
              <a:ext cx="61600" cy="29742"/>
            </a:xfrm>
            <a:custGeom>
              <a:avLst/>
              <a:gdLst/>
              <a:ahLst/>
              <a:cxnLst/>
              <a:rect l="l" t="t" r="r" b="b"/>
              <a:pathLst>
                <a:path w="1922" h="928" extrusionOk="0">
                  <a:moveTo>
                    <a:pt x="0" y="1"/>
                  </a:moveTo>
                  <a:lnTo>
                    <a:pt x="0" y="1"/>
                  </a:lnTo>
                  <a:cubicBezTo>
                    <a:pt x="50" y="469"/>
                    <a:pt x="401" y="836"/>
                    <a:pt x="869" y="920"/>
                  </a:cubicBezTo>
                  <a:cubicBezTo>
                    <a:pt x="906" y="925"/>
                    <a:pt x="941" y="927"/>
                    <a:pt x="976" y="927"/>
                  </a:cubicBezTo>
                  <a:cubicBezTo>
                    <a:pt x="1537" y="927"/>
                    <a:pt x="1922" y="335"/>
                    <a:pt x="1922" y="335"/>
                  </a:cubicBezTo>
                  <a:cubicBezTo>
                    <a:pt x="1922" y="335"/>
                    <a:pt x="1504" y="302"/>
                    <a:pt x="936" y="235"/>
                  </a:cubicBezTo>
                  <a:cubicBezTo>
                    <a:pt x="602" y="201"/>
                    <a:pt x="301" y="11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1336;p52">
            <a:extLst>
              <a:ext uri="{FF2B5EF4-FFF2-40B4-BE49-F238E27FC236}">
                <a16:creationId xmlns:a16="http://schemas.microsoft.com/office/drawing/2014/main" id="{5A7ED759-F97B-41D9-AE92-EB15CECB467F}"/>
              </a:ext>
            </a:extLst>
          </p:cNvPr>
          <p:cNvSpPr txBox="1">
            <a:spLocks/>
          </p:cNvSpPr>
          <p:nvPr/>
        </p:nvSpPr>
        <p:spPr>
          <a:xfrm>
            <a:off x="6391422" y="3077735"/>
            <a:ext cx="2423394" cy="317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r>
              <a:rPr lang="en-US" sz="2800" b="1" dirty="0"/>
              <a:t>Registered Nurses</a:t>
            </a:r>
          </a:p>
        </p:txBody>
      </p:sp>
      <p:sp>
        <p:nvSpPr>
          <p:cNvPr id="96" name="Google Shape;1336;p52">
            <a:extLst>
              <a:ext uri="{FF2B5EF4-FFF2-40B4-BE49-F238E27FC236}">
                <a16:creationId xmlns:a16="http://schemas.microsoft.com/office/drawing/2014/main" id="{A2107B8B-A7E9-48B3-9905-949A1AC20DE7}"/>
              </a:ext>
            </a:extLst>
          </p:cNvPr>
          <p:cNvSpPr txBox="1">
            <a:spLocks/>
          </p:cNvSpPr>
          <p:nvPr/>
        </p:nvSpPr>
        <p:spPr>
          <a:xfrm>
            <a:off x="6391422" y="4033334"/>
            <a:ext cx="2032500" cy="20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500"/>
              <a:buFont typeface="Pompiere"/>
              <a:buNone/>
              <a:defRPr sz="2000" b="0" i="0" u="none" strike="noStrike" cap="none">
                <a:solidFill>
                  <a:schemeClr val="dk1"/>
                </a:solidFill>
                <a:latin typeface="Pompiere"/>
                <a:ea typeface="Pompiere"/>
                <a:cs typeface="Pompiere"/>
                <a:sym typeface="Pompiere"/>
              </a:defRPr>
            </a:lvl1pPr>
            <a:lvl2pPr marL="914400" marR="0" lvl="1"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2pPr>
            <a:lvl3pPr marL="1371600" marR="0" lvl="2"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3pPr>
            <a:lvl4pPr marL="1828800" marR="0" lvl="3"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4pPr>
            <a:lvl5pPr marL="2286000" marR="0" lvl="4"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5pPr>
            <a:lvl6pPr marL="2743200" marR="0" lvl="5"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6pPr>
            <a:lvl7pPr marL="3200400" marR="0" lvl="6"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7pPr>
            <a:lvl8pPr marL="3657600" marR="0" lvl="7"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8pPr>
            <a:lvl9pPr marL="4114800" marR="0" lvl="8" indent="-317500" algn="l" rtl="0">
              <a:lnSpc>
                <a:spcPct val="100000"/>
              </a:lnSpc>
              <a:spcBef>
                <a:spcPts val="0"/>
              </a:spcBef>
              <a:spcAft>
                <a:spcPts val="0"/>
              </a:spcAft>
              <a:buClr>
                <a:schemeClr val="dk1"/>
              </a:buClr>
              <a:buSzPts val="2100"/>
              <a:buFont typeface="Hind"/>
              <a:buNone/>
              <a:defRPr sz="2100" b="0" i="0" u="none" strike="noStrike" cap="none">
                <a:solidFill>
                  <a:schemeClr val="dk1"/>
                </a:solidFill>
                <a:latin typeface="Hind"/>
                <a:ea typeface="Hind"/>
                <a:cs typeface="Hind"/>
                <a:sym typeface="Hind"/>
              </a:defRPr>
            </a:lvl9pPr>
          </a:lstStyle>
          <a:p>
            <a:r>
              <a:rPr lang="en-US" sz="2800" b="1" dirty="0"/>
              <a:t>Veterinarians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 grpId="0" build="p"/>
      <p:bldP spid="1328" grpId="0" build="p"/>
      <p:bldP spid="1330" grpId="0" build="p"/>
      <p:bldP spid="1332" grpId="0" build="p"/>
      <p:bldP spid="1334" grpId="0" build="p"/>
      <p:bldP spid="1336" grpId="0" build="p"/>
      <p:bldP spid="95" grpId="0"/>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0902FE3-F719-4AFF-97C3-14BE21851EC9}"/>
              </a:ext>
            </a:extLst>
          </p:cNvPr>
          <p:cNvSpPr>
            <a:spLocks noGrp="1"/>
          </p:cNvSpPr>
          <p:nvPr>
            <p:ph type="body" idx="1"/>
          </p:nvPr>
        </p:nvSpPr>
        <p:spPr>
          <a:xfrm>
            <a:off x="415360" y="1197340"/>
            <a:ext cx="8313279" cy="1429787"/>
          </a:xfrm>
        </p:spPr>
        <p:txBody>
          <a:bodyPr/>
          <a:lstStyle/>
          <a:p>
            <a:endParaRPr lang="en-US" sz="2400" dirty="0"/>
          </a:p>
          <a:p>
            <a:pPr>
              <a:lnSpc>
                <a:spcPct val="100000"/>
              </a:lnSpc>
            </a:pPr>
            <a:r>
              <a:rPr lang="en-US" sz="2400" dirty="0"/>
              <a:t>College of Osteopathic Medicine of the Pacific Northwest (COMP NW) - DO</a:t>
            </a:r>
          </a:p>
          <a:p>
            <a:pPr>
              <a:lnSpc>
                <a:spcPct val="100000"/>
              </a:lnSpc>
            </a:pPr>
            <a:r>
              <a:rPr lang="en-US" sz="2400" dirty="0"/>
              <a:t>Oregon Health Science University – MD</a:t>
            </a:r>
          </a:p>
        </p:txBody>
      </p:sp>
      <p:sp>
        <p:nvSpPr>
          <p:cNvPr id="15" name="Title 14">
            <a:extLst>
              <a:ext uri="{FF2B5EF4-FFF2-40B4-BE49-F238E27FC236}">
                <a16:creationId xmlns:a16="http://schemas.microsoft.com/office/drawing/2014/main" id="{C225E229-1083-42E6-AEFA-51325DD6209A}"/>
              </a:ext>
            </a:extLst>
          </p:cNvPr>
          <p:cNvSpPr>
            <a:spLocks noGrp="1"/>
          </p:cNvSpPr>
          <p:nvPr>
            <p:ph type="title"/>
          </p:nvPr>
        </p:nvSpPr>
        <p:spPr>
          <a:xfrm>
            <a:off x="719999" y="492667"/>
            <a:ext cx="7704000" cy="513347"/>
          </a:xfrm>
        </p:spPr>
        <p:txBody>
          <a:bodyPr/>
          <a:lstStyle/>
          <a:p>
            <a:r>
              <a:rPr lang="en-US" sz="4400" b="1" dirty="0"/>
              <a:t>M.D. and D.O. Programs in Oregon</a:t>
            </a:r>
          </a:p>
        </p:txBody>
      </p:sp>
      <p:sp>
        <p:nvSpPr>
          <p:cNvPr id="17" name="Text Placeholder 15">
            <a:extLst>
              <a:ext uri="{FF2B5EF4-FFF2-40B4-BE49-F238E27FC236}">
                <a16:creationId xmlns:a16="http://schemas.microsoft.com/office/drawing/2014/main" id="{B873A47A-89A9-4349-8CC9-88A37CD6761D}"/>
              </a:ext>
            </a:extLst>
          </p:cNvPr>
          <p:cNvSpPr txBox="1">
            <a:spLocks/>
          </p:cNvSpPr>
          <p:nvPr/>
        </p:nvSpPr>
        <p:spPr>
          <a:xfrm>
            <a:off x="428469" y="2627127"/>
            <a:ext cx="7573768" cy="17234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292100" algn="l" rtl="0">
              <a:lnSpc>
                <a:spcPct val="200000"/>
              </a:lnSpc>
              <a:spcBef>
                <a:spcPts val="0"/>
              </a:spcBef>
              <a:spcAft>
                <a:spcPts val="0"/>
              </a:spcAft>
              <a:buClr>
                <a:schemeClr val="dk1"/>
              </a:buClr>
              <a:buSzPts val="1000"/>
              <a:buFont typeface="Pompiere"/>
              <a:buChar char="●"/>
              <a:defRPr sz="1200" b="0" i="0" u="none" strike="noStrike" cap="none">
                <a:solidFill>
                  <a:schemeClr val="dk1"/>
                </a:solidFill>
                <a:latin typeface="Hind"/>
                <a:ea typeface="Hind"/>
                <a:cs typeface="Hind"/>
                <a:sym typeface="Hind"/>
              </a:defRPr>
            </a:lvl1pPr>
            <a:lvl2pPr marL="914400" marR="0" lvl="1"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2pPr>
            <a:lvl3pPr marL="1371600" marR="0" lvl="2"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3pPr>
            <a:lvl4pPr marL="1828800" marR="0" lvl="3"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4pPr>
            <a:lvl5pPr marL="2286000" marR="0" lvl="4"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5pPr>
            <a:lvl6pPr marL="2743200" marR="0" lvl="5"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6pPr>
            <a:lvl7pPr marL="3200400" marR="0" lvl="6"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7pPr>
            <a:lvl8pPr marL="3657600" marR="0" lvl="7"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8pPr>
            <a:lvl9pPr marL="4114800" marR="0" lvl="8" indent="-292100" algn="l" rtl="0">
              <a:lnSpc>
                <a:spcPct val="115000"/>
              </a:lnSpc>
              <a:spcBef>
                <a:spcPts val="1600"/>
              </a:spcBef>
              <a:spcAft>
                <a:spcPts val="160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9pPr>
          </a:lstStyle>
          <a:p>
            <a:pPr marL="165100" indent="0">
              <a:lnSpc>
                <a:spcPct val="100000"/>
              </a:lnSpc>
              <a:buNone/>
            </a:pPr>
            <a:r>
              <a:rPr lang="en-US" sz="2400" dirty="0">
                <a:solidFill>
                  <a:schemeClr val="tx1">
                    <a:lumMod val="50000"/>
                  </a:schemeClr>
                </a:solidFill>
              </a:rPr>
              <a:t>Pre-Medicine: Associate’s (AAS)</a:t>
            </a:r>
          </a:p>
          <a:p>
            <a:pPr>
              <a:lnSpc>
                <a:spcPct val="100000"/>
              </a:lnSpc>
            </a:pPr>
            <a:r>
              <a:rPr lang="en-US" sz="2400" dirty="0"/>
              <a:t>Central Oregon Community College</a:t>
            </a:r>
          </a:p>
          <a:p>
            <a:pPr>
              <a:lnSpc>
                <a:spcPct val="100000"/>
              </a:lnSpc>
            </a:pPr>
            <a:r>
              <a:rPr lang="en-US" sz="2400" dirty="0"/>
              <a:t>Clatsop Community College </a:t>
            </a:r>
          </a:p>
          <a:p>
            <a:pPr>
              <a:lnSpc>
                <a:spcPct val="100000"/>
              </a:lnSpc>
            </a:pPr>
            <a:r>
              <a:rPr lang="en-US" sz="2400" dirty="0"/>
              <a:t>Rogue Community College </a:t>
            </a:r>
          </a:p>
        </p:txBody>
      </p:sp>
      <p:grpSp>
        <p:nvGrpSpPr>
          <p:cNvPr id="20" name="Google Shape;10489;p77">
            <a:extLst>
              <a:ext uri="{FF2B5EF4-FFF2-40B4-BE49-F238E27FC236}">
                <a16:creationId xmlns:a16="http://schemas.microsoft.com/office/drawing/2014/main" id="{3A417905-8F9A-4810-B472-3FB1FC39B5CD}"/>
              </a:ext>
            </a:extLst>
          </p:cNvPr>
          <p:cNvGrpSpPr/>
          <p:nvPr/>
        </p:nvGrpSpPr>
        <p:grpSpPr>
          <a:xfrm>
            <a:off x="5512417" y="2666882"/>
            <a:ext cx="1415844" cy="2050597"/>
            <a:chOff x="3039218" y="1560945"/>
            <a:chExt cx="554302" cy="1133118"/>
          </a:xfrm>
        </p:grpSpPr>
        <p:sp>
          <p:nvSpPr>
            <p:cNvPr id="21" name="Google Shape;10490;p77">
              <a:extLst>
                <a:ext uri="{FF2B5EF4-FFF2-40B4-BE49-F238E27FC236}">
                  <a16:creationId xmlns:a16="http://schemas.microsoft.com/office/drawing/2014/main" id="{C2D6B25D-00DB-4FAE-880E-A4D3FDEDBA30}"/>
                </a:ext>
              </a:extLst>
            </p:cNvPr>
            <p:cNvSpPr/>
            <p:nvPr/>
          </p:nvSpPr>
          <p:spPr>
            <a:xfrm>
              <a:off x="3067043" y="2114615"/>
              <a:ext cx="25904" cy="6925"/>
            </a:xfrm>
            <a:custGeom>
              <a:avLst/>
              <a:gdLst/>
              <a:ahLst/>
              <a:cxnLst/>
              <a:rect l="l" t="t" r="r" b="b"/>
              <a:pathLst>
                <a:path w="1025" h="274" extrusionOk="0">
                  <a:moveTo>
                    <a:pt x="992" y="1"/>
                  </a:moveTo>
                  <a:cubicBezTo>
                    <a:pt x="992" y="1"/>
                    <a:pt x="0" y="61"/>
                    <a:pt x="38" y="208"/>
                  </a:cubicBezTo>
                  <a:cubicBezTo>
                    <a:pt x="51" y="257"/>
                    <a:pt x="165" y="273"/>
                    <a:pt x="311" y="273"/>
                  </a:cubicBezTo>
                  <a:cubicBezTo>
                    <a:pt x="603" y="273"/>
                    <a:pt x="1024" y="208"/>
                    <a:pt x="1024" y="208"/>
                  </a:cubicBezTo>
                  <a:lnTo>
                    <a:pt x="99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91;p77">
              <a:extLst>
                <a:ext uri="{FF2B5EF4-FFF2-40B4-BE49-F238E27FC236}">
                  <a16:creationId xmlns:a16="http://schemas.microsoft.com/office/drawing/2014/main" id="{7C47D8D8-5E8F-4E86-8818-F2802B0A7ECA}"/>
                </a:ext>
              </a:extLst>
            </p:cNvPr>
            <p:cNvSpPr/>
            <p:nvPr/>
          </p:nvSpPr>
          <p:spPr>
            <a:xfrm>
              <a:off x="3039218" y="2118482"/>
              <a:ext cx="30378" cy="19940"/>
            </a:xfrm>
            <a:custGeom>
              <a:avLst/>
              <a:gdLst/>
              <a:ahLst/>
              <a:cxnLst/>
              <a:rect l="l" t="t" r="r" b="b"/>
              <a:pathLst>
                <a:path w="1202" h="789" extrusionOk="0">
                  <a:moveTo>
                    <a:pt x="1101" y="0"/>
                  </a:moveTo>
                  <a:cubicBezTo>
                    <a:pt x="1101" y="0"/>
                    <a:pt x="0" y="540"/>
                    <a:pt x="153" y="752"/>
                  </a:cubicBezTo>
                  <a:cubicBezTo>
                    <a:pt x="171" y="777"/>
                    <a:pt x="199" y="788"/>
                    <a:pt x="235" y="788"/>
                  </a:cubicBezTo>
                  <a:cubicBezTo>
                    <a:pt x="503" y="788"/>
                    <a:pt x="1201" y="160"/>
                    <a:pt x="1177" y="93"/>
                  </a:cubicBezTo>
                  <a:cubicBezTo>
                    <a:pt x="1172" y="49"/>
                    <a:pt x="1139" y="17"/>
                    <a:pt x="110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92;p77">
              <a:extLst>
                <a:ext uri="{FF2B5EF4-FFF2-40B4-BE49-F238E27FC236}">
                  <a16:creationId xmlns:a16="http://schemas.microsoft.com/office/drawing/2014/main" id="{D92EC464-FA36-4017-8D00-47D18AAF7D21}"/>
                </a:ext>
              </a:extLst>
            </p:cNvPr>
            <p:cNvSpPr/>
            <p:nvPr/>
          </p:nvSpPr>
          <p:spPr>
            <a:xfrm>
              <a:off x="3062620" y="2148480"/>
              <a:ext cx="22543" cy="28078"/>
            </a:xfrm>
            <a:custGeom>
              <a:avLst/>
              <a:gdLst/>
              <a:ahLst/>
              <a:cxnLst/>
              <a:rect l="l" t="t" r="r" b="b"/>
              <a:pathLst>
                <a:path w="892" h="1111" extrusionOk="0">
                  <a:moveTo>
                    <a:pt x="742" y="0"/>
                  </a:moveTo>
                  <a:cubicBezTo>
                    <a:pt x="737" y="0"/>
                    <a:pt x="731" y="0"/>
                    <a:pt x="725" y="1"/>
                  </a:cubicBezTo>
                  <a:cubicBezTo>
                    <a:pt x="725" y="1"/>
                    <a:pt x="1" y="987"/>
                    <a:pt x="235" y="1102"/>
                  </a:cubicBezTo>
                  <a:cubicBezTo>
                    <a:pt x="247" y="1108"/>
                    <a:pt x="259" y="1111"/>
                    <a:pt x="272" y="1111"/>
                  </a:cubicBezTo>
                  <a:cubicBezTo>
                    <a:pt x="511" y="1111"/>
                    <a:pt x="891" y="96"/>
                    <a:pt x="834" y="39"/>
                  </a:cubicBezTo>
                  <a:cubicBezTo>
                    <a:pt x="811" y="15"/>
                    <a:pt x="779" y="0"/>
                    <a:pt x="74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93;p77">
              <a:extLst>
                <a:ext uri="{FF2B5EF4-FFF2-40B4-BE49-F238E27FC236}">
                  <a16:creationId xmlns:a16="http://schemas.microsoft.com/office/drawing/2014/main" id="{5F93E1E7-A1C6-42EF-A5AD-9C4C53353122}"/>
                </a:ext>
              </a:extLst>
            </p:cNvPr>
            <p:cNvSpPr/>
            <p:nvPr/>
          </p:nvSpPr>
          <p:spPr>
            <a:xfrm>
              <a:off x="3049554" y="2174309"/>
              <a:ext cx="22518" cy="28128"/>
            </a:xfrm>
            <a:custGeom>
              <a:avLst/>
              <a:gdLst/>
              <a:ahLst/>
              <a:cxnLst/>
              <a:rect l="l" t="t" r="r" b="b"/>
              <a:pathLst>
                <a:path w="891" h="1113" extrusionOk="0">
                  <a:moveTo>
                    <a:pt x="751" y="0"/>
                  </a:moveTo>
                  <a:cubicBezTo>
                    <a:pt x="743" y="0"/>
                    <a:pt x="734" y="1"/>
                    <a:pt x="725" y="3"/>
                  </a:cubicBezTo>
                  <a:cubicBezTo>
                    <a:pt x="725" y="3"/>
                    <a:pt x="0" y="990"/>
                    <a:pt x="234" y="1104"/>
                  </a:cubicBezTo>
                  <a:cubicBezTo>
                    <a:pt x="246" y="1110"/>
                    <a:pt x="257" y="1112"/>
                    <a:pt x="270" y="1112"/>
                  </a:cubicBezTo>
                  <a:cubicBezTo>
                    <a:pt x="509" y="1112"/>
                    <a:pt x="891" y="93"/>
                    <a:pt x="834" y="42"/>
                  </a:cubicBezTo>
                  <a:cubicBezTo>
                    <a:pt x="812" y="16"/>
                    <a:pt x="784" y="0"/>
                    <a:pt x="75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4;p77">
              <a:extLst>
                <a:ext uri="{FF2B5EF4-FFF2-40B4-BE49-F238E27FC236}">
                  <a16:creationId xmlns:a16="http://schemas.microsoft.com/office/drawing/2014/main" id="{0D4EAA45-681D-4FBA-84A0-9554F2D92623}"/>
                </a:ext>
              </a:extLst>
            </p:cNvPr>
            <p:cNvSpPr/>
            <p:nvPr/>
          </p:nvSpPr>
          <p:spPr>
            <a:xfrm>
              <a:off x="3059739" y="2185024"/>
              <a:ext cx="23478" cy="31717"/>
            </a:xfrm>
            <a:custGeom>
              <a:avLst/>
              <a:gdLst/>
              <a:ahLst/>
              <a:cxnLst/>
              <a:rect l="l" t="t" r="r" b="b"/>
              <a:pathLst>
                <a:path w="929" h="1255" extrusionOk="0">
                  <a:moveTo>
                    <a:pt x="774" y="0"/>
                  </a:moveTo>
                  <a:cubicBezTo>
                    <a:pt x="763" y="0"/>
                    <a:pt x="752" y="2"/>
                    <a:pt x="741" y="4"/>
                  </a:cubicBezTo>
                  <a:cubicBezTo>
                    <a:pt x="741" y="4"/>
                    <a:pt x="0" y="1132"/>
                    <a:pt x="262" y="1247"/>
                  </a:cubicBezTo>
                  <a:cubicBezTo>
                    <a:pt x="273" y="1252"/>
                    <a:pt x="285" y="1254"/>
                    <a:pt x="297" y="1254"/>
                  </a:cubicBezTo>
                  <a:cubicBezTo>
                    <a:pt x="563" y="1254"/>
                    <a:pt x="929" y="95"/>
                    <a:pt x="861" y="43"/>
                  </a:cubicBezTo>
                  <a:cubicBezTo>
                    <a:pt x="841" y="14"/>
                    <a:pt x="807" y="0"/>
                    <a:pt x="7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95;p77">
              <a:extLst>
                <a:ext uri="{FF2B5EF4-FFF2-40B4-BE49-F238E27FC236}">
                  <a16:creationId xmlns:a16="http://schemas.microsoft.com/office/drawing/2014/main" id="{5172AD2E-831A-45C5-9950-BF30D54DCB39}"/>
                </a:ext>
              </a:extLst>
            </p:cNvPr>
            <p:cNvSpPr/>
            <p:nvPr/>
          </p:nvSpPr>
          <p:spPr>
            <a:xfrm>
              <a:off x="3189741" y="2601161"/>
              <a:ext cx="123254" cy="92902"/>
            </a:xfrm>
            <a:custGeom>
              <a:avLst/>
              <a:gdLst/>
              <a:ahLst/>
              <a:cxnLst/>
              <a:rect l="l" t="t" r="r" b="b"/>
              <a:pathLst>
                <a:path w="4877" h="3676" extrusionOk="0">
                  <a:moveTo>
                    <a:pt x="3357" y="0"/>
                  </a:moveTo>
                  <a:cubicBezTo>
                    <a:pt x="3060" y="0"/>
                    <a:pt x="2834" y="65"/>
                    <a:pt x="2834" y="65"/>
                  </a:cubicBezTo>
                  <a:cubicBezTo>
                    <a:pt x="2855" y="376"/>
                    <a:pt x="2899" y="490"/>
                    <a:pt x="2316" y="806"/>
                  </a:cubicBezTo>
                  <a:cubicBezTo>
                    <a:pt x="1738" y="1117"/>
                    <a:pt x="850" y="2005"/>
                    <a:pt x="850" y="2005"/>
                  </a:cubicBezTo>
                  <a:cubicBezTo>
                    <a:pt x="0" y="2539"/>
                    <a:pt x="289" y="2599"/>
                    <a:pt x="289" y="2599"/>
                  </a:cubicBezTo>
                  <a:cubicBezTo>
                    <a:pt x="301" y="2616"/>
                    <a:pt x="324" y="2623"/>
                    <a:pt x="353" y="2623"/>
                  </a:cubicBezTo>
                  <a:cubicBezTo>
                    <a:pt x="526" y="2623"/>
                    <a:pt x="942" y="2359"/>
                    <a:pt x="943" y="2359"/>
                  </a:cubicBezTo>
                  <a:lnTo>
                    <a:pt x="943" y="2359"/>
                  </a:lnTo>
                  <a:cubicBezTo>
                    <a:pt x="431" y="2703"/>
                    <a:pt x="289" y="2964"/>
                    <a:pt x="354" y="3079"/>
                  </a:cubicBezTo>
                  <a:cubicBezTo>
                    <a:pt x="371" y="3111"/>
                    <a:pt x="400" y="3123"/>
                    <a:pt x="432" y="3123"/>
                  </a:cubicBezTo>
                  <a:cubicBezTo>
                    <a:pt x="511" y="3123"/>
                    <a:pt x="610" y="3051"/>
                    <a:pt x="610" y="3051"/>
                  </a:cubicBezTo>
                  <a:lnTo>
                    <a:pt x="1135" y="2668"/>
                  </a:lnTo>
                  <a:lnTo>
                    <a:pt x="1135" y="2668"/>
                  </a:lnTo>
                  <a:cubicBezTo>
                    <a:pt x="900" y="2870"/>
                    <a:pt x="590" y="3208"/>
                    <a:pt x="687" y="3296"/>
                  </a:cubicBezTo>
                  <a:cubicBezTo>
                    <a:pt x="726" y="3332"/>
                    <a:pt x="768" y="3345"/>
                    <a:pt x="809" y="3345"/>
                  </a:cubicBezTo>
                  <a:cubicBezTo>
                    <a:pt x="906" y="3345"/>
                    <a:pt x="992" y="3275"/>
                    <a:pt x="992" y="3275"/>
                  </a:cubicBezTo>
                  <a:lnTo>
                    <a:pt x="1657" y="2648"/>
                  </a:lnTo>
                  <a:lnTo>
                    <a:pt x="1657" y="2648"/>
                  </a:lnTo>
                  <a:cubicBezTo>
                    <a:pt x="1656" y="2648"/>
                    <a:pt x="1264" y="3051"/>
                    <a:pt x="1144" y="3269"/>
                  </a:cubicBezTo>
                  <a:cubicBezTo>
                    <a:pt x="1068" y="3408"/>
                    <a:pt x="1157" y="3485"/>
                    <a:pt x="1253" y="3485"/>
                  </a:cubicBezTo>
                  <a:cubicBezTo>
                    <a:pt x="1308" y="3485"/>
                    <a:pt x="1365" y="3459"/>
                    <a:pt x="1395" y="3405"/>
                  </a:cubicBezTo>
                  <a:cubicBezTo>
                    <a:pt x="1471" y="3258"/>
                    <a:pt x="2120" y="2768"/>
                    <a:pt x="2120" y="2768"/>
                  </a:cubicBezTo>
                  <a:cubicBezTo>
                    <a:pt x="2207" y="2299"/>
                    <a:pt x="3030" y="1896"/>
                    <a:pt x="3030" y="1896"/>
                  </a:cubicBezTo>
                  <a:lnTo>
                    <a:pt x="3030" y="1896"/>
                  </a:lnTo>
                  <a:cubicBezTo>
                    <a:pt x="2910" y="2049"/>
                    <a:pt x="2152" y="2806"/>
                    <a:pt x="2152" y="2806"/>
                  </a:cubicBezTo>
                  <a:cubicBezTo>
                    <a:pt x="2049" y="2828"/>
                    <a:pt x="1449" y="3509"/>
                    <a:pt x="1787" y="3656"/>
                  </a:cubicBezTo>
                  <a:cubicBezTo>
                    <a:pt x="1818" y="3669"/>
                    <a:pt x="1848" y="3676"/>
                    <a:pt x="1878" y="3676"/>
                  </a:cubicBezTo>
                  <a:cubicBezTo>
                    <a:pt x="2172" y="3676"/>
                    <a:pt x="2398" y="3068"/>
                    <a:pt x="2398" y="3068"/>
                  </a:cubicBezTo>
                  <a:cubicBezTo>
                    <a:pt x="2420" y="3069"/>
                    <a:pt x="2442" y="3070"/>
                    <a:pt x="2464" y="3070"/>
                  </a:cubicBezTo>
                  <a:cubicBezTo>
                    <a:pt x="3149" y="3070"/>
                    <a:pt x="3645" y="2267"/>
                    <a:pt x="3798" y="1929"/>
                  </a:cubicBezTo>
                  <a:cubicBezTo>
                    <a:pt x="3956" y="1575"/>
                    <a:pt x="4218" y="1640"/>
                    <a:pt x="4545" y="1466"/>
                  </a:cubicBezTo>
                  <a:cubicBezTo>
                    <a:pt x="4877" y="1291"/>
                    <a:pt x="4648" y="910"/>
                    <a:pt x="4648" y="910"/>
                  </a:cubicBezTo>
                  <a:cubicBezTo>
                    <a:pt x="4421" y="151"/>
                    <a:pt x="3808" y="0"/>
                    <a:pt x="33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96;p77">
              <a:extLst>
                <a:ext uri="{FF2B5EF4-FFF2-40B4-BE49-F238E27FC236}">
                  <a16:creationId xmlns:a16="http://schemas.microsoft.com/office/drawing/2014/main" id="{9085701E-297C-4EF4-B773-C02887412C1A}"/>
                </a:ext>
              </a:extLst>
            </p:cNvPr>
            <p:cNvSpPr/>
            <p:nvPr/>
          </p:nvSpPr>
          <p:spPr>
            <a:xfrm>
              <a:off x="3318353" y="2601161"/>
              <a:ext cx="123128" cy="92902"/>
            </a:xfrm>
            <a:custGeom>
              <a:avLst/>
              <a:gdLst/>
              <a:ahLst/>
              <a:cxnLst/>
              <a:rect l="l" t="t" r="r" b="b"/>
              <a:pathLst>
                <a:path w="4872" h="3676" extrusionOk="0">
                  <a:moveTo>
                    <a:pt x="1519" y="0"/>
                  </a:moveTo>
                  <a:cubicBezTo>
                    <a:pt x="1069" y="0"/>
                    <a:pt x="456" y="151"/>
                    <a:pt x="229" y="910"/>
                  </a:cubicBezTo>
                  <a:cubicBezTo>
                    <a:pt x="229" y="910"/>
                    <a:pt x="0" y="1291"/>
                    <a:pt x="327" y="1466"/>
                  </a:cubicBezTo>
                  <a:cubicBezTo>
                    <a:pt x="654" y="1640"/>
                    <a:pt x="921" y="1575"/>
                    <a:pt x="1079" y="1929"/>
                  </a:cubicBezTo>
                  <a:cubicBezTo>
                    <a:pt x="1232" y="2267"/>
                    <a:pt x="1728" y="3070"/>
                    <a:pt x="2413" y="3070"/>
                  </a:cubicBezTo>
                  <a:cubicBezTo>
                    <a:pt x="2435" y="3070"/>
                    <a:pt x="2457" y="3069"/>
                    <a:pt x="2480" y="3068"/>
                  </a:cubicBezTo>
                  <a:cubicBezTo>
                    <a:pt x="2480" y="3068"/>
                    <a:pt x="2705" y="3676"/>
                    <a:pt x="2996" y="3676"/>
                  </a:cubicBezTo>
                  <a:cubicBezTo>
                    <a:pt x="3025" y="3676"/>
                    <a:pt x="3054" y="3669"/>
                    <a:pt x="3085" y="3656"/>
                  </a:cubicBezTo>
                  <a:cubicBezTo>
                    <a:pt x="3422" y="3509"/>
                    <a:pt x="2823" y="2828"/>
                    <a:pt x="2719" y="2806"/>
                  </a:cubicBezTo>
                  <a:cubicBezTo>
                    <a:pt x="2719" y="2806"/>
                    <a:pt x="1962" y="2049"/>
                    <a:pt x="1842" y="1896"/>
                  </a:cubicBezTo>
                  <a:lnTo>
                    <a:pt x="1842" y="1896"/>
                  </a:lnTo>
                  <a:cubicBezTo>
                    <a:pt x="1842" y="1896"/>
                    <a:pt x="2665" y="2299"/>
                    <a:pt x="2752" y="2768"/>
                  </a:cubicBezTo>
                  <a:cubicBezTo>
                    <a:pt x="2752" y="2768"/>
                    <a:pt x="3406" y="3258"/>
                    <a:pt x="3482" y="3405"/>
                  </a:cubicBezTo>
                  <a:cubicBezTo>
                    <a:pt x="3510" y="3459"/>
                    <a:pt x="3566" y="3485"/>
                    <a:pt x="3621" y="3485"/>
                  </a:cubicBezTo>
                  <a:cubicBezTo>
                    <a:pt x="3715" y="3485"/>
                    <a:pt x="3804" y="3408"/>
                    <a:pt x="3728" y="3269"/>
                  </a:cubicBezTo>
                  <a:cubicBezTo>
                    <a:pt x="3608" y="3051"/>
                    <a:pt x="3216" y="2648"/>
                    <a:pt x="3215" y="2648"/>
                  </a:cubicBezTo>
                  <a:lnTo>
                    <a:pt x="3215" y="2648"/>
                  </a:lnTo>
                  <a:lnTo>
                    <a:pt x="3880" y="3275"/>
                  </a:lnTo>
                  <a:cubicBezTo>
                    <a:pt x="3880" y="3275"/>
                    <a:pt x="3966" y="3345"/>
                    <a:pt x="4063" y="3345"/>
                  </a:cubicBezTo>
                  <a:cubicBezTo>
                    <a:pt x="4104" y="3345"/>
                    <a:pt x="4146" y="3332"/>
                    <a:pt x="4185" y="3296"/>
                  </a:cubicBezTo>
                  <a:cubicBezTo>
                    <a:pt x="4283" y="3207"/>
                    <a:pt x="3962" y="2860"/>
                    <a:pt x="3729" y="2660"/>
                  </a:cubicBezTo>
                  <a:lnTo>
                    <a:pt x="3729" y="2660"/>
                  </a:lnTo>
                  <a:lnTo>
                    <a:pt x="4262" y="3051"/>
                  </a:lnTo>
                  <a:cubicBezTo>
                    <a:pt x="4262" y="3051"/>
                    <a:pt x="4364" y="3123"/>
                    <a:pt x="4444" y="3123"/>
                  </a:cubicBezTo>
                  <a:cubicBezTo>
                    <a:pt x="4477" y="3123"/>
                    <a:pt x="4506" y="3111"/>
                    <a:pt x="4523" y="3079"/>
                  </a:cubicBezTo>
                  <a:cubicBezTo>
                    <a:pt x="4583" y="2964"/>
                    <a:pt x="4447" y="2703"/>
                    <a:pt x="3929" y="2359"/>
                  </a:cubicBezTo>
                  <a:lnTo>
                    <a:pt x="3929" y="2359"/>
                  </a:lnTo>
                  <a:cubicBezTo>
                    <a:pt x="3929" y="2359"/>
                    <a:pt x="4350" y="2623"/>
                    <a:pt x="4524" y="2623"/>
                  </a:cubicBezTo>
                  <a:cubicBezTo>
                    <a:pt x="4554" y="2623"/>
                    <a:pt x="4576" y="2616"/>
                    <a:pt x="4588" y="2599"/>
                  </a:cubicBezTo>
                  <a:cubicBezTo>
                    <a:pt x="4588" y="2599"/>
                    <a:pt x="4872" y="2539"/>
                    <a:pt x="4022" y="2005"/>
                  </a:cubicBezTo>
                  <a:cubicBezTo>
                    <a:pt x="4022" y="2005"/>
                    <a:pt x="3139" y="1117"/>
                    <a:pt x="2556" y="806"/>
                  </a:cubicBezTo>
                  <a:cubicBezTo>
                    <a:pt x="1967" y="490"/>
                    <a:pt x="2017" y="376"/>
                    <a:pt x="2038" y="65"/>
                  </a:cubicBezTo>
                  <a:cubicBezTo>
                    <a:pt x="2040" y="65"/>
                    <a:pt x="1815" y="0"/>
                    <a:pt x="151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97;p77">
              <a:extLst>
                <a:ext uri="{FF2B5EF4-FFF2-40B4-BE49-F238E27FC236}">
                  <a16:creationId xmlns:a16="http://schemas.microsoft.com/office/drawing/2014/main" id="{076854BC-2078-4E39-82EB-8B92E295D6B4}"/>
                </a:ext>
              </a:extLst>
            </p:cNvPr>
            <p:cNvSpPr/>
            <p:nvPr/>
          </p:nvSpPr>
          <p:spPr>
            <a:xfrm>
              <a:off x="3198814" y="1987343"/>
              <a:ext cx="235110" cy="126742"/>
            </a:xfrm>
            <a:custGeom>
              <a:avLst/>
              <a:gdLst/>
              <a:ahLst/>
              <a:cxnLst/>
              <a:rect l="l" t="t" r="r" b="b"/>
              <a:pathLst>
                <a:path w="9303" h="5015" extrusionOk="0">
                  <a:moveTo>
                    <a:pt x="2438" y="1"/>
                  </a:moveTo>
                  <a:cubicBezTo>
                    <a:pt x="2196" y="1"/>
                    <a:pt x="1925" y="61"/>
                    <a:pt x="1624" y="209"/>
                  </a:cubicBezTo>
                  <a:cubicBezTo>
                    <a:pt x="1" y="1010"/>
                    <a:pt x="507" y="1942"/>
                    <a:pt x="1292" y="2361"/>
                  </a:cubicBezTo>
                  <a:cubicBezTo>
                    <a:pt x="2077" y="2781"/>
                    <a:pt x="2338" y="3337"/>
                    <a:pt x="2600" y="3794"/>
                  </a:cubicBezTo>
                  <a:cubicBezTo>
                    <a:pt x="2713" y="3998"/>
                    <a:pt x="2809" y="4026"/>
                    <a:pt x="2915" y="4026"/>
                  </a:cubicBezTo>
                  <a:cubicBezTo>
                    <a:pt x="2955" y="4026"/>
                    <a:pt x="2996" y="4022"/>
                    <a:pt x="3039" y="4022"/>
                  </a:cubicBezTo>
                  <a:cubicBezTo>
                    <a:pt x="3144" y="4022"/>
                    <a:pt x="3264" y="4044"/>
                    <a:pt x="3417" y="4197"/>
                  </a:cubicBezTo>
                  <a:cubicBezTo>
                    <a:pt x="3788" y="4568"/>
                    <a:pt x="4126" y="4988"/>
                    <a:pt x="4627" y="5015"/>
                  </a:cubicBezTo>
                  <a:lnTo>
                    <a:pt x="4681" y="5015"/>
                  </a:lnTo>
                  <a:cubicBezTo>
                    <a:pt x="5183" y="4982"/>
                    <a:pt x="5521" y="4563"/>
                    <a:pt x="5891" y="4197"/>
                  </a:cubicBezTo>
                  <a:cubicBezTo>
                    <a:pt x="6044" y="4044"/>
                    <a:pt x="6164" y="4022"/>
                    <a:pt x="6269" y="4022"/>
                  </a:cubicBezTo>
                  <a:cubicBezTo>
                    <a:pt x="6312" y="4022"/>
                    <a:pt x="6353" y="4026"/>
                    <a:pt x="6393" y="4026"/>
                  </a:cubicBezTo>
                  <a:cubicBezTo>
                    <a:pt x="6499" y="4026"/>
                    <a:pt x="6596" y="3998"/>
                    <a:pt x="6708" y="3794"/>
                  </a:cubicBezTo>
                  <a:cubicBezTo>
                    <a:pt x="6964" y="3337"/>
                    <a:pt x="7231" y="2781"/>
                    <a:pt x="8016" y="2361"/>
                  </a:cubicBezTo>
                  <a:cubicBezTo>
                    <a:pt x="8801" y="1942"/>
                    <a:pt x="9302" y="1015"/>
                    <a:pt x="7678" y="209"/>
                  </a:cubicBezTo>
                  <a:cubicBezTo>
                    <a:pt x="7378" y="61"/>
                    <a:pt x="7107" y="1"/>
                    <a:pt x="6865" y="1"/>
                  </a:cubicBezTo>
                  <a:cubicBezTo>
                    <a:pt x="5795" y="1"/>
                    <a:pt x="5292" y="1179"/>
                    <a:pt x="5292" y="1179"/>
                  </a:cubicBezTo>
                  <a:cubicBezTo>
                    <a:pt x="5292" y="1179"/>
                    <a:pt x="4899" y="1770"/>
                    <a:pt x="5162" y="1770"/>
                  </a:cubicBezTo>
                  <a:cubicBezTo>
                    <a:pt x="5198" y="1770"/>
                    <a:pt x="5245" y="1759"/>
                    <a:pt x="5308" y="1735"/>
                  </a:cubicBezTo>
                  <a:cubicBezTo>
                    <a:pt x="5390" y="1702"/>
                    <a:pt x="5469" y="1687"/>
                    <a:pt x="5544" y="1687"/>
                  </a:cubicBezTo>
                  <a:cubicBezTo>
                    <a:pt x="5949" y="1687"/>
                    <a:pt x="6242" y="2133"/>
                    <a:pt x="6283" y="2753"/>
                  </a:cubicBezTo>
                  <a:cubicBezTo>
                    <a:pt x="6327" y="3495"/>
                    <a:pt x="5858" y="3233"/>
                    <a:pt x="5308" y="3903"/>
                  </a:cubicBezTo>
                  <a:cubicBezTo>
                    <a:pt x="5042" y="4233"/>
                    <a:pt x="4874" y="4316"/>
                    <a:pt x="4771" y="4316"/>
                  </a:cubicBezTo>
                  <a:cubicBezTo>
                    <a:pt x="4733" y="4316"/>
                    <a:pt x="4704" y="4305"/>
                    <a:pt x="4681" y="4290"/>
                  </a:cubicBezTo>
                  <a:lnTo>
                    <a:pt x="4681" y="4219"/>
                  </a:lnTo>
                  <a:cubicBezTo>
                    <a:pt x="4670" y="4236"/>
                    <a:pt x="4665" y="4252"/>
                    <a:pt x="4654" y="4263"/>
                  </a:cubicBezTo>
                  <a:cubicBezTo>
                    <a:pt x="4638" y="4252"/>
                    <a:pt x="4632" y="4236"/>
                    <a:pt x="4621" y="4219"/>
                  </a:cubicBezTo>
                  <a:lnTo>
                    <a:pt x="4621" y="4290"/>
                  </a:lnTo>
                  <a:cubicBezTo>
                    <a:pt x="4601" y="4305"/>
                    <a:pt x="4572" y="4316"/>
                    <a:pt x="4534" y="4316"/>
                  </a:cubicBezTo>
                  <a:cubicBezTo>
                    <a:pt x="4431" y="4316"/>
                    <a:pt x="4261" y="4233"/>
                    <a:pt x="3995" y="3903"/>
                  </a:cubicBezTo>
                  <a:cubicBezTo>
                    <a:pt x="3444" y="3228"/>
                    <a:pt x="2976" y="3495"/>
                    <a:pt x="3019" y="2753"/>
                  </a:cubicBezTo>
                  <a:cubicBezTo>
                    <a:pt x="3061" y="2129"/>
                    <a:pt x="3354" y="1686"/>
                    <a:pt x="3758" y="1686"/>
                  </a:cubicBezTo>
                  <a:cubicBezTo>
                    <a:pt x="3833" y="1686"/>
                    <a:pt x="3912" y="1702"/>
                    <a:pt x="3995" y="1735"/>
                  </a:cubicBezTo>
                  <a:cubicBezTo>
                    <a:pt x="4056" y="1758"/>
                    <a:pt x="4103" y="1769"/>
                    <a:pt x="4139" y="1769"/>
                  </a:cubicBezTo>
                  <a:cubicBezTo>
                    <a:pt x="4406" y="1769"/>
                    <a:pt x="4011" y="1179"/>
                    <a:pt x="4011" y="1179"/>
                  </a:cubicBezTo>
                  <a:cubicBezTo>
                    <a:pt x="4011" y="1179"/>
                    <a:pt x="3507" y="1"/>
                    <a:pt x="243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98;p77">
              <a:extLst>
                <a:ext uri="{FF2B5EF4-FFF2-40B4-BE49-F238E27FC236}">
                  <a16:creationId xmlns:a16="http://schemas.microsoft.com/office/drawing/2014/main" id="{B4E5D010-111F-418A-8810-CF2A62EEAD55}"/>
                </a:ext>
              </a:extLst>
            </p:cNvPr>
            <p:cNvSpPr/>
            <p:nvPr/>
          </p:nvSpPr>
          <p:spPr>
            <a:xfrm>
              <a:off x="3304301" y="2011327"/>
              <a:ext cx="25500" cy="16553"/>
            </a:xfrm>
            <a:custGeom>
              <a:avLst/>
              <a:gdLst/>
              <a:ahLst/>
              <a:cxnLst/>
              <a:rect l="l" t="t" r="r" b="b"/>
              <a:pathLst>
                <a:path w="1009" h="655" extrusionOk="0">
                  <a:moveTo>
                    <a:pt x="126" y="1"/>
                  </a:moveTo>
                  <a:cubicBezTo>
                    <a:pt x="55" y="1"/>
                    <a:pt x="1" y="55"/>
                    <a:pt x="1" y="126"/>
                  </a:cubicBezTo>
                  <a:lnTo>
                    <a:pt x="1" y="529"/>
                  </a:lnTo>
                  <a:cubicBezTo>
                    <a:pt x="1" y="600"/>
                    <a:pt x="55" y="655"/>
                    <a:pt x="126" y="655"/>
                  </a:cubicBezTo>
                  <a:lnTo>
                    <a:pt x="889" y="655"/>
                  </a:lnTo>
                  <a:cubicBezTo>
                    <a:pt x="954" y="655"/>
                    <a:pt x="1009" y="600"/>
                    <a:pt x="1009" y="529"/>
                  </a:cubicBezTo>
                  <a:lnTo>
                    <a:pt x="1009" y="126"/>
                  </a:lnTo>
                  <a:cubicBezTo>
                    <a:pt x="1009" y="55"/>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99;p77">
              <a:extLst>
                <a:ext uri="{FF2B5EF4-FFF2-40B4-BE49-F238E27FC236}">
                  <a16:creationId xmlns:a16="http://schemas.microsoft.com/office/drawing/2014/main" id="{976FBEDE-BAD5-4D43-BA5C-D9AB51AA0651}"/>
                </a:ext>
              </a:extLst>
            </p:cNvPr>
            <p:cNvSpPr/>
            <p:nvPr/>
          </p:nvSpPr>
          <p:spPr>
            <a:xfrm>
              <a:off x="3304301" y="2005944"/>
              <a:ext cx="25500" cy="5560"/>
            </a:xfrm>
            <a:custGeom>
              <a:avLst/>
              <a:gdLst/>
              <a:ahLst/>
              <a:cxnLst/>
              <a:rect l="l" t="t" r="r" b="b"/>
              <a:pathLst>
                <a:path w="1009" h="220" extrusionOk="0">
                  <a:moveTo>
                    <a:pt x="105" y="1"/>
                  </a:moveTo>
                  <a:cubicBezTo>
                    <a:pt x="45" y="1"/>
                    <a:pt x="1" y="48"/>
                    <a:pt x="6" y="110"/>
                  </a:cubicBezTo>
                  <a:cubicBezTo>
                    <a:pt x="6" y="170"/>
                    <a:pt x="50" y="219"/>
                    <a:pt x="115" y="219"/>
                  </a:cubicBezTo>
                  <a:lnTo>
                    <a:pt x="900" y="219"/>
                  </a:lnTo>
                  <a:cubicBezTo>
                    <a:pt x="960" y="219"/>
                    <a:pt x="1009" y="170"/>
                    <a:pt x="1009" y="110"/>
                  </a:cubicBezTo>
                  <a:cubicBezTo>
                    <a:pt x="1009" y="48"/>
                    <a:pt x="965" y="1"/>
                    <a:pt x="909" y="1"/>
                  </a:cubicBezTo>
                  <a:cubicBezTo>
                    <a:pt x="906" y="1"/>
                    <a:pt x="903" y="1"/>
                    <a:pt x="900" y="1"/>
                  </a:cubicBezTo>
                  <a:lnTo>
                    <a:pt x="115" y="1"/>
                  </a:lnTo>
                  <a:cubicBezTo>
                    <a:pt x="112" y="1"/>
                    <a:pt x="108" y="1"/>
                    <a:pt x="10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00;p77">
              <a:extLst>
                <a:ext uri="{FF2B5EF4-FFF2-40B4-BE49-F238E27FC236}">
                  <a16:creationId xmlns:a16="http://schemas.microsoft.com/office/drawing/2014/main" id="{2E0E0970-37A3-42D4-B3AE-82E0387F9E92}"/>
                </a:ext>
              </a:extLst>
            </p:cNvPr>
            <p:cNvSpPr/>
            <p:nvPr/>
          </p:nvSpPr>
          <p:spPr>
            <a:xfrm>
              <a:off x="3304301" y="1989441"/>
              <a:ext cx="25500" cy="16402"/>
            </a:xfrm>
            <a:custGeom>
              <a:avLst/>
              <a:gdLst/>
              <a:ahLst/>
              <a:cxnLst/>
              <a:rect l="l" t="t" r="r" b="b"/>
              <a:pathLst>
                <a:path w="1009" h="649" extrusionOk="0">
                  <a:moveTo>
                    <a:pt x="126" y="0"/>
                  </a:moveTo>
                  <a:cubicBezTo>
                    <a:pt x="55" y="0"/>
                    <a:pt x="1" y="55"/>
                    <a:pt x="1" y="126"/>
                  </a:cubicBezTo>
                  <a:lnTo>
                    <a:pt x="1" y="529"/>
                  </a:lnTo>
                  <a:cubicBezTo>
                    <a:pt x="1" y="600"/>
                    <a:pt x="55" y="649"/>
                    <a:pt x="126" y="649"/>
                  </a:cubicBezTo>
                  <a:lnTo>
                    <a:pt x="889" y="649"/>
                  </a:lnTo>
                  <a:cubicBezTo>
                    <a:pt x="954" y="649"/>
                    <a:pt x="1009" y="600"/>
                    <a:pt x="1009" y="529"/>
                  </a:cubicBezTo>
                  <a:lnTo>
                    <a:pt x="1009" y="126"/>
                  </a:lnTo>
                  <a:cubicBezTo>
                    <a:pt x="1009" y="55"/>
                    <a:pt x="954" y="0"/>
                    <a:pt x="8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01;p77">
              <a:extLst>
                <a:ext uri="{FF2B5EF4-FFF2-40B4-BE49-F238E27FC236}">
                  <a16:creationId xmlns:a16="http://schemas.microsoft.com/office/drawing/2014/main" id="{9C3763BA-E6EE-48AE-A1BF-EB873E0B09A4}"/>
                </a:ext>
              </a:extLst>
            </p:cNvPr>
            <p:cNvSpPr/>
            <p:nvPr/>
          </p:nvSpPr>
          <p:spPr>
            <a:xfrm>
              <a:off x="3304301" y="1984058"/>
              <a:ext cx="25500" cy="5535"/>
            </a:xfrm>
            <a:custGeom>
              <a:avLst/>
              <a:gdLst/>
              <a:ahLst/>
              <a:cxnLst/>
              <a:rect l="l" t="t" r="r" b="b"/>
              <a:pathLst>
                <a:path w="1009" h="219" extrusionOk="0">
                  <a:moveTo>
                    <a:pt x="115" y="1"/>
                  </a:moveTo>
                  <a:cubicBezTo>
                    <a:pt x="50" y="1"/>
                    <a:pt x="1" y="50"/>
                    <a:pt x="6" y="110"/>
                  </a:cubicBezTo>
                  <a:cubicBezTo>
                    <a:pt x="6" y="170"/>
                    <a:pt x="50" y="219"/>
                    <a:pt x="115" y="219"/>
                  </a:cubicBezTo>
                  <a:lnTo>
                    <a:pt x="900" y="219"/>
                  </a:lnTo>
                  <a:cubicBezTo>
                    <a:pt x="960" y="219"/>
                    <a:pt x="1009" y="170"/>
                    <a:pt x="1009" y="110"/>
                  </a:cubicBezTo>
                  <a:cubicBezTo>
                    <a:pt x="1009" y="50"/>
                    <a:pt x="960" y="1"/>
                    <a:pt x="90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02;p77">
              <a:extLst>
                <a:ext uri="{FF2B5EF4-FFF2-40B4-BE49-F238E27FC236}">
                  <a16:creationId xmlns:a16="http://schemas.microsoft.com/office/drawing/2014/main" id="{6C27D0E2-20CE-4EF0-83B5-EA806F9EC328}"/>
                </a:ext>
              </a:extLst>
            </p:cNvPr>
            <p:cNvSpPr/>
            <p:nvPr/>
          </p:nvSpPr>
          <p:spPr>
            <a:xfrm>
              <a:off x="3304301" y="1967555"/>
              <a:ext cx="25500" cy="16402"/>
            </a:xfrm>
            <a:custGeom>
              <a:avLst/>
              <a:gdLst/>
              <a:ahLst/>
              <a:cxnLst/>
              <a:rect l="l" t="t" r="r" b="b"/>
              <a:pathLst>
                <a:path w="1009" h="649" extrusionOk="0">
                  <a:moveTo>
                    <a:pt x="126" y="0"/>
                  </a:moveTo>
                  <a:cubicBezTo>
                    <a:pt x="55" y="0"/>
                    <a:pt x="1" y="55"/>
                    <a:pt x="1" y="125"/>
                  </a:cubicBezTo>
                  <a:lnTo>
                    <a:pt x="1" y="529"/>
                  </a:lnTo>
                  <a:cubicBezTo>
                    <a:pt x="1" y="594"/>
                    <a:pt x="55" y="649"/>
                    <a:pt x="126" y="649"/>
                  </a:cubicBezTo>
                  <a:lnTo>
                    <a:pt x="889" y="649"/>
                  </a:lnTo>
                  <a:cubicBezTo>
                    <a:pt x="954" y="649"/>
                    <a:pt x="1009" y="594"/>
                    <a:pt x="1009" y="529"/>
                  </a:cubicBezTo>
                  <a:lnTo>
                    <a:pt x="1009" y="125"/>
                  </a:lnTo>
                  <a:cubicBezTo>
                    <a:pt x="1009" y="55"/>
                    <a:pt x="954" y="0"/>
                    <a:pt x="8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03;p77">
              <a:extLst>
                <a:ext uri="{FF2B5EF4-FFF2-40B4-BE49-F238E27FC236}">
                  <a16:creationId xmlns:a16="http://schemas.microsoft.com/office/drawing/2014/main" id="{CCA14782-430A-42DF-8A33-9DA71B8C60F8}"/>
                </a:ext>
              </a:extLst>
            </p:cNvPr>
            <p:cNvSpPr/>
            <p:nvPr/>
          </p:nvSpPr>
          <p:spPr>
            <a:xfrm>
              <a:off x="3304301" y="1962045"/>
              <a:ext cx="25500" cy="5535"/>
            </a:xfrm>
            <a:custGeom>
              <a:avLst/>
              <a:gdLst/>
              <a:ahLst/>
              <a:cxnLst/>
              <a:rect l="l" t="t" r="r" b="b"/>
              <a:pathLst>
                <a:path w="1009" h="219" extrusionOk="0">
                  <a:moveTo>
                    <a:pt x="115" y="0"/>
                  </a:moveTo>
                  <a:cubicBezTo>
                    <a:pt x="50" y="0"/>
                    <a:pt x="1" y="49"/>
                    <a:pt x="6" y="109"/>
                  </a:cubicBezTo>
                  <a:cubicBezTo>
                    <a:pt x="6" y="169"/>
                    <a:pt x="50" y="218"/>
                    <a:pt x="115" y="218"/>
                  </a:cubicBezTo>
                  <a:lnTo>
                    <a:pt x="900" y="218"/>
                  </a:lnTo>
                  <a:cubicBezTo>
                    <a:pt x="960" y="218"/>
                    <a:pt x="1009" y="169"/>
                    <a:pt x="1009" y="109"/>
                  </a:cubicBezTo>
                  <a:cubicBezTo>
                    <a:pt x="1009" y="49"/>
                    <a:pt x="960" y="0"/>
                    <a:pt x="90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04;p77">
              <a:extLst>
                <a:ext uri="{FF2B5EF4-FFF2-40B4-BE49-F238E27FC236}">
                  <a16:creationId xmlns:a16="http://schemas.microsoft.com/office/drawing/2014/main" id="{36C1AE7A-573F-49F8-B4DB-576A3AFE48DD}"/>
                </a:ext>
              </a:extLst>
            </p:cNvPr>
            <p:cNvSpPr/>
            <p:nvPr/>
          </p:nvSpPr>
          <p:spPr>
            <a:xfrm>
              <a:off x="3304301" y="1945643"/>
              <a:ext cx="25500" cy="16427"/>
            </a:xfrm>
            <a:custGeom>
              <a:avLst/>
              <a:gdLst/>
              <a:ahLst/>
              <a:cxnLst/>
              <a:rect l="l" t="t" r="r" b="b"/>
              <a:pathLst>
                <a:path w="1009" h="650" extrusionOk="0">
                  <a:moveTo>
                    <a:pt x="126" y="1"/>
                  </a:moveTo>
                  <a:cubicBezTo>
                    <a:pt x="55" y="1"/>
                    <a:pt x="1" y="55"/>
                    <a:pt x="1" y="121"/>
                  </a:cubicBezTo>
                  <a:lnTo>
                    <a:pt x="1" y="529"/>
                  </a:lnTo>
                  <a:cubicBezTo>
                    <a:pt x="1" y="595"/>
                    <a:pt x="55" y="649"/>
                    <a:pt x="126" y="649"/>
                  </a:cubicBezTo>
                  <a:lnTo>
                    <a:pt x="889" y="649"/>
                  </a:lnTo>
                  <a:cubicBezTo>
                    <a:pt x="954" y="649"/>
                    <a:pt x="1009" y="595"/>
                    <a:pt x="1009" y="529"/>
                  </a:cubicBezTo>
                  <a:lnTo>
                    <a:pt x="1009" y="121"/>
                  </a:lnTo>
                  <a:cubicBezTo>
                    <a:pt x="1009" y="55"/>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05;p77">
              <a:extLst>
                <a:ext uri="{FF2B5EF4-FFF2-40B4-BE49-F238E27FC236}">
                  <a16:creationId xmlns:a16="http://schemas.microsoft.com/office/drawing/2014/main" id="{639F15DD-4126-4894-95A4-52920A053EE2}"/>
                </a:ext>
              </a:extLst>
            </p:cNvPr>
            <p:cNvSpPr/>
            <p:nvPr/>
          </p:nvSpPr>
          <p:spPr>
            <a:xfrm>
              <a:off x="3304301" y="1940134"/>
              <a:ext cx="25500" cy="5535"/>
            </a:xfrm>
            <a:custGeom>
              <a:avLst/>
              <a:gdLst/>
              <a:ahLst/>
              <a:cxnLst/>
              <a:rect l="l" t="t" r="r" b="b"/>
              <a:pathLst>
                <a:path w="1009" h="219" extrusionOk="0">
                  <a:moveTo>
                    <a:pt x="115" y="1"/>
                  </a:moveTo>
                  <a:cubicBezTo>
                    <a:pt x="50" y="1"/>
                    <a:pt x="1" y="50"/>
                    <a:pt x="6" y="110"/>
                  </a:cubicBezTo>
                  <a:cubicBezTo>
                    <a:pt x="6" y="170"/>
                    <a:pt x="50" y="219"/>
                    <a:pt x="115" y="219"/>
                  </a:cubicBezTo>
                  <a:lnTo>
                    <a:pt x="900" y="219"/>
                  </a:lnTo>
                  <a:cubicBezTo>
                    <a:pt x="960" y="219"/>
                    <a:pt x="1009" y="170"/>
                    <a:pt x="1009" y="110"/>
                  </a:cubicBezTo>
                  <a:cubicBezTo>
                    <a:pt x="1009" y="50"/>
                    <a:pt x="960" y="1"/>
                    <a:pt x="90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506;p77">
              <a:extLst>
                <a:ext uri="{FF2B5EF4-FFF2-40B4-BE49-F238E27FC236}">
                  <a16:creationId xmlns:a16="http://schemas.microsoft.com/office/drawing/2014/main" id="{6909CF17-0027-413C-92C7-056C71DADA98}"/>
                </a:ext>
              </a:extLst>
            </p:cNvPr>
            <p:cNvSpPr/>
            <p:nvPr/>
          </p:nvSpPr>
          <p:spPr>
            <a:xfrm>
              <a:off x="3304301" y="1923757"/>
              <a:ext cx="25500" cy="16402"/>
            </a:xfrm>
            <a:custGeom>
              <a:avLst/>
              <a:gdLst/>
              <a:ahLst/>
              <a:cxnLst/>
              <a:rect l="l" t="t" r="r" b="b"/>
              <a:pathLst>
                <a:path w="1009" h="649" extrusionOk="0">
                  <a:moveTo>
                    <a:pt x="126" y="0"/>
                  </a:moveTo>
                  <a:cubicBezTo>
                    <a:pt x="55" y="0"/>
                    <a:pt x="1" y="55"/>
                    <a:pt x="1" y="120"/>
                  </a:cubicBezTo>
                  <a:lnTo>
                    <a:pt x="1" y="529"/>
                  </a:lnTo>
                  <a:cubicBezTo>
                    <a:pt x="1" y="594"/>
                    <a:pt x="55" y="649"/>
                    <a:pt x="126" y="649"/>
                  </a:cubicBezTo>
                  <a:lnTo>
                    <a:pt x="889" y="649"/>
                  </a:lnTo>
                  <a:cubicBezTo>
                    <a:pt x="954" y="649"/>
                    <a:pt x="1009" y="594"/>
                    <a:pt x="1009" y="529"/>
                  </a:cubicBezTo>
                  <a:lnTo>
                    <a:pt x="1009" y="120"/>
                  </a:lnTo>
                  <a:cubicBezTo>
                    <a:pt x="1009" y="55"/>
                    <a:pt x="954" y="0"/>
                    <a:pt x="8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7;p77">
              <a:extLst>
                <a:ext uri="{FF2B5EF4-FFF2-40B4-BE49-F238E27FC236}">
                  <a16:creationId xmlns:a16="http://schemas.microsoft.com/office/drawing/2014/main" id="{DBA50E46-61CC-417F-AF60-15E5A8052A37}"/>
                </a:ext>
              </a:extLst>
            </p:cNvPr>
            <p:cNvSpPr/>
            <p:nvPr/>
          </p:nvSpPr>
          <p:spPr>
            <a:xfrm>
              <a:off x="3304301" y="1918248"/>
              <a:ext cx="25500" cy="5535"/>
            </a:xfrm>
            <a:custGeom>
              <a:avLst/>
              <a:gdLst/>
              <a:ahLst/>
              <a:cxnLst/>
              <a:rect l="l" t="t" r="r" b="b"/>
              <a:pathLst>
                <a:path w="1009" h="219" extrusionOk="0">
                  <a:moveTo>
                    <a:pt x="115" y="0"/>
                  </a:moveTo>
                  <a:cubicBezTo>
                    <a:pt x="50" y="0"/>
                    <a:pt x="6" y="49"/>
                    <a:pt x="6" y="109"/>
                  </a:cubicBezTo>
                  <a:cubicBezTo>
                    <a:pt x="1" y="169"/>
                    <a:pt x="50" y="218"/>
                    <a:pt x="115" y="218"/>
                  </a:cubicBezTo>
                  <a:lnTo>
                    <a:pt x="900" y="218"/>
                  </a:lnTo>
                  <a:cubicBezTo>
                    <a:pt x="960" y="218"/>
                    <a:pt x="1009" y="169"/>
                    <a:pt x="1009" y="109"/>
                  </a:cubicBezTo>
                  <a:cubicBezTo>
                    <a:pt x="1009" y="49"/>
                    <a:pt x="960" y="0"/>
                    <a:pt x="90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08;p77">
              <a:extLst>
                <a:ext uri="{FF2B5EF4-FFF2-40B4-BE49-F238E27FC236}">
                  <a16:creationId xmlns:a16="http://schemas.microsoft.com/office/drawing/2014/main" id="{F58F06EB-41E8-416E-B452-4344B1407C5A}"/>
                </a:ext>
              </a:extLst>
            </p:cNvPr>
            <p:cNvSpPr/>
            <p:nvPr/>
          </p:nvSpPr>
          <p:spPr>
            <a:xfrm>
              <a:off x="3304301" y="1901846"/>
              <a:ext cx="25500" cy="16427"/>
            </a:xfrm>
            <a:custGeom>
              <a:avLst/>
              <a:gdLst/>
              <a:ahLst/>
              <a:cxnLst/>
              <a:rect l="l" t="t" r="r" b="b"/>
              <a:pathLst>
                <a:path w="1009" h="650" extrusionOk="0">
                  <a:moveTo>
                    <a:pt x="126" y="1"/>
                  </a:moveTo>
                  <a:cubicBezTo>
                    <a:pt x="55" y="1"/>
                    <a:pt x="1" y="55"/>
                    <a:pt x="1" y="121"/>
                  </a:cubicBezTo>
                  <a:lnTo>
                    <a:pt x="1" y="529"/>
                  </a:lnTo>
                  <a:cubicBezTo>
                    <a:pt x="1" y="595"/>
                    <a:pt x="55" y="649"/>
                    <a:pt x="126" y="649"/>
                  </a:cubicBezTo>
                  <a:lnTo>
                    <a:pt x="889" y="649"/>
                  </a:lnTo>
                  <a:cubicBezTo>
                    <a:pt x="954" y="649"/>
                    <a:pt x="1009" y="595"/>
                    <a:pt x="1009" y="529"/>
                  </a:cubicBezTo>
                  <a:lnTo>
                    <a:pt x="1009" y="121"/>
                  </a:lnTo>
                  <a:cubicBezTo>
                    <a:pt x="1009" y="55"/>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09;p77">
              <a:extLst>
                <a:ext uri="{FF2B5EF4-FFF2-40B4-BE49-F238E27FC236}">
                  <a16:creationId xmlns:a16="http://schemas.microsoft.com/office/drawing/2014/main" id="{C6104859-CDCD-400D-A26B-D6DA64C09019}"/>
                </a:ext>
              </a:extLst>
            </p:cNvPr>
            <p:cNvSpPr/>
            <p:nvPr/>
          </p:nvSpPr>
          <p:spPr>
            <a:xfrm>
              <a:off x="3304301" y="1896337"/>
              <a:ext cx="25500" cy="5535"/>
            </a:xfrm>
            <a:custGeom>
              <a:avLst/>
              <a:gdLst/>
              <a:ahLst/>
              <a:cxnLst/>
              <a:rect l="l" t="t" r="r" b="b"/>
              <a:pathLst>
                <a:path w="1009" h="219" extrusionOk="0">
                  <a:moveTo>
                    <a:pt x="105" y="1"/>
                  </a:moveTo>
                  <a:cubicBezTo>
                    <a:pt x="45" y="1"/>
                    <a:pt x="6" y="48"/>
                    <a:pt x="6" y="110"/>
                  </a:cubicBezTo>
                  <a:cubicBezTo>
                    <a:pt x="1" y="170"/>
                    <a:pt x="50" y="219"/>
                    <a:pt x="115" y="219"/>
                  </a:cubicBezTo>
                  <a:lnTo>
                    <a:pt x="900" y="219"/>
                  </a:lnTo>
                  <a:cubicBezTo>
                    <a:pt x="960" y="219"/>
                    <a:pt x="1009" y="170"/>
                    <a:pt x="1009" y="110"/>
                  </a:cubicBezTo>
                  <a:cubicBezTo>
                    <a:pt x="1009" y="45"/>
                    <a:pt x="960" y="1"/>
                    <a:pt x="900" y="1"/>
                  </a:cubicBezTo>
                  <a:lnTo>
                    <a:pt x="115" y="1"/>
                  </a:lnTo>
                  <a:cubicBezTo>
                    <a:pt x="112" y="1"/>
                    <a:pt x="108" y="1"/>
                    <a:pt x="10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10;p77">
              <a:extLst>
                <a:ext uri="{FF2B5EF4-FFF2-40B4-BE49-F238E27FC236}">
                  <a16:creationId xmlns:a16="http://schemas.microsoft.com/office/drawing/2014/main" id="{8EEB22AB-7661-49C5-B06E-E6DA8D0A072C}"/>
                </a:ext>
              </a:extLst>
            </p:cNvPr>
            <p:cNvSpPr/>
            <p:nvPr/>
          </p:nvSpPr>
          <p:spPr>
            <a:xfrm>
              <a:off x="3304301" y="1879960"/>
              <a:ext cx="25500" cy="16402"/>
            </a:xfrm>
            <a:custGeom>
              <a:avLst/>
              <a:gdLst/>
              <a:ahLst/>
              <a:cxnLst/>
              <a:rect l="l" t="t" r="r" b="b"/>
              <a:pathLst>
                <a:path w="1009" h="649" extrusionOk="0">
                  <a:moveTo>
                    <a:pt x="126" y="1"/>
                  </a:moveTo>
                  <a:cubicBezTo>
                    <a:pt x="55" y="1"/>
                    <a:pt x="1" y="55"/>
                    <a:pt x="1" y="120"/>
                  </a:cubicBezTo>
                  <a:lnTo>
                    <a:pt x="1" y="524"/>
                  </a:lnTo>
                  <a:cubicBezTo>
                    <a:pt x="1" y="594"/>
                    <a:pt x="55" y="649"/>
                    <a:pt x="126" y="649"/>
                  </a:cubicBezTo>
                  <a:lnTo>
                    <a:pt x="889" y="649"/>
                  </a:lnTo>
                  <a:cubicBezTo>
                    <a:pt x="954" y="649"/>
                    <a:pt x="1009" y="594"/>
                    <a:pt x="1009" y="524"/>
                  </a:cubicBezTo>
                  <a:lnTo>
                    <a:pt x="1009" y="120"/>
                  </a:lnTo>
                  <a:cubicBezTo>
                    <a:pt x="1009" y="55"/>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11;p77">
              <a:extLst>
                <a:ext uri="{FF2B5EF4-FFF2-40B4-BE49-F238E27FC236}">
                  <a16:creationId xmlns:a16="http://schemas.microsoft.com/office/drawing/2014/main" id="{E6D6D0B7-6281-40F0-9587-3E92504B3D6B}"/>
                </a:ext>
              </a:extLst>
            </p:cNvPr>
            <p:cNvSpPr/>
            <p:nvPr/>
          </p:nvSpPr>
          <p:spPr>
            <a:xfrm>
              <a:off x="3304301" y="1874451"/>
              <a:ext cx="25500" cy="5535"/>
            </a:xfrm>
            <a:custGeom>
              <a:avLst/>
              <a:gdLst/>
              <a:ahLst/>
              <a:cxnLst/>
              <a:rect l="l" t="t" r="r" b="b"/>
              <a:pathLst>
                <a:path w="1009" h="219" extrusionOk="0">
                  <a:moveTo>
                    <a:pt x="115" y="1"/>
                  </a:moveTo>
                  <a:cubicBezTo>
                    <a:pt x="50" y="1"/>
                    <a:pt x="6" y="50"/>
                    <a:pt x="6" y="110"/>
                  </a:cubicBezTo>
                  <a:cubicBezTo>
                    <a:pt x="1" y="170"/>
                    <a:pt x="50" y="219"/>
                    <a:pt x="115" y="219"/>
                  </a:cubicBezTo>
                  <a:lnTo>
                    <a:pt x="900" y="219"/>
                  </a:lnTo>
                  <a:cubicBezTo>
                    <a:pt x="960" y="219"/>
                    <a:pt x="1009" y="170"/>
                    <a:pt x="1009" y="110"/>
                  </a:cubicBezTo>
                  <a:cubicBezTo>
                    <a:pt x="1009" y="50"/>
                    <a:pt x="960" y="1"/>
                    <a:pt x="90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12;p77">
              <a:extLst>
                <a:ext uri="{FF2B5EF4-FFF2-40B4-BE49-F238E27FC236}">
                  <a16:creationId xmlns:a16="http://schemas.microsoft.com/office/drawing/2014/main" id="{AAA1AA5E-F86C-44E8-B40F-8EBF394BA032}"/>
                </a:ext>
              </a:extLst>
            </p:cNvPr>
            <p:cNvSpPr/>
            <p:nvPr/>
          </p:nvSpPr>
          <p:spPr>
            <a:xfrm>
              <a:off x="3304301" y="1858074"/>
              <a:ext cx="25500" cy="16402"/>
            </a:xfrm>
            <a:custGeom>
              <a:avLst/>
              <a:gdLst/>
              <a:ahLst/>
              <a:cxnLst/>
              <a:rect l="l" t="t" r="r" b="b"/>
              <a:pathLst>
                <a:path w="1009" h="649" extrusionOk="0">
                  <a:moveTo>
                    <a:pt x="126" y="0"/>
                  </a:moveTo>
                  <a:cubicBezTo>
                    <a:pt x="55" y="0"/>
                    <a:pt x="1" y="49"/>
                    <a:pt x="1" y="120"/>
                  </a:cubicBezTo>
                  <a:lnTo>
                    <a:pt x="1" y="523"/>
                  </a:lnTo>
                  <a:cubicBezTo>
                    <a:pt x="1" y="594"/>
                    <a:pt x="55" y="649"/>
                    <a:pt x="126" y="649"/>
                  </a:cubicBezTo>
                  <a:lnTo>
                    <a:pt x="889" y="649"/>
                  </a:lnTo>
                  <a:cubicBezTo>
                    <a:pt x="954" y="649"/>
                    <a:pt x="1009" y="594"/>
                    <a:pt x="1009" y="523"/>
                  </a:cubicBezTo>
                  <a:lnTo>
                    <a:pt x="1009" y="120"/>
                  </a:lnTo>
                  <a:cubicBezTo>
                    <a:pt x="1009" y="49"/>
                    <a:pt x="954" y="0"/>
                    <a:pt x="8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13;p77">
              <a:extLst>
                <a:ext uri="{FF2B5EF4-FFF2-40B4-BE49-F238E27FC236}">
                  <a16:creationId xmlns:a16="http://schemas.microsoft.com/office/drawing/2014/main" id="{7D76AA53-CD3F-4519-9E5A-51DAB9A309A1}"/>
                </a:ext>
              </a:extLst>
            </p:cNvPr>
            <p:cNvSpPr/>
            <p:nvPr/>
          </p:nvSpPr>
          <p:spPr>
            <a:xfrm>
              <a:off x="3304301" y="1852539"/>
              <a:ext cx="25500" cy="5560"/>
            </a:xfrm>
            <a:custGeom>
              <a:avLst/>
              <a:gdLst/>
              <a:ahLst/>
              <a:cxnLst/>
              <a:rect l="l" t="t" r="r" b="b"/>
              <a:pathLst>
                <a:path w="1009" h="220" extrusionOk="0">
                  <a:moveTo>
                    <a:pt x="105" y="1"/>
                  </a:moveTo>
                  <a:cubicBezTo>
                    <a:pt x="45" y="1"/>
                    <a:pt x="1" y="48"/>
                    <a:pt x="6" y="110"/>
                  </a:cubicBezTo>
                  <a:cubicBezTo>
                    <a:pt x="1" y="170"/>
                    <a:pt x="50" y="219"/>
                    <a:pt x="115" y="219"/>
                  </a:cubicBezTo>
                  <a:lnTo>
                    <a:pt x="900" y="219"/>
                  </a:lnTo>
                  <a:cubicBezTo>
                    <a:pt x="960" y="219"/>
                    <a:pt x="1009" y="170"/>
                    <a:pt x="1009" y="110"/>
                  </a:cubicBezTo>
                  <a:cubicBezTo>
                    <a:pt x="1009" y="48"/>
                    <a:pt x="965" y="1"/>
                    <a:pt x="909" y="1"/>
                  </a:cubicBezTo>
                  <a:cubicBezTo>
                    <a:pt x="906" y="1"/>
                    <a:pt x="903" y="1"/>
                    <a:pt x="900" y="1"/>
                  </a:cubicBezTo>
                  <a:lnTo>
                    <a:pt x="115" y="1"/>
                  </a:lnTo>
                  <a:cubicBezTo>
                    <a:pt x="112" y="1"/>
                    <a:pt x="108" y="1"/>
                    <a:pt x="10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14;p77">
              <a:extLst>
                <a:ext uri="{FF2B5EF4-FFF2-40B4-BE49-F238E27FC236}">
                  <a16:creationId xmlns:a16="http://schemas.microsoft.com/office/drawing/2014/main" id="{0A6402EF-E17F-4E0F-92F4-595EB1C36424}"/>
                </a:ext>
              </a:extLst>
            </p:cNvPr>
            <p:cNvSpPr/>
            <p:nvPr/>
          </p:nvSpPr>
          <p:spPr>
            <a:xfrm>
              <a:off x="3304301" y="1836036"/>
              <a:ext cx="25500" cy="16402"/>
            </a:xfrm>
            <a:custGeom>
              <a:avLst/>
              <a:gdLst/>
              <a:ahLst/>
              <a:cxnLst/>
              <a:rect l="l" t="t" r="r" b="b"/>
              <a:pathLst>
                <a:path w="1009" h="649" extrusionOk="0">
                  <a:moveTo>
                    <a:pt x="126" y="0"/>
                  </a:moveTo>
                  <a:cubicBezTo>
                    <a:pt x="55" y="0"/>
                    <a:pt x="1" y="55"/>
                    <a:pt x="1" y="126"/>
                  </a:cubicBezTo>
                  <a:lnTo>
                    <a:pt x="1" y="529"/>
                  </a:lnTo>
                  <a:cubicBezTo>
                    <a:pt x="1" y="600"/>
                    <a:pt x="55" y="649"/>
                    <a:pt x="126" y="649"/>
                  </a:cubicBezTo>
                  <a:lnTo>
                    <a:pt x="889" y="649"/>
                  </a:lnTo>
                  <a:cubicBezTo>
                    <a:pt x="954" y="649"/>
                    <a:pt x="1009" y="600"/>
                    <a:pt x="1009" y="529"/>
                  </a:cubicBezTo>
                  <a:lnTo>
                    <a:pt x="1009" y="126"/>
                  </a:lnTo>
                  <a:cubicBezTo>
                    <a:pt x="1009" y="55"/>
                    <a:pt x="954" y="0"/>
                    <a:pt x="8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15;p77">
              <a:extLst>
                <a:ext uri="{FF2B5EF4-FFF2-40B4-BE49-F238E27FC236}">
                  <a16:creationId xmlns:a16="http://schemas.microsoft.com/office/drawing/2014/main" id="{48481FF7-5A63-4B44-A02D-1A5E23E6272D}"/>
                </a:ext>
              </a:extLst>
            </p:cNvPr>
            <p:cNvSpPr/>
            <p:nvPr/>
          </p:nvSpPr>
          <p:spPr>
            <a:xfrm>
              <a:off x="3304301" y="1830527"/>
              <a:ext cx="25500" cy="5535"/>
            </a:xfrm>
            <a:custGeom>
              <a:avLst/>
              <a:gdLst/>
              <a:ahLst/>
              <a:cxnLst/>
              <a:rect l="l" t="t" r="r" b="b"/>
              <a:pathLst>
                <a:path w="1009" h="219" extrusionOk="0">
                  <a:moveTo>
                    <a:pt x="115" y="0"/>
                  </a:moveTo>
                  <a:cubicBezTo>
                    <a:pt x="50" y="0"/>
                    <a:pt x="1" y="49"/>
                    <a:pt x="6" y="109"/>
                  </a:cubicBezTo>
                  <a:cubicBezTo>
                    <a:pt x="6" y="169"/>
                    <a:pt x="50" y="218"/>
                    <a:pt x="115" y="218"/>
                  </a:cubicBezTo>
                  <a:lnTo>
                    <a:pt x="900" y="218"/>
                  </a:lnTo>
                  <a:cubicBezTo>
                    <a:pt x="960" y="218"/>
                    <a:pt x="1009" y="169"/>
                    <a:pt x="1009" y="109"/>
                  </a:cubicBezTo>
                  <a:cubicBezTo>
                    <a:pt x="1009" y="49"/>
                    <a:pt x="960" y="0"/>
                    <a:pt x="90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16;p77">
              <a:extLst>
                <a:ext uri="{FF2B5EF4-FFF2-40B4-BE49-F238E27FC236}">
                  <a16:creationId xmlns:a16="http://schemas.microsoft.com/office/drawing/2014/main" id="{DD2FCE1E-518B-4282-82C9-DF2C2D5C9A29}"/>
                </a:ext>
              </a:extLst>
            </p:cNvPr>
            <p:cNvSpPr/>
            <p:nvPr/>
          </p:nvSpPr>
          <p:spPr>
            <a:xfrm>
              <a:off x="3304301" y="1814125"/>
              <a:ext cx="25500" cy="16427"/>
            </a:xfrm>
            <a:custGeom>
              <a:avLst/>
              <a:gdLst/>
              <a:ahLst/>
              <a:cxnLst/>
              <a:rect l="l" t="t" r="r" b="b"/>
              <a:pathLst>
                <a:path w="1009" h="650" extrusionOk="0">
                  <a:moveTo>
                    <a:pt x="126" y="1"/>
                  </a:moveTo>
                  <a:cubicBezTo>
                    <a:pt x="55" y="1"/>
                    <a:pt x="1" y="55"/>
                    <a:pt x="1" y="126"/>
                  </a:cubicBezTo>
                  <a:lnTo>
                    <a:pt x="1" y="529"/>
                  </a:lnTo>
                  <a:cubicBezTo>
                    <a:pt x="1" y="595"/>
                    <a:pt x="55" y="649"/>
                    <a:pt x="126" y="649"/>
                  </a:cubicBezTo>
                  <a:lnTo>
                    <a:pt x="889" y="649"/>
                  </a:lnTo>
                  <a:cubicBezTo>
                    <a:pt x="954" y="649"/>
                    <a:pt x="1009" y="595"/>
                    <a:pt x="1009" y="529"/>
                  </a:cubicBezTo>
                  <a:lnTo>
                    <a:pt x="1009" y="126"/>
                  </a:lnTo>
                  <a:cubicBezTo>
                    <a:pt x="1009" y="55"/>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7;p77">
              <a:extLst>
                <a:ext uri="{FF2B5EF4-FFF2-40B4-BE49-F238E27FC236}">
                  <a16:creationId xmlns:a16="http://schemas.microsoft.com/office/drawing/2014/main" id="{92512FC6-1249-4F29-B93A-56B60F3B3232}"/>
                </a:ext>
              </a:extLst>
            </p:cNvPr>
            <p:cNvSpPr/>
            <p:nvPr/>
          </p:nvSpPr>
          <p:spPr>
            <a:xfrm>
              <a:off x="3304301" y="1808616"/>
              <a:ext cx="25500" cy="5535"/>
            </a:xfrm>
            <a:custGeom>
              <a:avLst/>
              <a:gdLst/>
              <a:ahLst/>
              <a:cxnLst/>
              <a:rect l="l" t="t" r="r" b="b"/>
              <a:pathLst>
                <a:path w="1009" h="219" extrusionOk="0">
                  <a:moveTo>
                    <a:pt x="115" y="1"/>
                  </a:moveTo>
                  <a:cubicBezTo>
                    <a:pt x="50" y="1"/>
                    <a:pt x="1" y="50"/>
                    <a:pt x="6" y="110"/>
                  </a:cubicBezTo>
                  <a:cubicBezTo>
                    <a:pt x="6" y="170"/>
                    <a:pt x="50" y="219"/>
                    <a:pt x="115" y="219"/>
                  </a:cubicBezTo>
                  <a:lnTo>
                    <a:pt x="900" y="219"/>
                  </a:lnTo>
                  <a:cubicBezTo>
                    <a:pt x="960" y="219"/>
                    <a:pt x="1009" y="170"/>
                    <a:pt x="1009" y="110"/>
                  </a:cubicBezTo>
                  <a:cubicBezTo>
                    <a:pt x="1009" y="50"/>
                    <a:pt x="960" y="1"/>
                    <a:pt x="90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518;p77">
              <a:extLst>
                <a:ext uri="{FF2B5EF4-FFF2-40B4-BE49-F238E27FC236}">
                  <a16:creationId xmlns:a16="http://schemas.microsoft.com/office/drawing/2014/main" id="{B26C0C9A-CBDB-4537-834E-670A7B26D8B0}"/>
                </a:ext>
              </a:extLst>
            </p:cNvPr>
            <p:cNvSpPr/>
            <p:nvPr/>
          </p:nvSpPr>
          <p:spPr>
            <a:xfrm>
              <a:off x="3304301" y="1792239"/>
              <a:ext cx="25500" cy="16402"/>
            </a:xfrm>
            <a:custGeom>
              <a:avLst/>
              <a:gdLst/>
              <a:ahLst/>
              <a:cxnLst/>
              <a:rect l="l" t="t" r="r" b="b"/>
              <a:pathLst>
                <a:path w="1009" h="649" extrusionOk="0">
                  <a:moveTo>
                    <a:pt x="126" y="1"/>
                  </a:moveTo>
                  <a:cubicBezTo>
                    <a:pt x="55" y="1"/>
                    <a:pt x="1" y="55"/>
                    <a:pt x="1" y="126"/>
                  </a:cubicBezTo>
                  <a:lnTo>
                    <a:pt x="1" y="529"/>
                  </a:lnTo>
                  <a:cubicBezTo>
                    <a:pt x="1" y="594"/>
                    <a:pt x="55" y="649"/>
                    <a:pt x="126" y="649"/>
                  </a:cubicBezTo>
                  <a:lnTo>
                    <a:pt x="889" y="649"/>
                  </a:lnTo>
                  <a:cubicBezTo>
                    <a:pt x="954" y="649"/>
                    <a:pt x="1009" y="594"/>
                    <a:pt x="1009" y="529"/>
                  </a:cubicBezTo>
                  <a:lnTo>
                    <a:pt x="1009" y="126"/>
                  </a:lnTo>
                  <a:cubicBezTo>
                    <a:pt x="1009" y="55"/>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519;p77">
              <a:extLst>
                <a:ext uri="{FF2B5EF4-FFF2-40B4-BE49-F238E27FC236}">
                  <a16:creationId xmlns:a16="http://schemas.microsoft.com/office/drawing/2014/main" id="{55CA989B-DB8F-401B-B768-0A58275F9678}"/>
                </a:ext>
              </a:extLst>
            </p:cNvPr>
            <p:cNvSpPr/>
            <p:nvPr/>
          </p:nvSpPr>
          <p:spPr>
            <a:xfrm>
              <a:off x="3304301" y="1786730"/>
              <a:ext cx="25500" cy="5535"/>
            </a:xfrm>
            <a:custGeom>
              <a:avLst/>
              <a:gdLst/>
              <a:ahLst/>
              <a:cxnLst/>
              <a:rect l="l" t="t" r="r" b="b"/>
              <a:pathLst>
                <a:path w="1009" h="219" extrusionOk="0">
                  <a:moveTo>
                    <a:pt x="115" y="1"/>
                  </a:moveTo>
                  <a:cubicBezTo>
                    <a:pt x="50" y="1"/>
                    <a:pt x="1" y="50"/>
                    <a:pt x="6" y="110"/>
                  </a:cubicBezTo>
                  <a:cubicBezTo>
                    <a:pt x="6" y="170"/>
                    <a:pt x="50" y="219"/>
                    <a:pt x="115" y="219"/>
                  </a:cubicBezTo>
                  <a:lnTo>
                    <a:pt x="900" y="219"/>
                  </a:lnTo>
                  <a:cubicBezTo>
                    <a:pt x="960" y="219"/>
                    <a:pt x="1009" y="170"/>
                    <a:pt x="1009" y="110"/>
                  </a:cubicBezTo>
                  <a:cubicBezTo>
                    <a:pt x="1009" y="50"/>
                    <a:pt x="960" y="1"/>
                    <a:pt x="90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520;p77">
              <a:extLst>
                <a:ext uri="{FF2B5EF4-FFF2-40B4-BE49-F238E27FC236}">
                  <a16:creationId xmlns:a16="http://schemas.microsoft.com/office/drawing/2014/main" id="{145152EC-9EB7-4EB1-89E9-737FB1D3D8A8}"/>
                </a:ext>
              </a:extLst>
            </p:cNvPr>
            <p:cNvSpPr/>
            <p:nvPr/>
          </p:nvSpPr>
          <p:spPr>
            <a:xfrm>
              <a:off x="3304301" y="1770353"/>
              <a:ext cx="25500" cy="16402"/>
            </a:xfrm>
            <a:custGeom>
              <a:avLst/>
              <a:gdLst/>
              <a:ahLst/>
              <a:cxnLst/>
              <a:rect l="l" t="t" r="r" b="b"/>
              <a:pathLst>
                <a:path w="1009" h="649" extrusionOk="0">
                  <a:moveTo>
                    <a:pt x="126" y="0"/>
                  </a:moveTo>
                  <a:cubicBezTo>
                    <a:pt x="55" y="0"/>
                    <a:pt x="1" y="55"/>
                    <a:pt x="1" y="120"/>
                  </a:cubicBezTo>
                  <a:lnTo>
                    <a:pt x="1" y="529"/>
                  </a:lnTo>
                  <a:cubicBezTo>
                    <a:pt x="1" y="594"/>
                    <a:pt x="55" y="649"/>
                    <a:pt x="126" y="649"/>
                  </a:cubicBezTo>
                  <a:lnTo>
                    <a:pt x="889" y="649"/>
                  </a:lnTo>
                  <a:cubicBezTo>
                    <a:pt x="954" y="649"/>
                    <a:pt x="1009" y="594"/>
                    <a:pt x="1009" y="529"/>
                  </a:cubicBezTo>
                  <a:lnTo>
                    <a:pt x="1009" y="120"/>
                  </a:lnTo>
                  <a:cubicBezTo>
                    <a:pt x="1009" y="55"/>
                    <a:pt x="954" y="0"/>
                    <a:pt x="8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521;p77">
              <a:extLst>
                <a:ext uri="{FF2B5EF4-FFF2-40B4-BE49-F238E27FC236}">
                  <a16:creationId xmlns:a16="http://schemas.microsoft.com/office/drawing/2014/main" id="{E7AC29A1-E983-45FC-AAAB-1B330D22362D}"/>
                </a:ext>
              </a:extLst>
            </p:cNvPr>
            <p:cNvSpPr/>
            <p:nvPr/>
          </p:nvSpPr>
          <p:spPr>
            <a:xfrm>
              <a:off x="3304301" y="1764819"/>
              <a:ext cx="25500" cy="5560"/>
            </a:xfrm>
            <a:custGeom>
              <a:avLst/>
              <a:gdLst/>
              <a:ahLst/>
              <a:cxnLst/>
              <a:rect l="l" t="t" r="r" b="b"/>
              <a:pathLst>
                <a:path w="1009" h="220" extrusionOk="0">
                  <a:moveTo>
                    <a:pt x="106" y="1"/>
                  </a:moveTo>
                  <a:cubicBezTo>
                    <a:pt x="45" y="1"/>
                    <a:pt x="1" y="53"/>
                    <a:pt x="6" y="110"/>
                  </a:cubicBezTo>
                  <a:cubicBezTo>
                    <a:pt x="6" y="170"/>
                    <a:pt x="50" y="219"/>
                    <a:pt x="115" y="219"/>
                  </a:cubicBezTo>
                  <a:lnTo>
                    <a:pt x="900" y="219"/>
                  </a:lnTo>
                  <a:cubicBezTo>
                    <a:pt x="960" y="219"/>
                    <a:pt x="1009" y="170"/>
                    <a:pt x="1009" y="110"/>
                  </a:cubicBezTo>
                  <a:cubicBezTo>
                    <a:pt x="1009" y="53"/>
                    <a:pt x="964" y="1"/>
                    <a:pt x="908" y="1"/>
                  </a:cubicBezTo>
                  <a:cubicBezTo>
                    <a:pt x="905" y="1"/>
                    <a:pt x="902" y="1"/>
                    <a:pt x="900" y="1"/>
                  </a:cubicBezTo>
                  <a:lnTo>
                    <a:pt x="115" y="1"/>
                  </a:lnTo>
                  <a:cubicBezTo>
                    <a:pt x="112" y="1"/>
                    <a:pt x="109" y="1"/>
                    <a:pt x="1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22;p77">
              <a:extLst>
                <a:ext uri="{FF2B5EF4-FFF2-40B4-BE49-F238E27FC236}">
                  <a16:creationId xmlns:a16="http://schemas.microsoft.com/office/drawing/2014/main" id="{08DC1C25-C919-4012-82F1-655C2C763CAF}"/>
                </a:ext>
              </a:extLst>
            </p:cNvPr>
            <p:cNvSpPr/>
            <p:nvPr/>
          </p:nvSpPr>
          <p:spPr>
            <a:xfrm>
              <a:off x="3304301" y="1748442"/>
              <a:ext cx="25500" cy="16427"/>
            </a:xfrm>
            <a:custGeom>
              <a:avLst/>
              <a:gdLst/>
              <a:ahLst/>
              <a:cxnLst/>
              <a:rect l="l" t="t" r="r" b="b"/>
              <a:pathLst>
                <a:path w="1009" h="650" extrusionOk="0">
                  <a:moveTo>
                    <a:pt x="126" y="1"/>
                  </a:moveTo>
                  <a:cubicBezTo>
                    <a:pt x="55" y="1"/>
                    <a:pt x="1" y="55"/>
                    <a:pt x="1" y="121"/>
                  </a:cubicBezTo>
                  <a:lnTo>
                    <a:pt x="1" y="529"/>
                  </a:lnTo>
                  <a:cubicBezTo>
                    <a:pt x="1" y="595"/>
                    <a:pt x="55" y="649"/>
                    <a:pt x="126" y="649"/>
                  </a:cubicBezTo>
                  <a:lnTo>
                    <a:pt x="889" y="649"/>
                  </a:lnTo>
                  <a:cubicBezTo>
                    <a:pt x="954" y="649"/>
                    <a:pt x="1009" y="595"/>
                    <a:pt x="1009" y="529"/>
                  </a:cubicBezTo>
                  <a:lnTo>
                    <a:pt x="1009" y="121"/>
                  </a:lnTo>
                  <a:cubicBezTo>
                    <a:pt x="1009" y="55"/>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523;p77">
              <a:extLst>
                <a:ext uri="{FF2B5EF4-FFF2-40B4-BE49-F238E27FC236}">
                  <a16:creationId xmlns:a16="http://schemas.microsoft.com/office/drawing/2014/main" id="{CC9AFDD7-82D5-42DD-B56A-87B1E73D12FC}"/>
                </a:ext>
              </a:extLst>
            </p:cNvPr>
            <p:cNvSpPr/>
            <p:nvPr/>
          </p:nvSpPr>
          <p:spPr>
            <a:xfrm>
              <a:off x="3304301" y="1742933"/>
              <a:ext cx="25500" cy="5535"/>
            </a:xfrm>
            <a:custGeom>
              <a:avLst/>
              <a:gdLst/>
              <a:ahLst/>
              <a:cxnLst/>
              <a:rect l="l" t="t" r="r" b="b"/>
              <a:pathLst>
                <a:path w="1009" h="219" extrusionOk="0">
                  <a:moveTo>
                    <a:pt x="115" y="1"/>
                  </a:moveTo>
                  <a:cubicBezTo>
                    <a:pt x="50" y="1"/>
                    <a:pt x="6" y="50"/>
                    <a:pt x="6" y="110"/>
                  </a:cubicBezTo>
                  <a:cubicBezTo>
                    <a:pt x="1" y="170"/>
                    <a:pt x="50" y="219"/>
                    <a:pt x="115" y="219"/>
                  </a:cubicBezTo>
                  <a:lnTo>
                    <a:pt x="900" y="219"/>
                  </a:lnTo>
                  <a:cubicBezTo>
                    <a:pt x="960" y="219"/>
                    <a:pt x="1009" y="170"/>
                    <a:pt x="1009" y="110"/>
                  </a:cubicBezTo>
                  <a:cubicBezTo>
                    <a:pt x="1009" y="50"/>
                    <a:pt x="960" y="1"/>
                    <a:pt x="90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524;p77">
              <a:extLst>
                <a:ext uri="{FF2B5EF4-FFF2-40B4-BE49-F238E27FC236}">
                  <a16:creationId xmlns:a16="http://schemas.microsoft.com/office/drawing/2014/main" id="{B17144A5-C011-4BE6-A6DA-77AC007C2B65}"/>
                </a:ext>
              </a:extLst>
            </p:cNvPr>
            <p:cNvSpPr/>
            <p:nvPr/>
          </p:nvSpPr>
          <p:spPr>
            <a:xfrm>
              <a:off x="3304301" y="1726556"/>
              <a:ext cx="25500" cy="16402"/>
            </a:xfrm>
            <a:custGeom>
              <a:avLst/>
              <a:gdLst/>
              <a:ahLst/>
              <a:cxnLst/>
              <a:rect l="l" t="t" r="r" b="b"/>
              <a:pathLst>
                <a:path w="1009" h="649" extrusionOk="0">
                  <a:moveTo>
                    <a:pt x="126" y="0"/>
                  </a:moveTo>
                  <a:cubicBezTo>
                    <a:pt x="55" y="0"/>
                    <a:pt x="1" y="55"/>
                    <a:pt x="1" y="120"/>
                  </a:cubicBezTo>
                  <a:lnTo>
                    <a:pt x="1" y="523"/>
                  </a:lnTo>
                  <a:cubicBezTo>
                    <a:pt x="1" y="594"/>
                    <a:pt x="55" y="649"/>
                    <a:pt x="126" y="649"/>
                  </a:cubicBezTo>
                  <a:lnTo>
                    <a:pt x="889" y="649"/>
                  </a:lnTo>
                  <a:cubicBezTo>
                    <a:pt x="954" y="649"/>
                    <a:pt x="1009" y="594"/>
                    <a:pt x="1009" y="523"/>
                  </a:cubicBezTo>
                  <a:lnTo>
                    <a:pt x="1009" y="120"/>
                  </a:lnTo>
                  <a:cubicBezTo>
                    <a:pt x="1009" y="55"/>
                    <a:pt x="954" y="0"/>
                    <a:pt x="8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525;p77">
              <a:extLst>
                <a:ext uri="{FF2B5EF4-FFF2-40B4-BE49-F238E27FC236}">
                  <a16:creationId xmlns:a16="http://schemas.microsoft.com/office/drawing/2014/main" id="{00B79472-AFB4-40BE-B90D-536398354471}"/>
                </a:ext>
              </a:extLst>
            </p:cNvPr>
            <p:cNvSpPr/>
            <p:nvPr/>
          </p:nvSpPr>
          <p:spPr>
            <a:xfrm>
              <a:off x="3304301" y="1721047"/>
              <a:ext cx="25500" cy="5535"/>
            </a:xfrm>
            <a:custGeom>
              <a:avLst/>
              <a:gdLst/>
              <a:ahLst/>
              <a:cxnLst/>
              <a:rect l="l" t="t" r="r" b="b"/>
              <a:pathLst>
                <a:path w="1009" h="219" extrusionOk="0">
                  <a:moveTo>
                    <a:pt x="115" y="0"/>
                  </a:moveTo>
                  <a:cubicBezTo>
                    <a:pt x="50" y="0"/>
                    <a:pt x="6" y="49"/>
                    <a:pt x="6" y="109"/>
                  </a:cubicBezTo>
                  <a:cubicBezTo>
                    <a:pt x="1" y="169"/>
                    <a:pt x="50" y="218"/>
                    <a:pt x="115" y="218"/>
                  </a:cubicBezTo>
                  <a:lnTo>
                    <a:pt x="900" y="218"/>
                  </a:lnTo>
                  <a:cubicBezTo>
                    <a:pt x="960" y="218"/>
                    <a:pt x="1009" y="169"/>
                    <a:pt x="1009" y="109"/>
                  </a:cubicBezTo>
                  <a:cubicBezTo>
                    <a:pt x="1009" y="49"/>
                    <a:pt x="960" y="0"/>
                    <a:pt x="90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526;p77">
              <a:extLst>
                <a:ext uri="{FF2B5EF4-FFF2-40B4-BE49-F238E27FC236}">
                  <a16:creationId xmlns:a16="http://schemas.microsoft.com/office/drawing/2014/main" id="{0BE20327-6944-407F-8678-EFE33B825E15}"/>
                </a:ext>
              </a:extLst>
            </p:cNvPr>
            <p:cNvSpPr/>
            <p:nvPr/>
          </p:nvSpPr>
          <p:spPr>
            <a:xfrm>
              <a:off x="3304301" y="1704645"/>
              <a:ext cx="25500" cy="16427"/>
            </a:xfrm>
            <a:custGeom>
              <a:avLst/>
              <a:gdLst/>
              <a:ahLst/>
              <a:cxnLst/>
              <a:rect l="l" t="t" r="r" b="b"/>
              <a:pathLst>
                <a:path w="1009" h="650" extrusionOk="0">
                  <a:moveTo>
                    <a:pt x="126" y="1"/>
                  </a:moveTo>
                  <a:cubicBezTo>
                    <a:pt x="55" y="1"/>
                    <a:pt x="1" y="50"/>
                    <a:pt x="1" y="121"/>
                  </a:cubicBezTo>
                  <a:lnTo>
                    <a:pt x="1" y="524"/>
                  </a:lnTo>
                  <a:cubicBezTo>
                    <a:pt x="1" y="595"/>
                    <a:pt x="55" y="649"/>
                    <a:pt x="126" y="649"/>
                  </a:cubicBezTo>
                  <a:lnTo>
                    <a:pt x="889" y="649"/>
                  </a:lnTo>
                  <a:cubicBezTo>
                    <a:pt x="954" y="649"/>
                    <a:pt x="1009" y="595"/>
                    <a:pt x="1009" y="524"/>
                  </a:cubicBezTo>
                  <a:lnTo>
                    <a:pt x="1009" y="121"/>
                  </a:lnTo>
                  <a:cubicBezTo>
                    <a:pt x="1009" y="50"/>
                    <a:pt x="954" y="1"/>
                    <a:pt x="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527;p77">
              <a:extLst>
                <a:ext uri="{FF2B5EF4-FFF2-40B4-BE49-F238E27FC236}">
                  <a16:creationId xmlns:a16="http://schemas.microsoft.com/office/drawing/2014/main" id="{2FB59039-D720-47A7-ABF3-CC7EE4224AFA}"/>
                </a:ext>
              </a:extLst>
            </p:cNvPr>
            <p:cNvSpPr/>
            <p:nvPr/>
          </p:nvSpPr>
          <p:spPr>
            <a:xfrm>
              <a:off x="3329776" y="1994116"/>
              <a:ext cx="9401" cy="7203"/>
            </a:xfrm>
            <a:custGeom>
              <a:avLst/>
              <a:gdLst/>
              <a:ahLst/>
              <a:cxnLst/>
              <a:rect l="l" t="t" r="r" b="b"/>
              <a:pathLst>
                <a:path w="372" h="285" extrusionOk="0">
                  <a:moveTo>
                    <a:pt x="1" y="1"/>
                  </a:moveTo>
                  <a:lnTo>
                    <a:pt x="1" y="284"/>
                  </a:lnTo>
                  <a:lnTo>
                    <a:pt x="251" y="284"/>
                  </a:lnTo>
                  <a:cubicBezTo>
                    <a:pt x="317" y="284"/>
                    <a:pt x="371" y="230"/>
                    <a:pt x="371" y="164"/>
                  </a:cubicBezTo>
                  <a:lnTo>
                    <a:pt x="371" y="121"/>
                  </a:lnTo>
                  <a:cubicBezTo>
                    <a:pt x="371" y="55"/>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528;p77">
              <a:extLst>
                <a:ext uri="{FF2B5EF4-FFF2-40B4-BE49-F238E27FC236}">
                  <a16:creationId xmlns:a16="http://schemas.microsoft.com/office/drawing/2014/main" id="{3E66FB98-F6DF-4269-87CB-D532B1627DD8}"/>
                </a:ext>
              </a:extLst>
            </p:cNvPr>
            <p:cNvSpPr/>
            <p:nvPr/>
          </p:nvSpPr>
          <p:spPr>
            <a:xfrm>
              <a:off x="3295077" y="1994116"/>
              <a:ext cx="9654" cy="7203"/>
            </a:xfrm>
            <a:custGeom>
              <a:avLst/>
              <a:gdLst/>
              <a:ahLst/>
              <a:cxnLst/>
              <a:rect l="l" t="t" r="r" b="b"/>
              <a:pathLst>
                <a:path w="382" h="285" extrusionOk="0">
                  <a:moveTo>
                    <a:pt x="120" y="1"/>
                  </a:moveTo>
                  <a:cubicBezTo>
                    <a:pt x="55" y="1"/>
                    <a:pt x="1" y="55"/>
                    <a:pt x="1" y="121"/>
                  </a:cubicBezTo>
                  <a:lnTo>
                    <a:pt x="1" y="159"/>
                  </a:lnTo>
                  <a:cubicBezTo>
                    <a:pt x="1" y="230"/>
                    <a:pt x="55" y="284"/>
                    <a:pt x="120" y="284"/>
                  </a:cubicBezTo>
                  <a:lnTo>
                    <a:pt x="382" y="284"/>
                  </a:lnTo>
                  <a:lnTo>
                    <a:pt x="377"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529;p77">
              <a:extLst>
                <a:ext uri="{FF2B5EF4-FFF2-40B4-BE49-F238E27FC236}">
                  <a16:creationId xmlns:a16="http://schemas.microsoft.com/office/drawing/2014/main" id="{4C44D94B-3880-482A-95C8-58B663AFFC0D}"/>
                </a:ext>
              </a:extLst>
            </p:cNvPr>
            <p:cNvSpPr/>
            <p:nvPr/>
          </p:nvSpPr>
          <p:spPr>
            <a:xfrm>
              <a:off x="3329776" y="1972230"/>
              <a:ext cx="9401" cy="7177"/>
            </a:xfrm>
            <a:custGeom>
              <a:avLst/>
              <a:gdLst/>
              <a:ahLst/>
              <a:cxnLst/>
              <a:rect l="l" t="t" r="r" b="b"/>
              <a:pathLst>
                <a:path w="372" h="284" extrusionOk="0">
                  <a:moveTo>
                    <a:pt x="1" y="0"/>
                  </a:moveTo>
                  <a:lnTo>
                    <a:pt x="1" y="284"/>
                  </a:lnTo>
                  <a:lnTo>
                    <a:pt x="251" y="284"/>
                  </a:lnTo>
                  <a:cubicBezTo>
                    <a:pt x="317" y="284"/>
                    <a:pt x="371" y="229"/>
                    <a:pt x="371" y="164"/>
                  </a:cubicBezTo>
                  <a:lnTo>
                    <a:pt x="371" y="120"/>
                  </a:lnTo>
                  <a:cubicBezTo>
                    <a:pt x="371" y="55"/>
                    <a:pt x="317" y="0"/>
                    <a:pt x="25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530;p77">
              <a:extLst>
                <a:ext uri="{FF2B5EF4-FFF2-40B4-BE49-F238E27FC236}">
                  <a16:creationId xmlns:a16="http://schemas.microsoft.com/office/drawing/2014/main" id="{29C21047-B5AC-4719-9026-DA7D92B05BF9}"/>
                </a:ext>
              </a:extLst>
            </p:cNvPr>
            <p:cNvSpPr/>
            <p:nvPr/>
          </p:nvSpPr>
          <p:spPr>
            <a:xfrm>
              <a:off x="3294950" y="1972230"/>
              <a:ext cx="9654" cy="7177"/>
            </a:xfrm>
            <a:custGeom>
              <a:avLst/>
              <a:gdLst/>
              <a:ahLst/>
              <a:cxnLst/>
              <a:rect l="l" t="t" r="r" b="b"/>
              <a:pathLst>
                <a:path w="382" h="284" extrusionOk="0">
                  <a:moveTo>
                    <a:pt x="125" y="0"/>
                  </a:moveTo>
                  <a:cubicBezTo>
                    <a:pt x="55" y="0"/>
                    <a:pt x="0" y="55"/>
                    <a:pt x="0" y="120"/>
                  </a:cubicBezTo>
                  <a:lnTo>
                    <a:pt x="0" y="164"/>
                  </a:lnTo>
                  <a:cubicBezTo>
                    <a:pt x="0" y="229"/>
                    <a:pt x="55" y="284"/>
                    <a:pt x="125" y="284"/>
                  </a:cubicBezTo>
                  <a:lnTo>
                    <a:pt x="382" y="284"/>
                  </a:lnTo>
                  <a:lnTo>
                    <a:pt x="38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531;p77">
              <a:extLst>
                <a:ext uri="{FF2B5EF4-FFF2-40B4-BE49-F238E27FC236}">
                  <a16:creationId xmlns:a16="http://schemas.microsoft.com/office/drawing/2014/main" id="{0BD1088C-400B-4E62-95C3-5813AB46A483}"/>
                </a:ext>
              </a:extLst>
            </p:cNvPr>
            <p:cNvSpPr/>
            <p:nvPr/>
          </p:nvSpPr>
          <p:spPr>
            <a:xfrm>
              <a:off x="3329776" y="1950319"/>
              <a:ext cx="9401" cy="7203"/>
            </a:xfrm>
            <a:custGeom>
              <a:avLst/>
              <a:gdLst/>
              <a:ahLst/>
              <a:cxnLst/>
              <a:rect l="l" t="t" r="r" b="b"/>
              <a:pathLst>
                <a:path w="372" h="285" extrusionOk="0">
                  <a:moveTo>
                    <a:pt x="1" y="1"/>
                  </a:moveTo>
                  <a:lnTo>
                    <a:pt x="1" y="284"/>
                  </a:lnTo>
                  <a:lnTo>
                    <a:pt x="251" y="284"/>
                  </a:lnTo>
                  <a:cubicBezTo>
                    <a:pt x="317" y="284"/>
                    <a:pt x="371" y="230"/>
                    <a:pt x="371" y="159"/>
                  </a:cubicBezTo>
                  <a:lnTo>
                    <a:pt x="371" y="121"/>
                  </a:lnTo>
                  <a:cubicBezTo>
                    <a:pt x="371" y="55"/>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532;p77">
              <a:extLst>
                <a:ext uri="{FF2B5EF4-FFF2-40B4-BE49-F238E27FC236}">
                  <a16:creationId xmlns:a16="http://schemas.microsoft.com/office/drawing/2014/main" id="{F0D3944A-144C-4FAA-BE9F-3EA426805F00}"/>
                </a:ext>
              </a:extLst>
            </p:cNvPr>
            <p:cNvSpPr/>
            <p:nvPr/>
          </p:nvSpPr>
          <p:spPr>
            <a:xfrm>
              <a:off x="3294950" y="1950319"/>
              <a:ext cx="9654" cy="7203"/>
            </a:xfrm>
            <a:custGeom>
              <a:avLst/>
              <a:gdLst/>
              <a:ahLst/>
              <a:cxnLst/>
              <a:rect l="l" t="t" r="r" b="b"/>
              <a:pathLst>
                <a:path w="382" h="285" extrusionOk="0">
                  <a:moveTo>
                    <a:pt x="125" y="1"/>
                  </a:moveTo>
                  <a:cubicBezTo>
                    <a:pt x="55" y="1"/>
                    <a:pt x="0" y="55"/>
                    <a:pt x="0" y="121"/>
                  </a:cubicBezTo>
                  <a:lnTo>
                    <a:pt x="0" y="159"/>
                  </a:lnTo>
                  <a:cubicBezTo>
                    <a:pt x="0" y="230"/>
                    <a:pt x="55" y="284"/>
                    <a:pt x="125" y="284"/>
                  </a:cubicBezTo>
                  <a:lnTo>
                    <a:pt x="382" y="284"/>
                  </a:lnTo>
                  <a:lnTo>
                    <a:pt x="38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533;p77">
              <a:extLst>
                <a:ext uri="{FF2B5EF4-FFF2-40B4-BE49-F238E27FC236}">
                  <a16:creationId xmlns:a16="http://schemas.microsoft.com/office/drawing/2014/main" id="{6A96F492-FE54-423F-B4B4-FF4740657706}"/>
                </a:ext>
              </a:extLst>
            </p:cNvPr>
            <p:cNvSpPr/>
            <p:nvPr/>
          </p:nvSpPr>
          <p:spPr>
            <a:xfrm>
              <a:off x="3329776" y="1928306"/>
              <a:ext cx="9401" cy="7177"/>
            </a:xfrm>
            <a:custGeom>
              <a:avLst/>
              <a:gdLst/>
              <a:ahLst/>
              <a:cxnLst/>
              <a:rect l="l" t="t" r="r" b="b"/>
              <a:pathLst>
                <a:path w="372" h="284" extrusionOk="0">
                  <a:moveTo>
                    <a:pt x="1" y="0"/>
                  </a:moveTo>
                  <a:lnTo>
                    <a:pt x="1" y="283"/>
                  </a:lnTo>
                  <a:lnTo>
                    <a:pt x="251" y="283"/>
                  </a:lnTo>
                  <a:cubicBezTo>
                    <a:pt x="317" y="283"/>
                    <a:pt x="371" y="229"/>
                    <a:pt x="371" y="164"/>
                  </a:cubicBezTo>
                  <a:lnTo>
                    <a:pt x="371" y="120"/>
                  </a:lnTo>
                  <a:cubicBezTo>
                    <a:pt x="371" y="55"/>
                    <a:pt x="317" y="0"/>
                    <a:pt x="25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534;p77">
              <a:extLst>
                <a:ext uri="{FF2B5EF4-FFF2-40B4-BE49-F238E27FC236}">
                  <a16:creationId xmlns:a16="http://schemas.microsoft.com/office/drawing/2014/main" id="{3824CCDD-A9C4-45E7-BD00-2950F3AC9160}"/>
                </a:ext>
              </a:extLst>
            </p:cNvPr>
            <p:cNvSpPr/>
            <p:nvPr/>
          </p:nvSpPr>
          <p:spPr>
            <a:xfrm>
              <a:off x="3294950" y="1928306"/>
              <a:ext cx="9654" cy="7177"/>
            </a:xfrm>
            <a:custGeom>
              <a:avLst/>
              <a:gdLst/>
              <a:ahLst/>
              <a:cxnLst/>
              <a:rect l="l" t="t" r="r" b="b"/>
              <a:pathLst>
                <a:path w="382" h="284" extrusionOk="0">
                  <a:moveTo>
                    <a:pt x="125" y="0"/>
                  </a:moveTo>
                  <a:cubicBezTo>
                    <a:pt x="55" y="0"/>
                    <a:pt x="0" y="55"/>
                    <a:pt x="0" y="120"/>
                  </a:cubicBezTo>
                  <a:lnTo>
                    <a:pt x="0" y="164"/>
                  </a:lnTo>
                  <a:cubicBezTo>
                    <a:pt x="0" y="229"/>
                    <a:pt x="55" y="283"/>
                    <a:pt x="125" y="283"/>
                  </a:cubicBezTo>
                  <a:lnTo>
                    <a:pt x="382" y="283"/>
                  </a:lnTo>
                  <a:lnTo>
                    <a:pt x="38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535;p77">
              <a:extLst>
                <a:ext uri="{FF2B5EF4-FFF2-40B4-BE49-F238E27FC236}">
                  <a16:creationId xmlns:a16="http://schemas.microsoft.com/office/drawing/2014/main" id="{50B0EDEE-844D-49C6-9507-77293B3BB5E0}"/>
                </a:ext>
              </a:extLst>
            </p:cNvPr>
            <p:cNvSpPr/>
            <p:nvPr/>
          </p:nvSpPr>
          <p:spPr>
            <a:xfrm>
              <a:off x="3329776" y="1906395"/>
              <a:ext cx="9401" cy="7203"/>
            </a:xfrm>
            <a:custGeom>
              <a:avLst/>
              <a:gdLst/>
              <a:ahLst/>
              <a:cxnLst/>
              <a:rect l="l" t="t" r="r" b="b"/>
              <a:pathLst>
                <a:path w="372" h="285" extrusionOk="0">
                  <a:moveTo>
                    <a:pt x="1" y="1"/>
                  </a:moveTo>
                  <a:lnTo>
                    <a:pt x="1" y="284"/>
                  </a:lnTo>
                  <a:lnTo>
                    <a:pt x="251" y="284"/>
                  </a:lnTo>
                  <a:cubicBezTo>
                    <a:pt x="317" y="284"/>
                    <a:pt x="371" y="230"/>
                    <a:pt x="371" y="164"/>
                  </a:cubicBezTo>
                  <a:lnTo>
                    <a:pt x="371" y="126"/>
                  </a:lnTo>
                  <a:cubicBezTo>
                    <a:pt x="371" y="55"/>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536;p77">
              <a:extLst>
                <a:ext uri="{FF2B5EF4-FFF2-40B4-BE49-F238E27FC236}">
                  <a16:creationId xmlns:a16="http://schemas.microsoft.com/office/drawing/2014/main" id="{6FBEBE60-A209-4EE1-BC68-7AB41E20511C}"/>
                </a:ext>
              </a:extLst>
            </p:cNvPr>
            <p:cNvSpPr/>
            <p:nvPr/>
          </p:nvSpPr>
          <p:spPr>
            <a:xfrm>
              <a:off x="3294950" y="1906395"/>
              <a:ext cx="9654" cy="7203"/>
            </a:xfrm>
            <a:custGeom>
              <a:avLst/>
              <a:gdLst/>
              <a:ahLst/>
              <a:cxnLst/>
              <a:rect l="l" t="t" r="r" b="b"/>
              <a:pathLst>
                <a:path w="382" h="285" extrusionOk="0">
                  <a:moveTo>
                    <a:pt x="125" y="1"/>
                  </a:moveTo>
                  <a:cubicBezTo>
                    <a:pt x="55" y="1"/>
                    <a:pt x="0" y="55"/>
                    <a:pt x="0" y="126"/>
                  </a:cubicBezTo>
                  <a:lnTo>
                    <a:pt x="0" y="164"/>
                  </a:lnTo>
                  <a:cubicBezTo>
                    <a:pt x="0" y="230"/>
                    <a:pt x="55" y="284"/>
                    <a:pt x="125" y="284"/>
                  </a:cubicBezTo>
                  <a:lnTo>
                    <a:pt x="382" y="284"/>
                  </a:lnTo>
                  <a:lnTo>
                    <a:pt x="38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537;p77">
              <a:extLst>
                <a:ext uri="{FF2B5EF4-FFF2-40B4-BE49-F238E27FC236}">
                  <a16:creationId xmlns:a16="http://schemas.microsoft.com/office/drawing/2014/main" id="{021FB787-3FBD-4AD9-9C83-C584DD36B8A1}"/>
                </a:ext>
              </a:extLst>
            </p:cNvPr>
            <p:cNvSpPr/>
            <p:nvPr/>
          </p:nvSpPr>
          <p:spPr>
            <a:xfrm>
              <a:off x="3329776" y="1884509"/>
              <a:ext cx="9401" cy="7177"/>
            </a:xfrm>
            <a:custGeom>
              <a:avLst/>
              <a:gdLst/>
              <a:ahLst/>
              <a:cxnLst/>
              <a:rect l="l" t="t" r="r" b="b"/>
              <a:pathLst>
                <a:path w="372" h="284" extrusionOk="0">
                  <a:moveTo>
                    <a:pt x="1" y="0"/>
                  </a:moveTo>
                  <a:lnTo>
                    <a:pt x="1" y="284"/>
                  </a:lnTo>
                  <a:lnTo>
                    <a:pt x="251" y="284"/>
                  </a:lnTo>
                  <a:cubicBezTo>
                    <a:pt x="317" y="284"/>
                    <a:pt x="371" y="229"/>
                    <a:pt x="371" y="164"/>
                  </a:cubicBezTo>
                  <a:lnTo>
                    <a:pt x="371" y="126"/>
                  </a:lnTo>
                  <a:cubicBezTo>
                    <a:pt x="371" y="55"/>
                    <a:pt x="317" y="0"/>
                    <a:pt x="25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538;p77">
              <a:extLst>
                <a:ext uri="{FF2B5EF4-FFF2-40B4-BE49-F238E27FC236}">
                  <a16:creationId xmlns:a16="http://schemas.microsoft.com/office/drawing/2014/main" id="{BBD102F7-0387-4AB6-812F-113295F9B1C7}"/>
                </a:ext>
              </a:extLst>
            </p:cNvPr>
            <p:cNvSpPr/>
            <p:nvPr/>
          </p:nvSpPr>
          <p:spPr>
            <a:xfrm>
              <a:off x="3294950" y="1884509"/>
              <a:ext cx="9654" cy="7329"/>
            </a:xfrm>
            <a:custGeom>
              <a:avLst/>
              <a:gdLst/>
              <a:ahLst/>
              <a:cxnLst/>
              <a:rect l="l" t="t" r="r" b="b"/>
              <a:pathLst>
                <a:path w="382" h="290" extrusionOk="0">
                  <a:moveTo>
                    <a:pt x="125" y="0"/>
                  </a:moveTo>
                  <a:cubicBezTo>
                    <a:pt x="55" y="0"/>
                    <a:pt x="0" y="55"/>
                    <a:pt x="0" y="126"/>
                  </a:cubicBezTo>
                  <a:lnTo>
                    <a:pt x="0" y="169"/>
                  </a:lnTo>
                  <a:cubicBezTo>
                    <a:pt x="0" y="235"/>
                    <a:pt x="55" y="289"/>
                    <a:pt x="125" y="289"/>
                  </a:cubicBezTo>
                  <a:lnTo>
                    <a:pt x="382" y="289"/>
                  </a:lnTo>
                  <a:lnTo>
                    <a:pt x="38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539;p77">
              <a:extLst>
                <a:ext uri="{FF2B5EF4-FFF2-40B4-BE49-F238E27FC236}">
                  <a16:creationId xmlns:a16="http://schemas.microsoft.com/office/drawing/2014/main" id="{E67B2041-093D-4E7B-B3C2-72FC9B48A359}"/>
                </a:ext>
              </a:extLst>
            </p:cNvPr>
            <p:cNvSpPr/>
            <p:nvPr/>
          </p:nvSpPr>
          <p:spPr>
            <a:xfrm>
              <a:off x="3329776" y="1862598"/>
              <a:ext cx="9401" cy="7203"/>
            </a:xfrm>
            <a:custGeom>
              <a:avLst/>
              <a:gdLst/>
              <a:ahLst/>
              <a:cxnLst/>
              <a:rect l="l" t="t" r="r" b="b"/>
              <a:pathLst>
                <a:path w="372" h="285" extrusionOk="0">
                  <a:moveTo>
                    <a:pt x="1" y="1"/>
                  </a:moveTo>
                  <a:lnTo>
                    <a:pt x="1" y="284"/>
                  </a:lnTo>
                  <a:lnTo>
                    <a:pt x="251" y="284"/>
                  </a:lnTo>
                  <a:cubicBezTo>
                    <a:pt x="317" y="284"/>
                    <a:pt x="371" y="230"/>
                    <a:pt x="371" y="164"/>
                  </a:cubicBezTo>
                  <a:lnTo>
                    <a:pt x="371" y="121"/>
                  </a:lnTo>
                  <a:cubicBezTo>
                    <a:pt x="371" y="55"/>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540;p77">
              <a:extLst>
                <a:ext uri="{FF2B5EF4-FFF2-40B4-BE49-F238E27FC236}">
                  <a16:creationId xmlns:a16="http://schemas.microsoft.com/office/drawing/2014/main" id="{F7BC98F0-BA79-4209-8B85-6E7AC132675F}"/>
                </a:ext>
              </a:extLst>
            </p:cNvPr>
            <p:cNvSpPr/>
            <p:nvPr/>
          </p:nvSpPr>
          <p:spPr>
            <a:xfrm>
              <a:off x="3294950" y="1862598"/>
              <a:ext cx="9654" cy="7203"/>
            </a:xfrm>
            <a:custGeom>
              <a:avLst/>
              <a:gdLst/>
              <a:ahLst/>
              <a:cxnLst/>
              <a:rect l="l" t="t" r="r" b="b"/>
              <a:pathLst>
                <a:path w="382" h="285" extrusionOk="0">
                  <a:moveTo>
                    <a:pt x="125" y="1"/>
                  </a:moveTo>
                  <a:cubicBezTo>
                    <a:pt x="55" y="1"/>
                    <a:pt x="0" y="55"/>
                    <a:pt x="0" y="121"/>
                  </a:cubicBezTo>
                  <a:lnTo>
                    <a:pt x="0" y="164"/>
                  </a:lnTo>
                  <a:cubicBezTo>
                    <a:pt x="0" y="230"/>
                    <a:pt x="55" y="284"/>
                    <a:pt x="125" y="284"/>
                  </a:cubicBezTo>
                  <a:lnTo>
                    <a:pt x="382" y="284"/>
                  </a:lnTo>
                  <a:lnTo>
                    <a:pt x="38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541;p77">
              <a:extLst>
                <a:ext uri="{FF2B5EF4-FFF2-40B4-BE49-F238E27FC236}">
                  <a16:creationId xmlns:a16="http://schemas.microsoft.com/office/drawing/2014/main" id="{6B11A215-2393-4CCB-AD89-25D39D0BB10D}"/>
                </a:ext>
              </a:extLst>
            </p:cNvPr>
            <p:cNvSpPr/>
            <p:nvPr/>
          </p:nvSpPr>
          <p:spPr>
            <a:xfrm>
              <a:off x="3329776" y="1840712"/>
              <a:ext cx="9401" cy="7177"/>
            </a:xfrm>
            <a:custGeom>
              <a:avLst/>
              <a:gdLst/>
              <a:ahLst/>
              <a:cxnLst/>
              <a:rect l="l" t="t" r="r" b="b"/>
              <a:pathLst>
                <a:path w="372" h="284" extrusionOk="0">
                  <a:moveTo>
                    <a:pt x="1" y="1"/>
                  </a:moveTo>
                  <a:lnTo>
                    <a:pt x="1" y="284"/>
                  </a:lnTo>
                  <a:lnTo>
                    <a:pt x="251" y="284"/>
                  </a:lnTo>
                  <a:cubicBezTo>
                    <a:pt x="317" y="284"/>
                    <a:pt x="371" y="229"/>
                    <a:pt x="371" y="164"/>
                  </a:cubicBezTo>
                  <a:lnTo>
                    <a:pt x="371" y="120"/>
                  </a:lnTo>
                  <a:cubicBezTo>
                    <a:pt x="371" y="55"/>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542;p77">
              <a:extLst>
                <a:ext uri="{FF2B5EF4-FFF2-40B4-BE49-F238E27FC236}">
                  <a16:creationId xmlns:a16="http://schemas.microsoft.com/office/drawing/2014/main" id="{ECF03C73-307C-4F36-93A2-A1D1CDF0F88E}"/>
                </a:ext>
              </a:extLst>
            </p:cNvPr>
            <p:cNvSpPr/>
            <p:nvPr/>
          </p:nvSpPr>
          <p:spPr>
            <a:xfrm>
              <a:off x="3294950" y="1840712"/>
              <a:ext cx="9654" cy="7177"/>
            </a:xfrm>
            <a:custGeom>
              <a:avLst/>
              <a:gdLst/>
              <a:ahLst/>
              <a:cxnLst/>
              <a:rect l="l" t="t" r="r" b="b"/>
              <a:pathLst>
                <a:path w="382" h="284" extrusionOk="0">
                  <a:moveTo>
                    <a:pt x="125" y="1"/>
                  </a:moveTo>
                  <a:cubicBezTo>
                    <a:pt x="55" y="1"/>
                    <a:pt x="0" y="55"/>
                    <a:pt x="0" y="120"/>
                  </a:cubicBezTo>
                  <a:lnTo>
                    <a:pt x="0" y="164"/>
                  </a:lnTo>
                  <a:cubicBezTo>
                    <a:pt x="0" y="229"/>
                    <a:pt x="55" y="284"/>
                    <a:pt x="125" y="284"/>
                  </a:cubicBezTo>
                  <a:lnTo>
                    <a:pt x="382" y="284"/>
                  </a:lnTo>
                  <a:lnTo>
                    <a:pt x="38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543;p77">
              <a:extLst>
                <a:ext uri="{FF2B5EF4-FFF2-40B4-BE49-F238E27FC236}">
                  <a16:creationId xmlns:a16="http://schemas.microsoft.com/office/drawing/2014/main" id="{3B54DB02-869B-426F-9001-77918FC87E0E}"/>
                </a:ext>
              </a:extLst>
            </p:cNvPr>
            <p:cNvSpPr/>
            <p:nvPr/>
          </p:nvSpPr>
          <p:spPr>
            <a:xfrm>
              <a:off x="3329776" y="1818826"/>
              <a:ext cx="9401" cy="7177"/>
            </a:xfrm>
            <a:custGeom>
              <a:avLst/>
              <a:gdLst/>
              <a:ahLst/>
              <a:cxnLst/>
              <a:rect l="l" t="t" r="r" b="b"/>
              <a:pathLst>
                <a:path w="372" h="284" extrusionOk="0">
                  <a:moveTo>
                    <a:pt x="1" y="0"/>
                  </a:moveTo>
                  <a:lnTo>
                    <a:pt x="1" y="284"/>
                  </a:lnTo>
                  <a:lnTo>
                    <a:pt x="251" y="284"/>
                  </a:lnTo>
                  <a:cubicBezTo>
                    <a:pt x="317" y="284"/>
                    <a:pt x="371" y="229"/>
                    <a:pt x="371" y="164"/>
                  </a:cubicBezTo>
                  <a:lnTo>
                    <a:pt x="371" y="120"/>
                  </a:lnTo>
                  <a:cubicBezTo>
                    <a:pt x="371" y="55"/>
                    <a:pt x="317" y="0"/>
                    <a:pt x="25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544;p77">
              <a:extLst>
                <a:ext uri="{FF2B5EF4-FFF2-40B4-BE49-F238E27FC236}">
                  <a16:creationId xmlns:a16="http://schemas.microsoft.com/office/drawing/2014/main" id="{AD814C30-6015-4126-9AFA-1958F1946F8D}"/>
                </a:ext>
              </a:extLst>
            </p:cNvPr>
            <p:cNvSpPr/>
            <p:nvPr/>
          </p:nvSpPr>
          <p:spPr>
            <a:xfrm>
              <a:off x="3294950" y="1818826"/>
              <a:ext cx="9654" cy="7177"/>
            </a:xfrm>
            <a:custGeom>
              <a:avLst/>
              <a:gdLst/>
              <a:ahLst/>
              <a:cxnLst/>
              <a:rect l="l" t="t" r="r" b="b"/>
              <a:pathLst>
                <a:path w="382" h="284" extrusionOk="0">
                  <a:moveTo>
                    <a:pt x="125" y="0"/>
                  </a:moveTo>
                  <a:cubicBezTo>
                    <a:pt x="55" y="0"/>
                    <a:pt x="0" y="55"/>
                    <a:pt x="0" y="120"/>
                  </a:cubicBezTo>
                  <a:lnTo>
                    <a:pt x="0" y="164"/>
                  </a:lnTo>
                  <a:cubicBezTo>
                    <a:pt x="0" y="229"/>
                    <a:pt x="55" y="284"/>
                    <a:pt x="125" y="284"/>
                  </a:cubicBezTo>
                  <a:lnTo>
                    <a:pt x="382" y="284"/>
                  </a:lnTo>
                  <a:lnTo>
                    <a:pt x="38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545;p77">
              <a:extLst>
                <a:ext uri="{FF2B5EF4-FFF2-40B4-BE49-F238E27FC236}">
                  <a16:creationId xmlns:a16="http://schemas.microsoft.com/office/drawing/2014/main" id="{EFFDE6E2-D36E-4291-900B-48934293BAAF}"/>
                </a:ext>
              </a:extLst>
            </p:cNvPr>
            <p:cNvSpPr/>
            <p:nvPr/>
          </p:nvSpPr>
          <p:spPr>
            <a:xfrm>
              <a:off x="3329776" y="1796915"/>
              <a:ext cx="9401" cy="7203"/>
            </a:xfrm>
            <a:custGeom>
              <a:avLst/>
              <a:gdLst/>
              <a:ahLst/>
              <a:cxnLst/>
              <a:rect l="l" t="t" r="r" b="b"/>
              <a:pathLst>
                <a:path w="372" h="285" extrusionOk="0">
                  <a:moveTo>
                    <a:pt x="1" y="1"/>
                  </a:moveTo>
                  <a:lnTo>
                    <a:pt x="1" y="284"/>
                  </a:lnTo>
                  <a:lnTo>
                    <a:pt x="251" y="284"/>
                  </a:lnTo>
                  <a:cubicBezTo>
                    <a:pt x="317" y="284"/>
                    <a:pt x="371" y="230"/>
                    <a:pt x="371" y="159"/>
                  </a:cubicBezTo>
                  <a:lnTo>
                    <a:pt x="371" y="121"/>
                  </a:lnTo>
                  <a:cubicBezTo>
                    <a:pt x="371" y="55"/>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546;p77">
              <a:extLst>
                <a:ext uri="{FF2B5EF4-FFF2-40B4-BE49-F238E27FC236}">
                  <a16:creationId xmlns:a16="http://schemas.microsoft.com/office/drawing/2014/main" id="{6CCB2195-7FC0-42C9-8797-337D97473DFB}"/>
                </a:ext>
              </a:extLst>
            </p:cNvPr>
            <p:cNvSpPr/>
            <p:nvPr/>
          </p:nvSpPr>
          <p:spPr>
            <a:xfrm>
              <a:off x="3294950" y="1796915"/>
              <a:ext cx="9654" cy="7051"/>
            </a:xfrm>
            <a:custGeom>
              <a:avLst/>
              <a:gdLst/>
              <a:ahLst/>
              <a:cxnLst/>
              <a:rect l="l" t="t" r="r" b="b"/>
              <a:pathLst>
                <a:path w="382" h="279" extrusionOk="0">
                  <a:moveTo>
                    <a:pt x="125" y="1"/>
                  </a:moveTo>
                  <a:cubicBezTo>
                    <a:pt x="55" y="1"/>
                    <a:pt x="0" y="55"/>
                    <a:pt x="0" y="121"/>
                  </a:cubicBezTo>
                  <a:lnTo>
                    <a:pt x="0" y="159"/>
                  </a:lnTo>
                  <a:cubicBezTo>
                    <a:pt x="0" y="224"/>
                    <a:pt x="55" y="279"/>
                    <a:pt x="125" y="279"/>
                  </a:cubicBezTo>
                  <a:lnTo>
                    <a:pt x="382" y="279"/>
                  </a:lnTo>
                  <a:lnTo>
                    <a:pt x="38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547;p77">
              <a:extLst>
                <a:ext uri="{FF2B5EF4-FFF2-40B4-BE49-F238E27FC236}">
                  <a16:creationId xmlns:a16="http://schemas.microsoft.com/office/drawing/2014/main" id="{6D1F0188-9652-4A19-80ED-A9877F59D822}"/>
                </a:ext>
              </a:extLst>
            </p:cNvPr>
            <p:cNvSpPr/>
            <p:nvPr/>
          </p:nvSpPr>
          <p:spPr>
            <a:xfrm>
              <a:off x="3329776" y="1774877"/>
              <a:ext cx="9401" cy="7203"/>
            </a:xfrm>
            <a:custGeom>
              <a:avLst/>
              <a:gdLst/>
              <a:ahLst/>
              <a:cxnLst/>
              <a:rect l="l" t="t" r="r" b="b"/>
              <a:pathLst>
                <a:path w="372" h="285" extrusionOk="0">
                  <a:moveTo>
                    <a:pt x="1" y="1"/>
                  </a:moveTo>
                  <a:lnTo>
                    <a:pt x="1" y="284"/>
                  </a:lnTo>
                  <a:lnTo>
                    <a:pt x="251" y="284"/>
                  </a:lnTo>
                  <a:cubicBezTo>
                    <a:pt x="254" y="285"/>
                    <a:pt x="257" y="285"/>
                    <a:pt x="260" y="285"/>
                  </a:cubicBezTo>
                  <a:cubicBezTo>
                    <a:pt x="322" y="285"/>
                    <a:pt x="371" y="232"/>
                    <a:pt x="371" y="164"/>
                  </a:cubicBezTo>
                  <a:lnTo>
                    <a:pt x="371" y="126"/>
                  </a:lnTo>
                  <a:cubicBezTo>
                    <a:pt x="371" y="61"/>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548;p77">
              <a:extLst>
                <a:ext uri="{FF2B5EF4-FFF2-40B4-BE49-F238E27FC236}">
                  <a16:creationId xmlns:a16="http://schemas.microsoft.com/office/drawing/2014/main" id="{D17FA9F3-630E-4398-8ABB-780121F5D982}"/>
                </a:ext>
              </a:extLst>
            </p:cNvPr>
            <p:cNvSpPr/>
            <p:nvPr/>
          </p:nvSpPr>
          <p:spPr>
            <a:xfrm>
              <a:off x="3294950" y="1774877"/>
              <a:ext cx="9654" cy="7203"/>
            </a:xfrm>
            <a:custGeom>
              <a:avLst/>
              <a:gdLst/>
              <a:ahLst/>
              <a:cxnLst/>
              <a:rect l="l" t="t" r="r" b="b"/>
              <a:pathLst>
                <a:path w="382" h="285" extrusionOk="0">
                  <a:moveTo>
                    <a:pt x="125" y="1"/>
                  </a:moveTo>
                  <a:cubicBezTo>
                    <a:pt x="55" y="1"/>
                    <a:pt x="0" y="61"/>
                    <a:pt x="0" y="126"/>
                  </a:cubicBezTo>
                  <a:lnTo>
                    <a:pt x="0" y="164"/>
                  </a:lnTo>
                  <a:cubicBezTo>
                    <a:pt x="0" y="235"/>
                    <a:pt x="55" y="284"/>
                    <a:pt x="125" y="284"/>
                  </a:cubicBezTo>
                  <a:lnTo>
                    <a:pt x="382" y="284"/>
                  </a:lnTo>
                  <a:lnTo>
                    <a:pt x="38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549;p77">
              <a:extLst>
                <a:ext uri="{FF2B5EF4-FFF2-40B4-BE49-F238E27FC236}">
                  <a16:creationId xmlns:a16="http://schemas.microsoft.com/office/drawing/2014/main" id="{DBECF3E0-2A4D-4F04-B417-796FC04C8C44}"/>
                </a:ext>
              </a:extLst>
            </p:cNvPr>
            <p:cNvSpPr/>
            <p:nvPr/>
          </p:nvSpPr>
          <p:spPr>
            <a:xfrm>
              <a:off x="3329776" y="1752991"/>
              <a:ext cx="9401" cy="7177"/>
            </a:xfrm>
            <a:custGeom>
              <a:avLst/>
              <a:gdLst/>
              <a:ahLst/>
              <a:cxnLst/>
              <a:rect l="l" t="t" r="r" b="b"/>
              <a:pathLst>
                <a:path w="372" h="284" extrusionOk="0">
                  <a:moveTo>
                    <a:pt x="1" y="1"/>
                  </a:moveTo>
                  <a:lnTo>
                    <a:pt x="1" y="284"/>
                  </a:lnTo>
                  <a:lnTo>
                    <a:pt x="251" y="284"/>
                  </a:lnTo>
                  <a:cubicBezTo>
                    <a:pt x="317" y="284"/>
                    <a:pt x="371" y="229"/>
                    <a:pt x="371" y="164"/>
                  </a:cubicBezTo>
                  <a:lnTo>
                    <a:pt x="371" y="126"/>
                  </a:lnTo>
                  <a:cubicBezTo>
                    <a:pt x="371" y="61"/>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550;p77">
              <a:extLst>
                <a:ext uri="{FF2B5EF4-FFF2-40B4-BE49-F238E27FC236}">
                  <a16:creationId xmlns:a16="http://schemas.microsoft.com/office/drawing/2014/main" id="{7F683933-3334-44CB-A665-48E85365EAD6}"/>
                </a:ext>
              </a:extLst>
            </p:cNvPr>
            <p:cNvSpPr/>
            <p:nvPr/>
          </p:nvSpPr>
          <p:spPr>
            <a:xfrm>
              <a:off x="3295077" y="1752991"/>
              <a:ext cx="9654" cy="7329"/>
            </a:xfrm>
            <a:custGeom>
              <a:avLst/>
              <a:gdLst/>
              <a:ahLst/>
              <a:cxnLst/>
              <a:rect l="l" t="t" r="r" b="b"/>
              <a:pathLst>
                <a:path w="382" h="290" extrusionOk="0">
                  <a:moveTo>
                    <a:pt x="120" y="1"/>
                  </a:moveTo>
                  <a:cubicBezTo>
                    <a:pt x="50" y="6"/>
                    <a:pt x="1" y="61"/>
                    <a:pt x="1" y="126"/>
                  </a:cubicBezTo>
                  <a:lnTo>
                    <a:pt x="1" y="170"/>
                  </a:lnTo>
                  <a:cubicBezTo>
                    <a:pt x="1" y="235"/>
                    <a:pt x="55" y="289"/>
                    <a:pt x="120" y="289"/>
                  </a:cubicBezTo>
                  <a:lnTo>
                    <a:pt x="382" y="289"/>
                  </a:lnTo>
                  <a:lnTo>
                    <a:pt x="37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551;p77">
              <a:extLst>
                <a:ext uri="{FF2B5EF4-FFF2-40B4-BE49-F238E27FC236}">
                  <a16:creationId xmlns:a16="http://schemas.microsoft.com/office/drawing/2014/main" id="{CE17A553-EB56-44BC-9614-ADAB19E7A9A8}"/>
                </a:ext>
              </a:extLst>
            </p:cNvPr>
            <p:cNvSpPr/>
            <p:nvPr/>
          </p:nvSpPr>
          <p:spPr>
            <a:xfrm>
              <a:off x="3329776" y="1731105"/>
              <a:ext cx="9401" cy="7177"/>
            </a:xfrm>
            <a:custGeom>
              <a:avLst/>
              <a:gdLst/>
              <a:ahLst/>
              <a:cxnLst/>
              <a:rect l="l" t="t" r="r" b="b"/>
              <a:pathLst>
                <a:path w="372" h="284" extrusionOk="0">
                  <a:moveTo>
                    <a:pt x="1" y="0"/>
                  </a:moveTo>
                  <a:lnTo>
                    <a:pt x="1" y="284"/>
                  </a:lnTo>
                  <a:lnTo>
                    <a:pt x="251" y="284"/>
                  </a:lnTo>
                  <a:cubicBezTo>
                    <a:pt x="317" y="284"/>
                    <a:pt x="371" y="229"/>
                    <a:pt x="371" y="164"/>
                  </a:cubicBezTo>
                  <a:lnTo>
                    <a:pt x="371" y="120"/>
                  </a:lnTo>
                  <a:cubicBezTo>
                    <a:pt x="371" y="55"/>
                    <a:pt x="317" y="0"/>
                    <a:pt x="25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552;p77">
              <a:extLst>
                <a:ext uri="{FF2B5EF4-FFF2-40B4-BE49-F238E27FC236}">
                  <a16:creationId xmlns:a16="http://schemas.microsoft.com/office/drawing/2014/main" id="{85908110-BF25-4C46-A683-9A1321F85410}"/>
                </a:ext>
              </a:extLst>
            </p:cNvPr>
            <p:cNvSpPr/>
            <p:nvPr/>
          </p:nvSpPr>
          <p:spPr>
            <a:xfrm>
              <a:off x="3294950" y="1731105"/>
              <a:ext cx="9654" cy="7177"/>
            </a:xfrm>
            <a:custGeom>
              <a:avLst/>
              <a:gdLst/>
              <a:ahLst/>
              <a:cxnLst/>
              <a:rect l="l" t="t" r="r" b="b"/>
              <a:pathLst>
                <a:path w="382" h="284" extrusionOk="0">
                  <a:moveTo>
                    <a:pt x="125" y="0"/>
                  </a:moveTo>
                  <a:cubicBezTo>
                    <a:pt x="55" y="0"/>
                    <a:pt x="0" y="55"/>
                    <a:pt x="0" y="126"/>
                  </a:cubicBezTo>
                  <a:lnTo>
                    <a:pt x="0" y="164"/>
                  </a:lnTo>
                  <a:cubicBezTo>
                    <a:pt x="0" y="229"/>
                    <a:pt x="55" y="284"/>
                    <a:pt x="125" y="284"/>
                  </a:cubicBezTo>
                  <a:lnTo>
                    <a:pt x="382" y="284"/>
                  </a:lnTo>
                  <a:lnTo>
                    <a:pt x="38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53;p77">
              <a:extLst>
                <a:ext uri="{FF2B5EF4-FFF2-40B4-BE49-F238E27FC236}">
                  <a16:creationId xmlns:a16="http://schemas.microsoft.com/office/drawing/2014/main" id="{A3609078-AD88-4009-A0EB-64AF491982FE}"/>
                </a:ext>
              </a:extLst>
            </p:cNvPr>
            <p:cNvSpPr/>
            <p:nvPr/>
          </p:nvSpPr>
          <p:spPr>
            <a:xfrm>
              <a:off x="3329776" y="1709194"/>
              <a:ext cx="9401" cy="7203"/>
            </a:xfrm>
            <a:custGeom>
              <a:avLst/>
              <a:gdLst/>
              <a:ahLst/>
              <a:cxnLst/>
              <a:rect l="l" t="t" r="r" b="b"/>
              <a:pathLst>
                <a:path w="372" h="285" extrusionOk="0">
                  <a:moveTo>
                    <a:pt x="1" y="1"/>
                  </a:moveTo>
                  <a:lnTo>
                    <a:pt x="1" y="284"/>
                  </a:lnTo>
                  <a:lnTo>
                    <a:pt x="251" y="284"/>
                  </a:lnTo>
                  <a:cubicBezTo>
                    <a:pt x="317" y="284"/>
                    <a:pt x="371" y="230"/>
                    <a:pt x="371" y="164"/>
                  </a:cubicBezTo>
                  <a:lnTo>
                    <a:pt x="371" y="121"/>
                  </a:lnTo>
                  <a:cubicBezTo>
                    <a:pt x="371" y="55"/>
                    <a:pt x="317" y="1"/>
                    <a:pt x="2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554;p77">
              <a:extLst>
                <a:ext uri="{FF2B5EF4-FFF2-40B4-BE49-F238E27FC236}">
                  <a16:creationId xmlns:a16="http://schemas.microsoft.com/office/drawing/2014/main" id="{902288FA-E500-493A-8011-3266336A96D0}"/>
                </a:ext>
              </a:extLst>
            </p:cNvPr>
            <p:cNvSpPr/>
            <p:nvPr/>
          </p:nvSpPr>
          <p:spPr>
            <a:xfrm>
              <a:off x="3294950" y="1709194"/>
              <a:ext cx="9654" cy="7203"/>
            </a:xfrm>
            <a:custGeom>
              <a:avLst/>
              <a:gdLst/>
              <a:ahLst/>
              <a:cxnLst/>
              <a:rect l="l" t="t" r="r" b="b"/>
              <a:pathLst>
                <a:path w="382" h="285" extrusionOk="0">
                  <a:moveTo>
                    <a:pt x="125" y="1"/>
                  </a:moveTo>
                  <a:cubicBezTo>
                    <a:pt x="55" y="1"/>
                    <a:pt x="0" y="55"/>
                    <a:pt x="0" y="121"/>
                  </a:cubicBezTo>
                  <a:lnTo>
                    <a:pt x="0" y="164"/>
                  </a:lnTo>
                  <a:cubicBezTo>
                    <a:pt x="0" y="230"/>
                    <a:pt x="55" y="284"/>
                    <a:pt x="125" y="284"/>
                  </a:cubicBezTo>
                  <a:lnTo>
                    <a:pt x="382" y="284"/>
                  </a:lnTo>
                  <a:lnTo>
                    <a:pt x="38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555;p77">
              <a:extLst>
                <a:ext uri="{FF2B5EF4-FFF2-40B4-BE49-F238E27FC236}">
                  <a16:creationId xmlns:a16="http://schemas.microsoft.com/office/drawing/2014/main" id="{4B138E10-1375-409F-B492-15B96D63CA4D}"/>
                </a:ext>
              </a:extLst>
            </p:cNvPr>
            <p:cNvSpPr/>
            <p:nvPr/>
          </p:nvSpPr>
          <p:spPr>
            <a:xfrm>
              <a:off x="3190246" y="1739344"/>
              <a:ext cx="127626" cy="81706"/>
            </a:xfrm>
            <a:custGeom>
              <a:avLst/>
              <a:gdLst/>
              <a:ahLst/>
              <a:cxnLst/>
              <a:rect l="l" t="t" r="r" b="b"/>
              <a:pathLst>
                <a:path w="5050" h="3233" extrusionOk="0">
                  <a:moveTo>
                    <a:pt x="1553" y="0"/>
                  </a:moveTo>
                  <a:cubicBezTo>
                    <a:pt x="854" y="0"/>
                    <a:pt x="0" y="174"/>
                    <a:pt x="7" y="699"/>
                  </a:cubicBezTo>
                  <a:cubicBezTo>
                    <a:pt x="9" y="967"/>
                    <a:pt x="100" y="1047"/>
                    <a:pt x="229" y="1047"/>
                  </a:cubicBezTo>
                  <a:cubicBezTo>
                    <a:pt x="416" y="1047"/>
                    <a:pt x="683" y="876"/>
                    <a:pt x="865" y="876"/>
                  </a:cubicBezTo>
                  <a:cubicBezTo>
                    <a:pt x="927" y="876"/>
                    <a:pt x="980" y="896"/>
                    <a:pt x="1015" y="949"/>
                  </a:cubicBezTo>
                  <a:cubicBezTo>
                    <a:pt x="1228" y="1271"/>
                    <a:pt x="1108" y="2322"/>
                    <a:pt x="743" y="2322"/>
                  </a:cubicBezTo>
                  <a:cubicBezTo>
                    <a:pt x="372" y="2322"/>
                    <a:pt x="1364" y="3232"/>
                    <a:pt x="1364" y="3232"/>
                  </a:cubicBezTo>
                  <a:cubicBezTo>
                    <a:pt x="1364" y="3232"/>
                    <a:pt x="2563" y="3211"/>
                    <a:pt x="3222" y="2480"/>
                  </a:cubicBezTo>
                  <a:cubicBezTo>
                    <a:pt x="3882" y="1756"/>
                    <a:pt x="4448" y="1897"/>
                    <a:pt x="4149" y="1303"/>
                  </a:cubicBezTo>
                  <a:cubicBezTo>
                    <a:pt x="3905" y="820"/>
                    <a:pt x="4578" y="632"/>
                    <a:pt x="4869" y="632"/>
                  </a:cubicBezTo>
                  <a:cubicBezTo>
                    <a:pt x="4935" y="632"/>
                    <a:pt x="4982" y="642"/>
                    <a:pt x="4993" y="660"/>
                  </a:cubicBezTo>
                  <a:cubicBezTo>
                    <a:pt x="4998" y="667"/>
                    <a:pt x="5002" y="670"/>
                    <a:pt x="5005" y="670"/>
                  </a:cubicBezTo>
                  <a:cubicBezTo>
                    <a:pt x="5050" y="670"/>
                    <a:pt x="4993" y="148"/>
                    <a:pt x="4993" y="148"/>
                  </a:cubicBezTo>
                  <a:lnTo>
                    <a:pt x="4448" y="208"/>
                  </a:lnTo>
                  <a:cubicBezTo>
                    <a:pt x="4448" y="208"/>
                    <a:pt x="3997" y="238"/>
                    <a:pt x="3506" y="238"/>
                  </a:cubicBezTo>
                  <a:cubicBezTo>
                    <a:pt x="3053" y="238"/>
                    <a:pt x="2566" y="212"/>
                    <a:pt x="2372" y="116"/>
                  </a:cubicBezTo>
                  <a:cubicBezTo>
                    <a:pt x="2235" y="47"/>
                    <a:pt x="1915" y="0"/>
                    <a:pt x="155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556;p77">
              <a:extLst>
                <a:ext uri="{FF2B5EF4-FFF2-40B4-BE49-F238E27FC236}">
                  <a16:creationId xmlns:a16="http://schemas.microsoft.com/office/drawing/2014/main" id="{CEC47138-B3F7-4D90-85BC-54729611BEED}"/>
                </a:ext>
              </a:extLst>
            </p:cNvPr>
            <p:cNvSpPr/>
            <p:nvPr/>
          </p:nvSpPr>
          <p:spPr>
            <a:xfrm>
              <a:off x="3314865" y="1739344"/>
              <a:ext cx="127778" cy="81706"/>
            </a:xfrm>
            <a:custGeom>
              <a:avLst/>
              <a:gdLst/>
              <a:ahLst/>
              <a:cxnLst/>
              <a:rect l="l" t="t" r="r" b="b"/>
              <a:pathLst>
                <a:path w="5056" h="3233" extrusionOk="0">
                  <a:moveTo>
                    <a:pt x="3502" y="0"/>
                  </a:moveTo>
                  <a:cubicBezTo>
                    <a:pt x="3140" y="0"/>
                    <a:pt x="2821" y="47"/>
                    <a:pt x="2683" y="116"/>
                  </a:cubicBezTo>
                  <a:cubicBezTo>
                    <a:pt x="2487" y="212"/>
                    <a:pt x="1998" y="238"/>
                    <a:pt x="1544" y="238"/>
                  </a:cubicBezTo>
                  <a:cubicBezTo>
                    <a:pt x="1053" y="238"/>
                    <a:pt x="602" y="208"/>
                    <a:pt x="602" y="208"/>
                  </a:cubicBezTo>
                  <a:lnTo>
                    <a:pt x="57" y="148"/>
                  </a:lnTo>
                  <a:cubicBezTo>
                    <a:pt x="57" y="148"/>
                    <a:pt x="0" y="670"/>
                    <a:pt x="45" y="670"/>
                  </a:cubicBezTo>
                  <a:cubicBezTo>
                    <a:pt x="48" y="670"/>
                    <a:pt x="52" y="667"/>
                    <a:pt x="57" y="660"/>
                  </a:cubicBezTo>
                  <a:cubicBezTo>
                    <a:pt x="69" y="642"/>
                    <a:pt x="116" y="632"/>
                    <a:pt x="183" y="632"/>
                  </a:cubicBezTo>
                  <a:cubicBezTo>
                    <a:pt x="475" y="632"/>
                    <a:pt x="1145" y="820"/>
                    <a:pt x="901" y="1303"/>
                  </a:cubicBezTo>
                  <a:cubicBezTo>
                    <a:pt x="602" y="1897"/>
                    <a:pt x="1168" y="1756"/>
                    <a:pt x="1828" y="2480"/>
                  </a:cubicBezTo>
                  <a:cubicBezTo>
                    <a:pt x="2487" y="3211"/>
                    <a:pt x="3686" y="3232"/>
                    <a:pt x="3686" y="3232"/>
                  </a:cubicBezTo>
                  <a:cubicBezTo>
                    <a:pt x="3686" y="3232"/>
                    <a:pt x="4677" y="2322"/>
                    <a:pt x="4312" y="2322"/>
                  </a:cubicBezTo>
                  <a:cubicBezTo>
                    <a:pt x="3942" y="2322"/>
                    <a:pt x="3827" y="1271"/>
                    <a:pt x="4040" y="949"/>
                  </a:cubicBezTo>
                  <a:cubicBezTo>
                    <a:pt x="4076" y="896"/>
                    <a:pt x="4128" y="876"/>
                    <a:pt x="4189" y="876"/>
                  </a:cubicBezTo>
                  <a:cubicBezTo>
                    <a:pt x="4371" y="876"/>
                    <a:pt x="4636" y="1047"/>
                    <a:pt x="4824" y="1047"/>
                  </a:cubicBezTo>
                  <a:cubicBezTo>
                    <a:pt x="4952" y="1047"/>
                    <a:pt x="5044" y="967"/>
                    <a:pt x="5048" y="699"/>
                  </a:cubicBezTo>
                  <a:cubicBezTo>
                    <a:pt x="5055" y="174"/>
                    <a:pt x="4201" y="0"/>
                    <a:pt x="350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557;p77">
              <a:extLst>
                <a:ext uri="{FF2B5EF4-FFF2-40B4-BE49-F238E27FC236}">
                  <a16:creationId xmlns:a16="http://schemas.microsoft.com/office/drawing/2014/main" id="{E1EB74D7-77D0-4EE5-9D2E-B6656312F559}"/>
                </a:ext>
              </a:extLst>
            </p:cNvPr>
            <p:cNvSpPr/>
            <p:nvPr/>
          </p:nvSpPr>
          <p:spPr>
            <a:xfrm>
              <a:off x="3240690" y="2052799"/>
              <a:ext cx="30175" cy="54134"/>
            </a:xfrm>
            <a:custGeom>
              <a:avLst/>
              <a:gdLst/>
              <a:ahLst/>
              <a:cxnLst/>
              <a:rect l="l" t="t" r="r" b="b"/>
              <a:pathLst>
                <a:path w="1194" h="2142" extrusionOk="0">
                  <a:moveTo>
                    <a:pt x="594" y="0"/>
                  </a:moveTo>
                  <a:cubicBezTo>
                    <a:pt x="267" y="0"/>
                    <a:pt x="0" y="480"/>
                    <a:pt x="0" y="1073"/>
                  </a:cubicBezTo>
                  <a:cubicBezTo>
                    <a:pt x="0" y="1662"/>
                    <a:pt x="267" y="2141"/>
                    <a:pt x="594" y="2141"/>
                  </a:cubicBezTo>
                  <a:cubicBezTo>
                    <a:pt x="927" y="2141"/>
                    <a:pt x="1194" y="1662"/>
                    <a:pt x="1194" y="1073"/>
                  </a:cubicBezTo>
                  <a:cubicBezTo>
                    <a:pt x="1194" y="480"/>
                    <a:pt x="927" y="0"/>
                    <a:pt x="59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558;p77">
              <a:extLst>
                <a:ext uri="{FF2B5EF4-FFF2-40B4-BE49-F238E27FC236}">
                  <a16:creationId xmlns:a16="http://schemas.microsoft.com/office/drawing/2014/main" id="{2C7A1E1B-E2D4-4F82-9001-8F9CF73BD82F}"/>
                </a:ext>
              </a:extLst>
            </p:cNvPr>
            <p:cNvSpPr/>
            <p:nvPr/>
          </p:nvSpPr>
          <p:spPr>
            <a:xfrm>
              <a:off x="3186556" y="1765299"/>
              <a:ext cx="34446" cy="33663"/>
            </a:xfrm>
            <a:custGeom>
              <a:avLst/>
              <a:gdLst/>
              <a:ahLst/>
              <a:cxnLst/>
              <a:rect l="l" t="t" r="r" b="b"/>
              <a:pathLst>
                <a:path w="1363" h="1332" extrusionOk="0">
                  <a:moveTo>
                    <a:pt x="567" y="0"/>
                  </a:moveTo>
                  <a:cubicBezTo>
                    <a:pt x="479" y="0"/>
                    <a:pt x="393" y="22"/>
                    <a:pt x="317" y="69"/>
                  </a:cubicBezTo>
                  <a:cubicBezTo>
                    <a:pt x="50" y="227"/>
                    <a:pt x="1" y="631"/>
                    <a:pt x="202" y="963"/>
                  </a:cubicBezTo>
                  <a:cubicBezTo>
                    <a:pt x="346" y="1196"/>
                    <a:pt x="578" y="1332"/>
                    <a:pt x="796" y="1332"/>
                  </a:cubicBezTo>
                  <a:cubicBezTo>
                    <a:pt x="884" y="1332"/>
                    <a:pt x="970" y="1310"/>
                    <a:pt x="1047" y="1263"/>
                  </a:cubicBezTo>
                  <a:cubicBezTo>
                    <a:pt x="1314" y="1105"/>
                    <a:pt x="1363" y="701"/>
                    <a:pt x="1161" y="375"/>
                  </a:cubicBezTo>
                  <a:cubicBezTo>
                    <a:pt x="1018" y="138"/>
                    <a:pt x="785" y="0"/>
                    <a:pt x="56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559;p77">
              <a:extLst>
                <a:ext uri="{FF2B5EF4-FFF2-40B4-BE49-F238E27FC236}">
                  <a16:creationId xmlns:a16="http://schemas.microsoft.com/office/drawing/2014/main" id="{0D938CB0-26FF-4323-AC13-A7B3E9C353A4}"/>
                </a:ext>
              </a:extLst>
            </p:cNvPr>
            <p:cNvSpPr/>
            <p:nvPr/>
          </p:nvSpPr>
          <p:spPr>
            <a:xfrm>
              <a:off x="3144023" y="1950799"/>
              <a:ext cx="37479" cy="24818"/>
            </a:xfrm>
            <a:custGeom>
              <a:avLst/>
              <a:gdLst/>
              <a:ahLst/>
              <a:cxnLst/>
              <a:rect l="l" t="t" r="r" b="b"/>
              <a:pathLst>
                <a:path w="1483" h="982" extrusionOk="0">
                  <a:moveTo>
                    <a:pt x="525" y="1"/>
                  </a:moveTo>
                  <a:cubicBezTo>
                    <a:pt x="322" y="1"/>
                    <a:pt x="156" y="77"/>
                    <a:pt x="98" y="216"/>
                  </a:cubicBezTo>
                  <a:cubicBezTo>
                    <a:pt x="0" y="440"/>
                    <a:pt x="213" y="745"/>
                    <a:pt x="567" y="897"/>
                  </a:cubicBezTo>
                  <a:cubicBezTo>
                    <a:pt x="700" y="955"/>
                    <a:pt x="835" y="982"/>
                    <a:pt x="957" y="982"/>
                  </a:cubicBezTo>
                  <a:cubicBezTo>
                    <a:pt x="1160" y="982"/>
                    <a:pt x="1326" y="906"/>
                    <a:pt x="1384" y="767"/>
                  </a:cubicBezTo>
                  <a:cubicBezTo>
                    <a:pt x="1482" y="543"/>
                    <a:pt x="1270" y="238"/>
                    <a:pt x="915" y="86"/>
                  </a:cubicBezTo>
                  <a:cubicBezTo>
                    <a:pt x="783" y="28"/>
                    <a:pt x="647" y="1"/>
                    <a:pt x="52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560;p77">
              <a:extLst>
                <a:ext uri="{FF2B5EF4-FFF2-40B4-BE49-F238E27FC236}">
                  <a16:creationId xmlns:a16="http://schemas.microsoft.com/office/drawing/2014/main" id="{E98C59C6-8A5F-4231-AFDD-2E14C9768BFD}"/>
                </a:ext>
              </a:extLst>
            </p:cNvPr>
            <p:cNvSpPr/>
            <p:nvPr/>
          </p:nvSpPr>
          <p:spPr>
            <a:xfrm>
              <a:off x="3259265" y="2344595"/>
              <a:ext cx="40941" cy="40916"/>
            </a:xfrm>
            <a:custGeom>
              <a:avLst/>
              <a:gdLst/>
              <a:ahLst/>
              <a:cxnLst/>
              <a:rect l="l" t="t" r="r" b="b"/>
              <a:pathLst>
                <a:path w="1620" h="1619" extrusionOk="0">
                  <a:moveTo>
                    <a:pt x="813" y="0"/>
                  </a:moveTo>
                  <a:cubicBezTo>
                    <a:pt x="366" y="0"/>
                    <a:pt x="1" y="365"/>
                    <a:pt x="1" y="812"/>
                  </a:cubicBezTo>
                  <a:cubicBezTo>
                    <a:pt x="1" y="1259"/>
                    <a:pt x="366" y="1619"/>
                    <a:pt x="813" y="1619"/>
                  </a:cubicBezTo>
                  <a:cubicBezTo>
                    <a:pt x="1260" y="1619"/>
                    <a:pt x="1619" y="1259"/>
                    <a:pt x="1619" y="812"/>
                  </a:cubicBezTo>
                  <a:cubicBezTo>
                    <a:pt x="1619" y="365"/>
                    <a:pt x="1260" y="0"/>
                    <a:pt x="81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561;p77">
              <a:extLst>
                <a:ext uri="{FF2B5EF4-FFF2-40B4-BE49-F238E27FC236}">
                  <a16:creationId xmlns:a16="http://schemas.microsoft.com/office/drawing/2014/main" id="{9BA60E05-5587-48EF-910A-9148B0AD377C}"/>
                </a:ext>
              </a:extLst>
            </p:cNvPr>
            <p:cNvSpPr/>
            <p:nvPr/>
          </p:nvSpPr>
          <p:spPr>
            <a:xfrm>
              <a:off x="3089889" y="2102737"/>
              <a:ext cx="44101" cy="29442"/>
            </a:xfrm>
            <a:custGeom>
              <a:avLst/>
              <a:gdLst/>
              <a:ahLst/>
              <a:cxnLst/>
              <a:rect l="l" t="t" r="r" b="b"/>
              <a:pathLst>
                <a:path w="1745" h="1165" extrusionOk="0">
                  <a:moveTo>
                    <a:pt x="872" y="1"/>
                  </a:moveTo>
                  <a:cubicBezTo>
                    <a:pt x="711" y="1"/>
                    <a:pt x="554" y="65"/>
                    <a:pt x="420" y="171"/>
                  </a:cubicBezTo>
                  <a:cubicBezTo>
                    <a:pt x="420" y="171"/>
                    <a:pt x="1" y="258"/>
                    <a:pt x="104" y="590"/>
                  </a:cubicBezTo>
                  <a:cubicBezTo>
                    <a:pt x="202" y="917"/>
                    <a:pt x="840" y="868"/>
                    <a:pt x="1014" y="1092"/>
                  </a:cubicBezTo>
                  <a:cubicBezTo>
                    <a:pt x="1053" y="1141"/>
                    <a:pt x="1113" y="1164"/>
                    <a:pt x="1179" y="1164"/>
                  </a:cubicBezTo>
                  <a:cubicBezTo>
                    <a:pt x="1418" y="1164"/>
                    <a:pt x="1745" y="866"/>
                    <a:pt x="1510" y="443"/>
                  </a:cubicBezTo>
                  <a:cubicBezTo>
                    <a:pt x="1331" y="128"/>
                    <a:pt x="1099" y="1"/>
                    <a:pt x="8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562;p77">
              <a:extLst>
                <a:ext uri="{FF2B5EF4-FFF2-40B4-BE49-F238E27FC236}">
                  <a16:creationId xmlns:a16="http://schemas.microsoft.com/office/drawing/2014/main" id="{A194D395-0E47-4AE5-8FEB-65DF7947CE63}"/>
                </a:ext>
              </a:extLst>
            </p:cNvPr>
            <p:cNvSpPr/>
            <p:nvPr/>
          </p:nvSpPr>
          <p:spPr>
            <a:xfrm>
              <a:off x="3138665" y="1770176"/>
              <a:ext cx="77207" cy="195407"/>
            </a:xfrm>
            <a:custGeom>
              <a:avLst/>
              <a:gdLst/>
              <a:ahLst/>
              <a:cxnLst/>
              <a:rect l="l" t="t" r="r" b="b"/>
              <a:pathLst>
                <a:path w="3055" h="7732" extrusionOk="0">
                  <a:moveTo>
                    <a:pt x="2021" y="1"/>
                  </a:moveTo>
                  <a:cubicBezTo>
                    <a:pt x="1997" y="1"/>
                    <a:pt x="1972" y="3"/>
                    <a:pt x="1945" y="7"/>
                  </a:cubicBezTo>
                  <a:cubicBezTo>
                    <a:pt x="1389" y="94"/>
                    <a:pt x="1552" y="825"/>
                    <a:pt x="1678" y="1277"/>
                  </a:cubicBezTo>
                  <a:cubicBezTo>
                    <a:pt x="1803" y="1729"/>
                    <a:pt x="1324" y="5581"/>
                    <a:pt x="1008" y="5968"/>
                  </a:cubicBezTo>
                  <a:cubicBezTo>
                    <a:pt x="695" y="6350"/>
                    <a:pt x="1" y="7413"/>
                    <a:pt x="1128" y="7413"/>
                  </a:cubicBezTo>
                  <a:cubicBezTo>
                    <a:pt x="1142" y="7413"/>
                    <a:pt x="1156" y="7413"/>
                    <a:pt x="1171" y="7412"/>
                  </a:cubicBezTo>
                  <a:cubicBezTo>
                    <a:pt x="1171" y="7412"/>
                    <a:pt x="1422" y="7731"/>
                    <a:pt x="1751" y="7731"/>
                  </a:cubicBezTo>
                  <a:cubicBezTo>
                    <a:pt x="1806" y="7731"/>
                    <a:pt x="1864" y="7722"/>
                    <a:pt x="1923" y="7701"/>
                  </a:cubicBezTo>
                  <a:cubicBezTo>
                    <a:pt x="2332" y="7559"/>
                    <a:pt x="1743" y="6562"/>
                    <a:pt x="1923" y="5859"/>
                  </a:cubicBezTo>
                  <a:cubicBezTo>
                    <a:pt x="2097" y="5156"/>
                    <a:pt x="2288" y="1925"/>
                    <a:pt x="2288" y="1925"/>
                  </a:cubicBezTo>
                  <a:cubicBezTo>
                    <a:pt x="2288" y="1925"/>
                    <a:pt x="3054" y="724"/>
                    <a:pt x="2575" y="724"/>
                  </a:cubicBezTo>
                  <a:cubicBezTo>
                    <a:pt x="2526" y="724"/>
                    <a:pt x="2464" y="737"/>
                    <a:pt x="2386" y="765"/>
                  </a:cubicBezTo>
                  <a:cubicBezTo>
                    <a:pt x="2386" y="765"/>
                    <a:pt x="2386" y="765"/>
                    <a:pt x="2386" y="765"/>
                  </a:cubicBezTo>
                  <a:cubicBezTo>
                    <a:pt x="2377" y="765"/>
                    <a:pt x="2487" y="1"/>
                    <a:pt x="20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563;p77">
              <a:extLst>
                <a:ext uri="{FF2B5EF4-FFF2-40B4-BE49-F238E27FC236}">
                  <a16:creationId xmlns:a16="http://schemas.microsoft.com/office/drawing/2014/main" id="{67201077-5D5A-449B-A26C-84B745AB2AFF}"/>
                </a:ext>
              </a:extLst>
            </p:cNvPr>
            <p:cNvSpPr/>
            <p:nvPr/>
          </p:nvSpPr>
          <p:spPr>
            <a:xfrm>
              <a:off x="3097875" y="1963157"/>
              <a:ext cx="80468" cy="150826"/>
            </a:xfrm>
            <a:custGeom>
              <a:avLst/>
              <a:gdLst/>
              <a:ahLst/>
              <a:cxnLst/>
              <a:rect l="l" t="t" r="r" b="b"/>
              <a:pathLst>
                <a:path w="3184" h="5968" extrusionOk="0">
                  <a:moveTo>
                    <a:pt x="2120" y="1367"/>
                  </a:moveTo>
                  <a:cubicBezTo>
                    <a:pt x="2120" y="1368"/>
                    <a:pt x="1913" y="2784"/>
                    <a:pt x="1722" y="3443"/>
                  </a:cubicBezTo>
                  <a:cubicBezTo>
                    <a:pt x="1532" y="4097"/>
                    <a:pt x="1129" y="5367"/>
                    <a:pt x="1129" y="5367"/>
                  </a:cubicBezTo>
                  <a:cubicBezTo>
                    <a:pt x="1129" y="5367"/>
                    <a:pt x="1041" y="3972"/>
                    <a:pt x="1303" y="3089"/>
                  </a:cubicBezTo>
                  <a:cubicBezTo>
                    <a:pt x="1570" y="2201"/>
                    <a:pt x="2120" y="1368"/>
                    <a:pt x="2120" y="1367"/>
                  </a:cubicBezTo>
                  <a:close/>
                  <a:moveTo>
                    <a:pt x="1940" y="0"/>
                  </a:moveTo>
                  <a:cubicBezTo>
                    <a:pt x="1883" y="0"/>
                    <a:pt x="1830" y="19"/>
                    <a:pt x="1788" y="65"/>
                  </a:cubicBezTo>
                  <a:cubicBezTo>
                    <a:pt x="1570" y="305"/>
                    <a:pt x="1722" y="1182"/>
                    <a:pt x="1303" y="1694"/>
                  </a:cubicBezTo>
                  <a:cubicBezTo>
                    <a:pt x="889" y="2201"/>
                    <a:pt x="556" y="4577"/>
                    <a:pt x="371" y="4860"/>
                  </a:cubicBezTo>
                  <a:cubicBezTo>
                    <a:pt x="180" y="5138"/>
                    <a:pt x="1" y="5552"/>
                    <a:pt x="164" y="5705"/>
                  </a:cubicBezTo>
                  <a:cubicBezTo>
                    <a:pt x="211" y="5748"/>
                    <a:pt x="266" y="5763"/>
                    <a:pt x="328" y="5763"/>
                  </a:cubicBezTo>
                  <a:cubicBezTo>
                    <a:pt x="458" y="5763"/>
                    <a:pt x="614" y="5697"/>
                    <a:pt x="762" y="5697"/>
                  </a:cubicBezTo>
                  <a:cubicBezTo>
                    <a:pt x="790" y="5697"/>
                    <a:pt x="818" y="5699"/>
                    <a:pt x="845" y="5705"/>
                  </a:cubicBezTo>
                  <a:cubicBezTo>
                    <a:pt x="1064" y="5750"/>
                    <a:pt x="1029" y="5967"/>
                    <a:pt x="1224" y="5967"/>
                  </a:cubicBezTo>
                  <a:cubicBezTo>
                    <a:pt x="1243" y="5967"/>
                    <a:pt x="1263" y="5965"/>
                    <a:pt x="1287" y="5961"/>
                  </a:cubicBezTo>
                  <a:cubicBezTo>
                    <a:pt x="1554" y="5906"/>
                    <a:pt x="1630" y="4784"/>
                    <a:pt x="1919" y="4326"/>
                  </a:cubicBezTo>
                  <a:cubicBezTo>
                    <a:pt x="2213" y="3869"/>
                    <a:pt x="2567" y="1188"/>
                    <a:pt x="2921" y="757"/>
                  </a:cubicBezTo>
                  <a:cubicBezTo>
                    <a:pt x="3183" y="438"/>
                    <a:pt x="3010" y="218"/>
                    <a:pt x="2758" y="218"/>
                  </a:cubicBezTo>
                  <a:cubicBezTo>
                    <a:pt x="2670" y="218"/>
                    <a:pt x="2572" y="245"/>
                    <a:pt x="2480" y="305"/>
                  </a:cubicBezTo>
                  <a:cubicBezTo>
                    <a:pt x="2480" y="305"/>
                    <a:pt x="2172" y="0"/>
                    <a:pt x="19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564;p77">
              <a:extLst>
                <a:ext uri="{FF2B5EF4-FFF2-40B4-BE49-F238E27FC236}">
                  <a16:creationId xmlns:a16="http://schemas.microsoft.com/office/drawing/2014/main" id="{F60003FF-2FFA-4339-BA76-B7B59D4F3741}"/>
                </a:ext>
              </a:extLst>
            </p:cNvPr>
            <p:cNvSpPr/>
            <p:nvPr/>
          </p:nvSpPr>
          <p:spPr>
            <a:xfrm>
              <a:off x="3075711" y="2121414"/>
              <a:ext cx="22543" cy="28128"/>
            </a:xfrm>
            <a:custGeom>
              <a:avLst/>
              <a:gdLst/>
              <a:ahLst/>
              <a:cxnLst/>
              <a:rect l="l" t="t" r="r" b="b"/>
              <a:pathLst>
                <a:path w="892" h="1113" extrusionOk="0">
                  <a:moveTo>
                    <a:pt x="749" y="1"/>
                  </a:moveTo>
                  <a:cubicBezTo>
                    <a:pt x="741" y="1"/>
                    <a:pt x="733" y="2"/>
                    <a:pt x="725" y="4"/>
                  </a:cubicBezTo>
                  <a:cubicBezTo>
                    <a:pt x="725" y="4"/>
                    <a:pt x="0" y="990"/>
                    <a:pt x="229" y="1105"/>
                  </a:cubicBezTo>
                  <a:cubicBezTo>
                    <a:pt x="241" y="1110"/>
                    <a:pt x="252" y="1113"/>
                    <a:pt x="265" y="1113"/>
                  </a:cubicBezTo>
                  <a:cubicBezTo>
                    <a:pt x="504" y="1113"/>
                    <a:pt x="891" y="94"/>
                    <a:pt x="834" y="42"/>
                  </a:cubicBezTo>
                  <a:cubicBezTo>
                    <a:pt x="812" y="16"/>
                    <a:pt x="781" y="1"/>
                    <a:pt x="7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565;p77">
              <a:extLst>
                <a:ext uri="{FF2B5EF4-FFF2-40B4-BE49-F238E27FC236}">
                  <a16:creationId xmlns:a16="http://schemas.microsoft.com/office/drawing/2014/main" id="{0A7AA37F-82C1-41D7-B3C8-B1E24C201E6A}"/>
                </a:ext>
              </a:extLst>
            </p:cNvPr>
            <p:cNvSpPr/>
            <p:nvPr/>
          </p:nvSpPr>
          <p:spPr>
            <a:xfrm>
              <a:off x="3085214" y="2125129"/>
              <a:ext cx="23630" cy="31692"/>
            </a:xfrm>
            <a:custGeom>
              <a:avLst/>
              <a:gdLst/>
              <a:ahLst/>
              <a:cxnLst/>
              <a:rect l="l" t="t" r="r" b="b"/>
              <a:pathLst>
                <a:path w="935" h="1254" extrusionOk="0">
                  <a:moveTo>
                    <a:pt x="778" y="0"/>
                  </a:moveTo>
                  <a:cubicBezTo>
                    <a:pt x="768" y="0"/>
                    <a:pt x="757" y="2"/>
                    <a:pt x="747" y="4"/>
                  </a:cubicBezTo>
                  <a:cubicBezTo>
                    <a:pt x="747" y="4"/>
                    <a:pt x="0" y="1132"/>
                    <a:pt x="267" y="1247"/>
                  </a:cubicBezTo>
                  <a:cubicBezTo>
                    <a:pt x="279" y="1251"/>
                    <a:pt x="291" y="1254"/>
                    <a:pt x="303" y="1254"/>
                  </a:cubicBezTo>
                  <a:cubicBezTo>
                    <a:pt x="568" y="1254"/>
                    <a:pt x="934" y="94"/>
                    <a:pt x="867" y="42"/>
                  </a:cubicBezTo>
                  <a:cubicBezTo>
                    <a:pt x="842" y="13"/>
                    <a:pt x="811" y="0"/>
                    <a:pt x="77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566;p77">
              <a:extLst>
                <a:ext uri="{FF2B5EF4-FFF2-40B4-BE49-F238E27FC236}">
                  <a16:creationId xmlns:a16="http://schemas.microsoft.com/office/drawing/2014/main" id="{CB2B8140-F0B1-4FC9-9B33-873BF9F6F7F1}"/>
                </a:ext>
              </a:extLst>
            </p:cNvPr>
            <p:cNvSpPr/>
            <p:nvPr/>
          </p:nvSpPr>
          <p:spPr>
            <a:xfrm>
              <a:off x="3072527" y="2155708"/>
              <a:ext cx="23503" cy="31818"/>
            </a:xfrm>
            <a:custGeom>
              <a:avLst/>
              <a:gdLst/>
              <a:ahLst/>
              <a:cxnLst/>
              <a:rect l="l" t="t" r="r" b="b"/>
              <a:pathLst>
                <a:path w="930" h="1259" extrusionOk="0">
                  <a:moveTo>
                    <a:pt x="770" y="0"/>
                  </a:moveTo>
                  <a:cubicBezTo>
                    <a:pt x="760" y="0"/>
                    <a:pt x="751" y="2"/>
                    <a:pt x="742" y="4"/>
                  </a:cubicBezTo>
                  <a:cubicBezTo>
                    <a:pt x="742" y="4"/>
                    <a:pt x="1" y="1137"/>
                    <a:pt x="268" y="1252"/>
                  </a:cubicBezTo>
                  <a:cubicBezTo>
                    <a:pt x="279" y="1257"/>
                    <a:pt x="291" y="1259"/>
                    <a:pt x="303" y="1259"/>
                  </a:cubicBezTo>
                  <a:cubicBezTo>
                    <a:pt x="564" y="1259"/>
                    <a:pt x="930" y="99"/>
                    <a:pt x="867" y="42"/>
                  </a:cubicBezTo>
                  <a:cubicBezTo>
                    <a:pt x="841" y="16"/>
                    <a:pt x="805" y="0"/>
                    <a:pt x="77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567;p77">
              <a:extLst>
                <a:ext uri="{FF2B5EF4-FFF2-40B4-BE49-F238E27FC236}">
                  <a16:creationId xmlns:a16="http://schemas.microsoft.com/office/drawing/2014/main" id="{25489905-77A0-4E14-87E4-5C583878AA6D}"/>
                </a:ext>
              </a:extLst>
            </p:cNvPr>
            <p:cNvSpPr/>
            <p:nvPr/>
          </p:nvSpPr>
          <p:spPr>
            <a:xfrm>
              <a:off x="3098836" y="2129349"/>
              <a:ext cx="18980" cy="29594"/>
            </a:xfrm>
            <a:custGeom>
              <a:avLst/>
              <a:gdLst/>
              <a:ahLst/>
              <a:cxnLst/>
              <a:rect l="l" t="t" r="r" b="b"/>
              <a:pathLst>
                <a:path w="751" h="1171" extrusionOk="0">
                  <a:moveTo>
                    <a:pt x="610" y="1"/>
                  </a:moveTo>
                  <a:cubicBezTo>
                    <a:pt x="598" y="1"/>
                    <a:pt x="585" y="3"/>
                    <a:pt x="573" y="6"/>
                  </a:cubicBezTo>
                  <a:cubicBezTo>
                    <a:pt x="573" y="6"/>
                    <a:pt x="1" y="1090"/>
                    <a:pt x="251" y="1167"/>
                  </a:cubicBezTo>
                  <a:cubicBezTo>
                    <a:pt x="260" y="1169"/>
                    <a:pt x="268" y="1171"/>
                    <a:pt x="276" y="1171"/>
                  </a:cubicBezTo>
                  <a:cubicBezTo>
                    <a:pt x="513" y="1171"/>
                    <a:pt x="750" y="75"/>
                    <a:pt x="687" y="28"/>
                  </a:cubicBezTo>
                  <a:cubicBezTo>
                    <a:pt x="665" y="9"/>
                    <a:pt x="638" y="1"/>
                    <a:pt x="61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568;p77">
              <a:extLst>
                <a:ext uri="{FF2B5EF4-FFF2-40B4-BE49-F238E27FC236}">
                  <a16:creationId xmlns:a16="http://schemas.microsoft.com/office/drawing/2014/main" id="{D0A55061-A1E0-4F21-B0B7-DE5CC7C1251B}"/>
                </a:ext>
              </a:extLst>
            </p:cNvPr>
            <p:cNvSpPr/>
            <p:nvPr/>
          </p:nvSpPr>
          <p:spPr>
            <a:xfrm>
              <a:off x="3090041" y="2158033"/>
              <a:ext cx="18954" cy="29695"/>
            </a:xfrm>
            <a:custGeom>
              <a:avLst/>
              <a:gdLst/>
              <a:ahLst/>
              <a:cxnLst/>
              <a:rect l="l" t="t" r="r" b="b"/>
              <a:pathLst>
                <a:path w="750" h="1175" extrusionOk="0">
                  <a:moveTo>
                    <a:pt x="603" y="0"/>
                  </a:moveTo>
                  <a:cubicBezTo>
                    <a:pt x="592" y="0"/>
                    <a:pt x="582" y="2"/>
                    <a:pt x="572" y="4"/>
                  </a:cubicBezTo>
                  <a:cubicBezTo>
                    <a:pt x="572" y="4"/>
                    <a:pt x="0" y="1089"/>
                    <a:pt x="251" y="1171"/>
                  </a:cubicBezTo>
                  <a:cubicBezTo>
                    <a:pt x="259" y="1173"/>
                    <a:pt x="267" y="1175"/>
                    <a:pt x="275" y="1175"/>
                  </a:cubicBezTo>
                  <a:cubicBezTo>
                    <a:pt x="513" y="1175"/>
                    <a:pt x="750" y="74"/>
                    <a:pt x="687" y="32"/>
                  </a:cubicBezTo>
                  <a:cubicBezTo>
                    <a:pt x="662" y="12"/>
                    <a:pt x="632" y="0"/>
                    <a:pt x="60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569;p77">
              <a:extLst>
                <a:ext uri="{FF2B5EF4-FFF2-40B4-BE49-F238E27FC236}">
                  <a16:creationId xmlns:a16="http://schemas.microsoft.com/office/drawing/2014/main" id="{6C33A862-1463-40B5-B1BA-F0348EB087BE}"/>
                </a:ext>
              </a:extLst>
            </p:cNvPr>
            <p:cNvSpPr/>
            <p:nvPr/>
          </p:nvSpPr>
          <p:spPr>
            <a:xfrm>
              <a:off x="3080943" y="2185479"/>
              <a:ext cx="18980" cy="29645"/>
            </a:xfrm>
            <a:custGeom>
              <a:avLst/>
              <a:gdLst/>
              <a:ahLst/>
              <a:cxnLst/>
              <a:rect l="l" t="t" r="r" b="b"/>
              <a:pathLst>
                <a:path w="751" h="1173" extrusionOk="0">
                  <a:moveTo>
                    <a:pt x="610" y="1"/>
                  </a:moveTo>
                  <a:cubicBezTo>
                    <a:pt x="598" y="1"/>
                    <a:pt x="585" y="3"/>
                    <a:pt x="573" y="8"/>
                  </a:cubicBezTo>
                  <a:cubicBezTo>
                    <a:pt x="573" y="8"/>
                    <a:pt x="0" y="1093"/>
                    <a:pt x="251" y="1169"/>
                  </a:cubicBezTo>
                  <a:cubicBezTo>
                    <a:pt x="259" y="1172"/>
                    <a:pt x="268" y="1173"/>
                    <a:pt x="276" y="1173"/>
                  </a:cubicBezTo>
                  <a:cubicBezTo>
                    <a:pt x="513" y="1173"/>
                    <a:pt x="750" y="77"/>
                    <a:pt x="687" y="30"/>
                  </a:cubicBezTo>
                  <a:cubicBezTo>
                    <a:pt x="665" y="12"/>
                    <a:pt x="637" y="1"/>
                    <a:pt x="61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570;p77">
              <a:extLst>
                <a:ext uri="{FF2B5EF4-FFF2-40B4-BE49-F238E27FC236}">
                  <a16:creationId xmlns:a16="http://schemas.microsoft.com/office/drawing/2014/main" id="{3131B838-6082-4773-83BD-0192122C11F1}"/>
                </a:ext>
              </a:extLst>
            </p:cNvPr>
            <p:cNvSpPr/>
            <p:nvPr/>
          </p:nvSpPr>
          <p:spPr>
            <a:xfrm>
              <a:off x="3113569" y="2129349"/>
              <a:ext cx="14178" cy="25272"/>
            </a:xfrm>
            <a:custGeom>
              <a:avLst/>
              <a:gdLst/>
              <a:ahLst/>
              <a:cxnLst/>
              <a:rect l="l" t="t" r="r" b="b"/>
              <a:pathLst>
                <a:path w="561" h="1000" extrusionOk="0">
                  <a:moveTo>
                    <a:pt x="442" y="0"/>
                  </a:moveTo>
                  <a:cubicBezTo>
                    <a:pt x="430" y="0"/>
                    <a:pt x="419" y="2"/>
                    <a:pt x="409" y="6"/>
                  </a:cubicBezTo>
                  <a:cubicBezTo>
                    <a:pt x="409" y="6"/>
                    <a:pt x="1" y="949"/>
                    <a:pt x="213" y="998"/>
                  </a:cubicBezTo>
                  <a:cubicBezTo>
                    <a:pt x="219" y="999"/>
                    <a:pt x="224" y="1000"/>
                    <a:pt x="229" y="1000"/>
                  </a:cubicBezTo>
                  <a:cubicBezTo>
                    <a:pt x="437" y="1000"/>
                    <a:pt x="561" y="54"/>
                    <a:pt x="502" y="17"/>
                  </a:cubicBezTo>
                  <a:cubicBezTo>
                    <a:pt x="484" y="6"/>
                    <a:pt x="462" y="0"/>
                    <a:pt x="44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571;p77">
              <a:extLst>
                <a:ext uri="{FF2B5EF4-FFF2-40B4-BE49-F238E27FC236}">
                  <a16:creationId xmlns:a16="http://schemas.microsoft.com/office/drawing/2014/main" id="{DF3F01C8-190C-42B2-8788-737C0CAFB9B6}"/>
                </a:ext>
              </a:extLst>
            </p:cNvPr>
            <p:cNvSpPr/>
            <p:nvPr/>
          </p:nvSpPr>
          <p:spPr>
            <a:xfrm>
              <a:off x="3107934" y="2153813"/>
              <a:ext cx="14304" cy="25323"/>
            </a:xfrm>
            <a:custGeom>
              <a:avLst/>
              <a:gdLst/>
              <a:ahLst/>
              <a:cxnLst/>
              <a:rect l="l" t="t" r="r" b="b"/>
              <a:pathLst>
                <a:path w="566" h="1002" extrusionOk="0">
                  <a:moveTo>
                    <a:pt x="451" y="1"/>
                  </a:moveTo>
                  <a:cubicBezTo>
                    <a:pt x="437" y="1"/>
                    <a:pt x="423" y="4"/>
                    <a:pt x="409" y="8"/>
                  </a:cubicBezTo>
                  <a:cubicBezTo>
                    <a:pt x="409" y="8"/>
                    <a:pt x="0" y="951"/>
                    <a:pt x="218" y="1000"/>
                  </a:cubicBezTo>
                  <a:cubicBezTo>
                    <a:pt x="223" y="1001"/>
                    <a:pt x="229" y="1001"/>
                    <a:pt x="234" y="1001"/>
                  </a:cubicBezTo>
                  <a:cubicBezTo>
                    <a:pt x="437" y="1001"/>
                    <a:pt x="566" y="56"/>
                    <a:pt x="507" y="19"/>
                  </a:cubicBezTo>
                  <a:cubicBezTo>
                    <a:pt x="491" y="6"/>
                    <a:pt x="471" y="1"/>
                    <a:pt x="4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572;p77">
              <a:extLst>
                <a:ext uri="{FF2B5EF4-FFF2-40B4-BE49-F238E27FC236}">
                  <a16:creationId xmlns:a16="http://schemas.microsoft.com/office/drawing/2014/main" id="{1E86345B-9EDB-44E2-B7B6-93FCC1988E2F}"/>
                </a:ext>
              </a:extLst>
            </p:cNvPr>
            <p:cNvSpPr/>
            <p:nvPr/>
          </p:nvSpPr>
          <p:spPr>
            <a:xfrm>
              <a:off x="3102146" y="2177316"/>
              <a:ext cx="14304" cy="25247"/>
            </a:xfrm>
            <a:custGeom>
              <a:avLst/>
              <a:gdLst/>
              <a:ahLst/>
              <a:cxnLst/>
              <a:rect l="l" t="t" r="r" b="b"/>
              <a:pathLst>
                <a:path w="566" h="999" extrusionOk="0">
                  <a:moveTo>
                    <a:pt x="449" y="0"/>
                  </a:moveTo>
                  <a:cubicBezTo>
                    <a:pt x="436" y="0"/>
                    <a:pt x="422" y="3"/>
                    <a:pt x="409" y="10"/>
                  </a:cubicBezTo>
                  <a:cubicBezTo>
                    <a:pt x="409" y="10"/>
                    <a:pt x="1" y="947"/>
                    <a:pt x="218" y="996"/>
                  </a:cubicBezTo>
                  <a:cubicBezTo>
                    <a:pt x="224" y="998"/>
                    <a:pt x="230" y="998"/>
                    <a:pt x="235" y="998"/>
                  </a:cubicBezTo>
                  <a:cubicBezTo>
                    <a:pt x="438" y="998"/>
                    <a:pt x="566" y="53"/>
                    <a:pt x="507" y="21"/>
                  </a:cubicBezTo>
                  <a:cubicBezTo>
                    <a:pt x="491" y="7"/>
                    <a:pt x="470" y="0"/>
                    <a:pt x="44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573;p77">
              <a:extLst>
                <a:ext uri="{FF2B5EF4-FFF2-40B4-BE49-F238E27FC236}">
                  <a16:creationId xmlns:a16="http://schemas.microsoft.com/office/drawing/2014/main" id="{ED5B1739-69F4-4DC5-9946-B0AA192B0CAA}"/>
                </a:ext>
              </a:extLst>
            </p:cNvPr>
            <p:cNvSpPr/>
            <p:nvPr/>
          </p:nvSpPr>
          <p:spPr>
            <a:xfrm>
              <a:off x="3196741" y="2071450"/>
              <a:ext cx="115546" cy="287399"/>
            </a:xfrm>
            <a:custGeom>
              <a:avLst/>
              <a:gdLst/>
              <a:ahLst/>
              <a:cxnLst/>
              <a:rect l="l" t="t" r="r" b="b"/>
              <a:pathLst>
                <a:path w="4572" h="11372" extrusionOk="0">
                  <a:moveTo>
                    <a:pt x="1678" y="1"/>
                  </a:moveTo>
                  <a:cubicBezTo>
                    <a:pt x="1521" y="1"/>
                    <a:pt x="1299" y="103"/>
                    <a:pt x="987" y="401"/>
                  </a:cubicBezTo>
                  <a:cubicBezTo>
                    <a:pt x="1" y="1344"/>
                    <a:pt x="1167" y="2123"/>
                    <a:pt x="1167" y="2123"/>
                  </a:cubicBezTo>
                  <a:cubicBezTo>
                    <a:pt x="1167" y="2123"/>
                    <a:pt x="2600" y="8264"/>
                    <a:pt x="2600" y="9239"/>
                  </a:cubicBezTo>
                  <a:cubicBezTo>
                    <a:pt x="2600" y="10214"/>
                    <a:pt x="1990" y="11157"/>
                    <a:pt x="2404" y="11337"/>
                  </a:cubicBezTo>
                  <a:cubicBezTo>
                    <a:pt x="2458" y="11361"/>
                    <a:pt x="2507" y="11372"/>
                    <a:pt x="2553" y="11372"/>
                  </a:cubicBezTo>
                  <a:cubicBezTo>
                    <a:pt x="2857" y="11372"/>
                    <a:pt x="3021" y="10906"/>
                    <a:pt x="3390" y="10868"/>
                  </a:cubicBezTo>
                  <a:cubicBezTo>
                    <a:pt x="3410" y="10866"/>
                    <a:pt x="3430" y="10865"/>
                    <a:pt x="3448" y="10865"/>
                  </a:cubicBezTo>
                  <a:cubicBezTo>
                    <a:pt x="3811" y="10865"/>
                    <a:pt x="3775" y="11311"/>
                    <a:pt x="4164" y="11337"/>
                  </a:cubicBezTo>
                  <a:cubicBezTo>
                    <a:pt x="4169" y="11337"/>
                    <a:pt x="4173" y="11337"/>
                    <a:pt x="4177" y="11337"/>
                  </a:cubicBezTo>
                  <a:cubicBezTo>
                    <a:pt x="4571" y="11337"/>
                    <a:pt x="4254" y="9905"/>
                    <a:pt x="4044" y="9544"/>
                  </a:cubicBezTo>
                  <a:cubicBezTo>
                    <a:pt x="3832" y="9179"/>
                    <a:pt x="1837" y="1785"/>
                    <a:pt x="2191" y="1572"/>
                  </a:cubicBezTo>
                  <a:cubicBezTo>
                    <a:pt x="2540" y="1365"/>
                    <a:pt x="2431" y="766"/>
                    <a:pt x="2055" y="477"/>
                  </a:cubicBezTo>
                  <a:cubicBezTo>
                    <a:pt x="2055" y="477"/>
                    <a:pt x="2017" y="1"/>
                    <a:pt x="167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74;p77">
              <a:extLst>
                <a:ext uri="{FF2B5EF4-FFF2-40B4-BE49-F238E27FC236}">
                  <a16:creationId xmlns:a16="http://schemas.microsoft.com/office/drawing/2014/main" id="{7E10A236-A719-4DEB-A5C1-C75047421DCD}"/>
                </a:ext>
              </a:extLst>
            </p:cNvPr>
            <p:cNvSpPr/>
            <p:nvPr/>
          </p:nvSpPr>
          <p:spPr>
            <a:xfrm>
              <a:off x="3239578" y="2364181"/>
              <a:ext cx="78648" cy="262885"/>
            </a:xfrm>
            <a:custGeom>
              <a:avLst/>
              <a:gdLst/>
              <a:ahLst/>
              <a:cxnLst/>
              <a:rect l="l" t="t" r="r" b="b"/>
              <a:pathLst>
                <a:path w="3112" h="10402" extrusionOk="0">
                  <a:moveTo>
                    <a:pt x="981" y="1743"/>
                  </a:moveTo>
                  <a:cubicBezTo>
                    <a:pt x="1523" y="2537"/>
                    <a:pt x="1512" y="7813"/>
                    <a:pt x="1500" y="7813"/>
                  </a:cubicBezTo>
                  <a:cubicBezTo>
                    <a:pt x="1500" y="7813"/>
                    <a:pt x="1499" y="7806"/>
                    <a:pt x="1499" y="7791"/>
                  </a:cubicBezTo>
                  <a:lnTo>
                    <a:pt x="1499" y="7786"/>
                  </a:lnTo>
                  <a:cubicBezTo>
                    <a:pt x="1488" y="7372"/>
                    <a:pt x="1107" y="5056"/>
                    <a:pt x="981" y="4544"/>
                  </a:cubicBezTo>
                  <a:cubicBezTo>
                    <a:pt x="856" y="4031"/>
                    <a:pt x="981" y="1743"/>
                    <a:pt x="981" y="1743"/>
                  </a:cubicBezTo>
                  <a:close/>
                  <a:moveTo>
                    <a:pt x="981" y="0"/>
                  </a:moveTo>
                  <a:cubicBezTo>
                    <a:pt x="920" y="0"/>
                    <a:pt x="854" y="7"/>
                    <a:pt x="780" y="21"/>
                  </a:cubicBezTo>
                  <a:cubicBezTo>
                    <a:pt x="1" y="174"/>
                    <a:pt x="524" y="1187"/>
                    <a:pt x="524" y="1187"/>
                  </a:cubicBezTo>
                  <a:cubicBezTo>
                    <a:pt x="524" y="1187"/>
                    <a:pt x="704" y="1732"/>
                    <a:pt x="660" y="3808"/>
                  </a:cubicBezTo>
                  <a:cubicBezTo>
                    <a:pt x="616" y="5890"/>
                    <a:pt x="1684" y="7720"/>
                    <a:pt x="1020" y="8510"/>
                  </a:cubicBezTo>
                  <a:cubicBezTo>
                    <a:pt x="355" y="9301"/>
                    <a:pt x="1227" y="9840"/>
                    <a:pt x="1227" y="9840"/>
                  </a:cubicBezTo>
                  <a:cubicBezTo>
                    <a:pt x="1227" y="9840"/>
                    <a:pt x="1745" y="10401"/>
                    <a:pt x="2258" y="10401"/>
                  </a:cubicBezTo>
                  <a:cubicBezTo>
                    <a:pt x="2349" y="10401"/>
                    <a:pt x="2441" y="10383"/>
                    <a:pt x="2529" y="10341"/>
                  </a:cubicBezTo>
                  <a:cubicBezTo>
                    <a:pt x="3112" y="10063"/>
                    <a:pt x="2355" y="8707"/>
                    <a:pt x="2355" y="8707"/>
                  </a:cubicBezTo>
                  <a:cubicBezTo>
                    <a:pt x="2355" y="8707"/>
                    <a:pt x="2273" y="2931"/>
                    <a:pt x="2256" y="2506"/>
                  </a:cubicBezTo>
                  <a:cubicBezTo>
                    <a:pt x="2240" y="2081"/>
                    <a:pt x="2823" y="925"/>
                    <a:pt x="2578" y="413"/>
                  </a:cubicBezTo>
                  <a:cubicBezTo>
                    <a:pt x="2511" y="276"/>
                    <a:pt x="2408" y="226"/>
                    <a:pt x="2294" y="226"/>
                  </a:cubicBezTo>
                  <a:cubicBezTo>
                    <a:pt x="1979" y="226"/>
                    <a:pt x="1575" y="604"/>
                    <a:pt x="1575" y="604"/>
                  </a:cubicBezTo>
                  <a:cubicBezTo>
                    <a:pt x="1575" y="604"/>
                    <a:pt x="1566" y="0"/>
                    <a:pt x="98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575;p77">
              <a:extLst>
                <a:ext uri="{FF2B5EF4-FFF2-40B4-BE49-F238E27FC236}">
                  <a16:creationId xmlns:a16="http://schemas.microsoft.com/office/drawing/2014/main" id="{B967D5DF-B204-495D-92D9-06A075263D71}"/>
                </a:ext>
              </a:extLst>
            </p:cNvPr>
            <p:cNvSpPr/>
            <p:nvPr/>
          </p:nvSpPr>
          <p:spPr>
            <a:xfrm>
              <a:off x="3361872" y="2052799"/>
              <a:ext cx="30327" cy="54260"/>
            </a:xfrm>
            <a:custGeom>
              <a:avLst/>
              <a:gdLst/>
              <a:ahLst/>
              <a:cxnLst/>
              <a:rect l="l" t="t" r="r" b="b"/>
              <a:pathLst>
                <a:path w="1200" h="2147" extrusionOk="0">
                  <a:moveTo>
                    <a:pt x="600" y="0"/>
                  </a:moveTo>
                  <a:cubicBezTo>
                    <a:pt x="267" y="0"/>
                    <a:pt x="0" y="480"/>
                    <a:pt x="0" y="1073"/>
                  </a:cubicBezTo>
                  <a:cubicBezTo>
                    <a:pt x="0" y="1662"/>
                    <a:pt x="267" y="2147"/>
                    <a:pt x="600" y="2147"/>
                  </a:cubicBezTo>
                  <a:cubicBezTo>
                    <a:pt x="927" y="2147"/>
                    <a:pt x="1199" y="1662"/>
                    <a:pt x="1199" y="1073"/>
                  </a:cubicBezTo>
                  <a:cubicBezTo>
                    <a:pt x="1199" y="480"/>
                    <a:pt x="927" y="0"/>
                    <a:pt x="60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576;p77">
              <a:extLst>
                <a:ext uri="{FF2B5EF4-FFF2-40B4-BE49-F238E27FC236}">
                  <a16:creationId xmlns:a16="http://schemas.microsoft.com/office/drawing/2014/main" id="{220EA145-E4D0-4C75-B57C-BD8DA2794555}"/>
                </a:ext>
              </a:extLst>
            </p:cNvPr>
            <p:cNvSpPr/>
            <p:nvPr/>
          </p:nvSpPr>
          <p:spPr>
            <a:xfrm>
              <a:off x="3411709" y="1765299"/>
              <a:ext cx="34598" cy="33663"/>
            </a:xfrm>
            <a:custGeom>
              <a:avLst/>
              <a:gdLst/>
              <a:ahLst/>
              <a:cxnLst/>
              <a:rect l="l" t="t" r="r" b="b"/>
              <a:pathLst>
                <a:path w="1369" h="1332" extrusionOk="0">
                  <a:moveTo>
                    <a:pt x="797" y="0"/>
                  </a:moveTo>
                  <a:cubicBezTo>
                    <a:pt x="579" y="0"/>
                    <a:pt x="346" y="138"/>
                    <a:pt x="202" y="375"/>
                  </a:cubicBezTo>
                  <a:cubicBezTo>
                    <a:pt x="1" y="701"/>
                    <a:pt x="50" y="1105"/>
                    <a:pt x="317" y="1263"/>
                  </a:cubicBezTo>
                  <a:cubicBezTo>
                    <a:pt x="394" y="1310"/>
                    <a:pt x="480" y="1332"/>
                    <a:pt x="568" y="1332"/>
                  </a:cubicBezTo>
                  <a:cubicBezTo>
                    <a:pt x="786" y="1332"/>
                    <a:pt x="1018" y="1196"/>
                    <a:pt x="1161" y="963"/>
                  </a:cubicBezTo>
                  <a:cubicBezTo>
                    <a:pt x="1369" y="631"/>
                    <a:pt x="1314" y="227"/>
                    <a:pt x="1047" y="69"/>
                  </a:cubicBezTo>
                  <a:cubicBezTo>
                    <a:pt x="970" y="22"/>
                    <a:pt x="885" y="0"/>
                    <a:pt x="79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577;p77">
              <a:extLst>
                <a:ext uri="{FF2B5EF4-FFF2-40B4-BE49-F238E27FC236}">
                  <a16:creationId xmlns:a16="http://schemas.microsoft.com/office/drawing/2014/main" id="{D8B8181F-A6D7-4B46-80E3-ACCA16B574C9}"/>
                </a:ext>
              </a:extLst>
            </p:cNvPr>
            <p:cNvSpPr/>
            <p:nvPr/>
          </p:nvSpPr>
          <p:spPr>
            <a:xfrm>
              <a:off x="3451235" y="1950799"/>
              <a:ext cx="37479" cy="24818"/>
            </a:xfrm>
            <a:custGeom>
              <a:avLst/>
              <a:gdLst/>
              <a:ahLst/>
              <a:cxnLst/>
              <a:rect l="l" t="t" r="r" b="b"/>
              <a:pathLst>
                <a:path w="1483" h="982" extrusionOk="0">
                  <a:moveTo>
                    <a:pt x="960" y="1"/>
                  </a:moveTo>
                  <a:cubicBezTo>
                    <a:pt x="838" y="1"/>
                    <a:pt x="702" y="28"/>
                    <a:pt x="567" y="86"/>
                  </a:cubicBezTo>
                  <a:cubicBezTo>
                    <a:pt x="213" y="238"/>
                    <a:pt x="1" y="543"/>
                    <a:pt x="99" y="767"/>
                  </a:cubicBezTo>
                  <a:cubicBezTo>
                    <a:pt x="157" y="906"/>
                    <a:pt x="323" y="982"/>
                    <a:pt x="526" y="982"/>
                  </a:cubicBezTo>
                  <a:cubicBezTo>
                    <a:pt x="648" y="982"/>
                    <a:pt x="783" y="955"/>
                    <a:pt x="916" y="897"/>
                  </a:cubicBezTo>
                  <a:cubicBezTo>
                    <a:pt x="1270" y="745"/>
                    <a:pt x="1483" y="440"/>
                    <a:pt x="1385" y="216"/>
                  </a:cubicBezTo>
                  <a:cubicBezTo>
                    <a:pt x="1327" y="77"/>
                    <a:pt x="1163" y="1"/>
                    <a:pt x="96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578;p77">
              <a:extLst>
                <a:ext uri="{FF2B5EF4-FFF2-40B4-BE49-F238E27FC236}">
                  <a16:creationId xmlns:a16="http://schemas.microsoft.com/office/drawing/2014/main" id="{0685E05F-5FBC-4345-AE60-495966B5BD40}"/>
                </a:ext>
              </a:extLst>
            </p:cNvPr>
            <p:cNvSpPr/>
            <p:nvPr/>
          </p:nvSpPr>
          <p:spPr>
            <a:xfrm>
              <a:off x="3332530" y="2344595"/>
              <a:ext cx="40916" cy="40916"/>
            </a:xfrm>
            <a:custGeom>
              <a:avLst/>
              <a:gdLst/>
              <a:ahLst/>
              <a:cxnLst/>
              <a:rect l="l" t="t" r="r" b="b"/>
              <a:pathLst>
                <a:path w="1619" h="1619" extrusionOk="0">
                  <a:moveTo>
                    <a:pt x="807" y="0"/>
                  </a:moveTo>
                  <a:cubicBezTo>
                    <a:pt x="360" y="0"/>
                    <a:pt x="1" y="365"/>
                    <a:pt x="1" y="812"/>
                  </a:cubicBezTo>
                  <a:cubicBezTo>
                    <a:pt x="1" y="1259"/>
                    <a:pt x="360" y="1619"/>
                    <a:pt x="807" y="1619"/>
                  </a:cubicBezTo>
                  <a:cubicBezTo>
                    <a:pt x="1254" y="1619"/>
                    <a:pt x="1619" y="1259"/>
                    <a:pt x="1619" y="812"/>
                  </a:cubicBezTo>
                  <a:cubicBezTo>
                    <a:pt x="1619" y="365"/>
                    <a:pt x="1254" y="0"/>
                    <a:pt x="80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579;p77">
              <a:extLst>
                <a:ext uri="{FF2B5EF4-FFF2-40B4-BE49-F238E27FC236}">
                  <a16:creationId xmlns:a16="http://schemas.microsoft.com/office/drawing/2014/main" id="{3BFB01FD-7EFA-4803-A080-CB0AB3E973DF}"/>
                </a:ext>
              </a:extLst>
            </p:cNvPr>
            <p:cNvSpPr/>
            <p:nvPr/>
          </p:nvSpPr>
          <p:spPr>
            <a:xfrm>
              <a:off x="3272761" y="1653695"/>
              <a:ext cx="87342" cy="60907"/>
            </a:xfrm>
            <a:custGeom>
              <a:avLst/>
              <a:gdLst/>
              <a:ahLst/>
              <a:cxnLst/>
              <a:rect l="l" t="t" r="r" b="b"/>
              <a:pathLst>
                <a:path w="3456" h="2410" extrusionOk="0">
                  <a:moveTo>
                    <a:pt x="50" y="1"/>
                  </a:moveTo>
                  <a:cubicBezTo>
                    <a:pt x="1" y="540"/>
                    <a:pt x="77" y="1080"/>
                    <a:pt x="273" y="1581"/>
                  </a:cubicBezTo>
                  <a:cubicBezTo>
                    <a:pt x="567" y="2344"/>
                    <a:pt x="1516" y="2404"/>
                    <a:pt x="1695" y="2409"/>
                  </a:cubicBezTo>
                  <a:lnTo>
                    <a:pt x="1723" y="2409"/>
                  </a:lnTo>
                  <a:cubicBezTo>
                    <a:pt x="1902" y="2404"/>
                    <a:pt x="2883" y="2344"/>
                    <a:pt x="3178" y="1581"/>
                  </a:cubicBezTo>
                  <a:cubicBezTo>
                    <a:pt x="3374" y="1080"/>
                    <a:pt x="3455" y="540"/>
                    <a:pt x="3406" y="1"/>
                  </a:cubicBezTo>
                  <a:lnTo>
                    <a:pt x="3406" y="1"/>
                  </a:lnTo>
                  <a:lnTo>
                    <a:pt x="2927" y="437"/>
                  </a:lnTo>
                  <a:cubicBezTo>
                    <a:pt x="2927" y="437"/>
                    <a:pt x="2981" y="1309"/>
                    <a:pt x="2709" y="1521"/>
                  </a:cubicBezTo>
                  <a:cubicBezTo>
                    <a:pt x="2442" y="1734"/>
                    <a:pt x="1728" y="1734"/>
                    <a:pt x="1728" y="1734"/>
                  </a:cubicBezTo>
                  <a:cubicBezTo>
                    <a:pt x="1728" y="1734"/>
                    <a:pt x="1020" y="1734"/>
                    <a:pt x="747" y="1521"/>
                  </a:cubicBezTo>
                  <a:cubicBezTo>
                    <a:pt x="475" y="1309"/>
                    <a:pt x="529" y="437"/>
                    <a:pt x="529" y="437"/>
                  </a:cubicBezTo>
                  <a:lnTo>
                    <a:pt x="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580;p77">
              <a:extLst>
                <a:ext uri="{FF2B5EF4-FFF2-40B4-BE49-F238E27FC236}">
                  <a16:creationId xmlns:a16="http://schemas.microsoft.com/office/drawing/2014/main" id="{AFE0EECE-8930-46EB-9C90-AA76C1B82B1B}"/>
                </a:ext>
              </a:extLst>
            </p:cNvPr>
            <p:cNvSpPr/>
            <p:nvPr/>
          </p:nvSpPr>
          <p:spPr>
            <a:xfrm>
              <a:off x="3258305" y="1560945"/>
              <a:ext cx="116254" cy="121561"/>
            </a:xfrm>
            <a:custGeom>
              <a:avLst/>
              <a:gdLst/>
              <a:ahLst/>
              <a:cxnLst/>
              <a:rect l="l" t="t" r="r" b="b"/>
              <a:pathLst>
                <a:path w="4600" h="4810" extrusionOk="0">
                  <a:moveTo>
                    <a:pt x="2128" y="1"/>
                  </a:moveTo>
                  <a:cubicBezTo>
                    <a:pt x="1845" y="1"/>
                    <a:pt x="1259" y="95"/>
                    <a:pt x="731" y="777"/>
                  </a:cubicBezTo>
                  <a:cubicBezTo>
                    <a:pt x="1" y="1720"/>
                    <a:pt x="502" y="2548"/>
                    <a:pt x="502" y="2548"/>
                  </a:cubicBezTo>
                  <a:lnTo>
                    <a:pt x="480" y="3175"/>
                  </a:lnTo>
                  <a:cubicBezTo>
                    <a:pt x="66" y="3725"/>
                    <a:pt x="927" y="4129"/>
                    <a:pt x="1205" y="4216"/>
                  </a:cubicBezTo>
                  <a:cubicBezTo>
                    <a:pt x="1477" y="4298"/>
                    <a:pt x="1434" y="4810"/>
                    <a:pt x="1434" y="4810"/>
                  </a:cubicBezTo>
                  <a:lnTo>
                    <a:pt x="3161" y="4810"/>
                  </a:lnTo>
                  <a:cubicBezTo>
                    <a:pt x="3161" y="4810"/>
                    <a:pt x="3117" y="4298"/>
                    <a:pt x="3390" y="4216"/>
                  </a:cubicBezTo>
                  <a:cubicBezTo>
                    <a:pt x="3668" y="4129"/>
                    <a:pt x="4529" y="3725"/>
                    <a:pt x="4115" y="3175"/>
                  </a:cubicBezTo>
                  <a:lnTo>
                    <a:pt x="4093" y="2548"/>
                  </a:lnTo>
                  <a:cubicBezTo>
                    <a:pt x="4093" y="2548"/>
                    <a:pt x="4600" y="1720"/>
                    <a:pt x="3869" y="777"/>
                  </a:cubicBezTo>
                  <a:cubicBezTo>
                    <a:pt x="3337" y="95"/>
                    <a:pt x="2753" y="1"/>
                    <a:pt x="2471" y="1"/>
                  </a:cubicBezTo>
                  <a:cubicBezTo>
                    <a:pt x="2364" y="1"/>
                    <a:pt x="2300" y="15"/>
                    <a:pt x="2300" y="15"/>
                  </a:cubicBezTo>
                  <a:cubicBezTo>
                    <a:pt x="2300" y="15"/>
                    <a:pt x="2236" y="1"/>
                    <a:pt x="212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581;p77">
              <a:extLst>
                <a:ext uri="{FF2B5EF4-FFF2-40B4-BE49-F238E27FC236}">
                  <a16:creationId xmlns:a16="http://schemas.microsoft.com/office/drawing/2014/main" id="{CEA4C196-4452-48CE-A566-CDF3549B8EA8}"/>
                </a:ext>
              </a:extLst>
            </p:cNvPr>
            <p:cNvSpPr/>
            <p:nvPr/>
          </p:nvSpPr>
          <p:spPr>
            <a:xfrm>
              <a:off x="3416865" y="1770176"/>
              <a:ext cx="77207" cy="195407"/>
            </a:xfrm>
            <a:custGeom>
              <a:avLst/>
              <a:gdLst/>
              <a:ahLst/>
              <a:cxnLst/>
              <a:rect l="l" t="t" r="r" b="b"/>
              <a:pathLst>
                <a:path w="3055" h="7732" extrusionOk="0">
                  <a:moveTo>
                    <a:pt x="1033" y="1"/>
                  </a:moveTo>
                  <a:cubicBezTo>
                    <a:pt x="568" y="1"/>
                    <a:pt x="683" y="765"/>
                    <a:pt x="669" y="765"/>
                  </a:cubicBezTo>
                  <a:cubicBezTo>
                    <a:pt x="669" y="765"/>
                    <a:pt x="669" y="765"/>
                    <a:pt x="669" y="765"/>
                  </a:cubicBezTo>
                  <a:cubicBezTo>
                    <a:pt x="591" y="737"/>
                    <a:pt x="529" y="724"/>
                    <a:pt x="480" y="724"/>
                  </a:cubicBezTo>
                  <a:cubicBezTo>
                    <a:pt x="0" y="724"/>
                    <a:pt x="767" y="1925"/>
                    <a:pt x="767" y="1925"/>
                  </a:cubicBezTo>
                  <a:cubicBezTo>
                    <a:pt x="767" y="1925"/>
                    <a:pt x="957" y="5156"/>
                    <a:pt x="1137" y="5859"/>
                  </a:cubicBezTo>
                  <a:cubicBezTo>
                    <a:pt x="1312" y="6562"/>
                    <a:pt x="729" y="7559"/>
                    <a:pt x="1137" y="7701"/>
                  </a:cubicBezTo>
                  <a:cubicBezTo>
                    <a:pt x="1196" y="7722"/>
                    <a:pt x="1254" y="7731"/>
                    <a:pt x="1309" y="7731"/>
                  </a:cubicBezTo>
                  <a:cubicBezTo>
                    <a:pt x="1636" y="7731"/>
                    <a:pt x="1884" y="7412"/>
                    <a:pt x="1884" y="7412"/>
                  </a:cubicBezTo>
                  <a:cubicBezTo>
                    <a:pt x="1898" y="7413"/>
                    <a:pt x="1913" y="7413"/>
                    <a:pt x="1927" y="7413"/>
                  </a:cubicBezTo>
                  <a:cubicBezTo>
                    <a:pt x="3054" y="7413"/>
                    <a:pt x="2359" y="6350"/>
                    <a:pt x="2047" y="5968"/>
                  </a:cubicBezTo>
                  <a:cubicBezTo>
                    <a:pt x="1731" y="5581"/>
                    <a:pt x="1252" y="1729"/>
                    <a:pt x="1377" y="1277"/>
                  </a:cubicBezTo>
                  <a:cubicBezTo>
                    <a:pt x="1502" y="825"/>
                    <a:pt x="1666" y="94"/>
                    <a:pt x="1110" y="7"/>
                  </a:cubicBezTo>
                  <a:cubicBezTo>
                    <a:pt x="1083" y="3"/>
                    <a:pt x="1057" y="1"/>
                    <a:pt x="103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582;p77">
              <a:extLst>
                <a:ext uri="{FF2B5EF4-FFF2-40B4-BE49-F238E27FC236}">
                  <a16:creationId xmlns:a16="http://schemas.microsoft.com/office/drawing/2014/main" id="{62D0C3D0-0F41-4785-951E-DACC3E51C6A4}"/>
                </a:ext>
              </a:extLst>
            </p:cNvPr>
            <p:cNvSpPr/>
            <p:nvPr/>
          </p:nvSpPr>
          <p:spPr>
            <a:xfrm>
              <a:off x="3454243" y="1963208"/>
              <a:ext cx="80468" cy="150801"/>
            </a:xfrm>
            <a:custGeom>
              <a:avLst/>
              <a:gdLst/>
              <a:ahLst/>
              <a:cxnLst/>
              <a:rect l="l" t="t" r="r" b="b"/>
              <a:pathLst>
                <a:path w="3184" h="5967" extrusionOk="0">
                  <a:moveTo>
                    <a:pt x="1070" y="1365"/>
                  </a:moveTo>
                  <a:lnTo>
                    <a:pt x="1070" y="1365"/>
                  </a:lnTo>
                  <a:cubicBezTo>
                    <a:pt x="1070" y="1366"/>
                    <a:pt x="1620" y="2199"/>
                    <a:pt x="1887" y="3082"/>
                  </a:cubicBezTo>
                  <a:cubicBezTo>
                    <a:pt x="2154" y="3970"/>
                    <a:pt x="2061" y="5360"/>
                    <a:pt x="2061" y="5360"/>
                  </a:cubicBezTo>
                  <a:cubicBezTo>
                    <a:pt x="2061" y="5360"/>
                    <a:pt x="1658" y="4095"/>
                    <a:pt x="1467" y="3441"/>
                  </a:cubicBezTo>
                  <a:cubicBezTo>
                    <a:pt x="1277" y="2782"/>
                    <a:pt x="1070" y="1366"/>
                    <a:pt x="1070" y="1365"/>
                  </a:cubicBezTo>
                  <a:close/>
                  <a:moveTo>
                    <a:pt x="1244" y="1"/>
                  </a:moveTo>
                  <a:cubicBezTo>
                    <a:pt x="1010" y="1"/>
                    <a:pt x="704" y="303"/>
                    <a:pt x="704" y="303"/>
                  </a:cubicBezTo>
                  <a:cubicBezTo>
                    <a:pt x="614" y="243"/>
                    <a:pt x="517" y="216"/>
                    <a:pt x="429" y="216"/>
                  </a:cubicBezTo>
                  <a:cubicBezTo>
                    <a:pt x="178" y="216"/>
                    <a:pt x="1" y="436"/>
                    <a:pt x="263" y="755"/>
                  </a:cubicBezTo>
                  <a:cubicBezTo>
                    <a:pt x="617" y="1186"/>
                    <a:pt x="977" y="3867"/>
                    <a:pt x="1266" y="4324"/>
                  </a:cubicBezTo>
                  <a:cubicBezTo>
                    <a:pt x="1555" y="4782"/>
                    <a:pt x="1631" y="5904"/>
                    <a:pt x="1898" y="5959"/>
                  </a:cubicBezTo>
                  <a:cubicBezTo>
                    <a:pt x="1923" y="5964"/>
                    <a:pt x="1946" y="5966"/>
                    <a:pt x="1966" y="5966"/>
                  </a:cubicBezTo>
                  <a:cubicBezTo>
                    <a:pt x="2156" y="5966"/>
                    <a:pt x="2127" y="5753"/>
                    <a:pt x="2339" y="5708"/>
                  </a:cubicBezTo>
                  <a:cubicBezTo>
                    <a:pt x="2369" y="5701"/>
                    <a:pt x="2400" y="5699"/>
                    <a:pt x="2430" y="5699"/>
                  </a:cubicBezTo>
                  <a:cubicBezTo>
                    <a:pt x="2578" y="5699"/>
                    <a:pt x="2732" y="5763"/>
                    <a:pt x="2861" y="5763"/>
                  </a:cubicBezTo>
                  <a:cubicBezTo>
                    <a:pt x="2921" y="5763"/>
                    <a:pt x="2975" y="5749"/>
                    <a:pt x="3020" y="5708"/>
                  </a:cubicBezTo>
                  <a:cubicBezTo>
                    <a:pt x="3184" y="5556"/>
                    <a:pt x="3009" y="5136"/>
                    <a:pt x="2819" y="4858"/>
                  </a:cubicBezTo>
                  <a:cubicBezTo>
                    <a:pt x="2628" y="4580"/>
                    <a:pt x="2301" y="2199"/>
                    <a:pt x="1881" y="1692"/>
                  </a:cubicBezTo>
                  <a:cubicBezTo>
                    <a:pt x="1462" y="1180"/>
                    <a:pt x="1614" y="303"/>
                    <a:pt x="1402" y="69"/>
                  </a:cubicBezTo>
                  <a:cubicBezTo>
                    <a:pt x="1358" y="20"/>
                    <a:pt x="1303" y="1"/>
                    <a:pt x="124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583;p77">
              <a:extLst>
                <a:ext uri="{FF2B5EF4-FFF2-40B4-BE49-F238E27FC236}">
                  <a16:creationId xmlns:a16="http://schemas.microsoft.com/office/drawing/2014/main" id="{8A4C7C94-AD02-42E3-A468-4508A8C392F3}"/>
                </a:ext>
              </a:extLst>
            </p:cNvPr>
            <p:cNvSpPr/>
            <p:nvPr/>
          </p:nvSpPr>
          <p:spPr>
            <a:xfrm>
              <a:off x="3539790" y="2114615"/>
              <a:ext cx="25904" cy="6925"/>
            </a:xfrm>
            <a:custGeom>
              <a:avLst/>
              <a:gdLst/>
              <a:ahLst/>
              <a:cxnLst/>
              <a:rect l="l" t="t" r="r" b="b"/>
              <a:pathLst>
                <a:path w="1025" h="274" extrusionOk="0">
                  <a:moveTo>
                    <a:pt x="33" y="1"/>
                  </a:moveTo>
                  <a:lnTo>
                    <a:pt x="0" y="208"/>
                  </a:lnTo>
                  <a:cubicBezTo>
                    <a:pt x="0" y="208"/>
                    <a:pt x="424" y="273"/>
                    <a:pt x="716" y="273"/>
                  </a:cubicBezTo>
                  <a:cubicBezTo>
                    <a:pt x="863" y="273"/>
                    <a:pt x="976" y="257"/>
                    <a:pt x="987" y="208"/>
                  </a:cubicBezTo>
                  <a:cubicBezTo>
                    <a:pt x="1025" y="61"/>
                    <a:pt x="33" y="1"/>
                    <a:pt x="3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0584;p77">
              <a:extLst>
                <a:ext uri="{FF2B5EF4-FFF2-40B4-BE49-F238E27FC236}">
                  <a16:creationId xmlns:a16="http://schemas.microsoft.com/office/drawing/2014/main" id="{1540077E-D80D-4980-A957-954DAC7B56DF}"/>
                </a:ext>
              </a:extLst>
            </p:cNvPr>
            <p:cNvGrpSpPr/>
            <p:nvPr/>
          </p:nvGrpSpPr>
          <p:grpSpPr>
            <a:xfrm>
              <a:off x="3498748" y="2102737"/>
              <a:ext cx="94772" cy="114004"/>
              <a:chOff x="3498748" y="2102737"/>
              <a:chExt cx="94772" cy="114004"/>
            </a:xfrm>
          </p:grpSpPr>
          <p:sp>
            <p:nvSpPr>
              <p:cNvPr id="124" name="Google Shape;10585;p77">
                <a:extLst>
                  <a:ext uri="{FF2B5EF4-FFF2-40B4-BE49-F238E27FC236}">
                    <a16:creationId xmlns:a16="http://schemas.microsoft.com/office/drawing/2014/main" id="{E412FA6D-9B1E-4C55-9C17-1A3A2A74B168}"/>
                  </a:ext>
                </a:extLst>
              </p:cNvPr>
              <p:cNvSpPr/>
              <p:nvPr/>
            </p:nvSpPr>
            <p:spPr>
              <a:xfrm>
                <a:off x="3563142" y="2118482"/>
                <a:ext cx="30378" cy="19940"/>
              </a:xfrm>
              <a:custGeom>
                <a:avLst/>
                <a:gdLst/>
                <a:ahLst/>
                <a:cxnLst/>
                <a:rect l="l" t="t" r="r" b="b"/>
                <a:pathLst>
                  <a:path w="1202" h="789" extrusionOk="0">
                    <a:moveTo>
                      <a:pt x="101" y="0"/>
                    </a:moveTo>
                    <a:cubicBezTo>
                      <a:pt x="63" y="17"/>
                      <a:pt x="30" y="49"/>
                      <a:pt x="24" y="93"/>
                    </a:cubicBezTo>
                    <a:cubicBezTo>
                      <a:pt x="0" y="160"/>
                      <a:pt x="698" y="788"/>
                      <a:pt x="967" y="788"/>
                    </a:cubicBezTo>
                    <a:cubicBezTo>
                      <a:pt x="1003" y="788"/>
                      <a:pt x="1031" y="777"/>
                      <a:pt x="1049" y="752"/>
                    </a:cubicBezTo>
                    <a:cubicBezTo>
                      <a:pt x="1201" y="540"/>
                      <a:pt x="101" y="0"/>
                      <a:pt x="10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586;p77">
                <a:extLst>
                  <a:ext uri="{FF2B5EF4-FFF2-40B4-BE49-F238E27FC236}">
                    <a16:creationId xmlns:a16="http://schemas.microsoft.com/office/drawing/2014/main" id="{74643AC5-3992-4A26-91B3-3F6564F9CBBC}"/>
                  </a:ext>
                </a:extLst>
              </p:cNvPr>
              <p:cNvSpPr/>
              <p:nvPr/>
            </p:nvSpPr>
            <p:spPr>
              <a:xfrm>
                <a:off x="3560665" y="2174309"/>
                <a:ext cx="22518" cy="28128"/>
              </a:xfrm>
              <a:custGeom>
                <a:avLst/>
                <a:gdLst/>
                <a:ahLst/>
                <a:cxnLst/>
                <a:rect l="l" t="t" r="r" b="b"/>
                <a:pathLst>
                  <a:path w="891" h="1113" extrusionOk="0">
                    <a:moveTo>
                      <a:pt x="139" y="0"/>
                    </a:moveTo>
                    <a:cubicBezTo>
                      <a:pt x="105" y="0"/>
                      <a:pt x="74" y="16"/>
                      <a:pt x="57" y="42"/>
                    </a:cubicBezTo>
                    <a:cubicBezTo>
                      <a:pt x="0" y="93"/>
                      <a:pt x="382" y="1112"/>
                      <a:pt x="621" y="1112"/>
                    </a:cubicBezTo>
                    <a:cubicBezTo>
                      <a:pt x="633" y="1112"/>
                      <a:pt x="645" y="1110"/>
                      <a:pt x="656" y="1104"/>
                    </a:cubicBezTo>
                    <a:cubicBezTo>
                      <a:pt x="891" y="990"/>
                      <a:pt x="166" y="3"/>
                      <a:pt x="166" y="3"/>
                    </a:cubicBezTo>
                    <a:cubicBezTo>
                      <a:pt x="157" y="1"/>
                      <a:pt x="148" y="0"/>
                      <a:pt x="13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587;p77">
                <a:extLst>
                  <a:ext uri="{FF2B5EF4-FFF2-40B4-BE49-F238E27FC236}">
                    <a16:creationId xmlns:a16="http://schemas.microsoft.com/office/drawing/2014/main" id="{B9383543-B3DD-44E0-ACDC-2D8428B38F03}"/>
                  </a:ext>
                </a:extLst>
              </p:cNvPr>
              <p:cNvSpPr/>
              <p:nvPr/>
            </p:nvSpPr>
            <p:spPr>
              <a:xfrm>
                <a:off x="3498748" y="2102737"/>
                <a:ext cx="44101" cy="29442"/>
              </a:xfrm>
              <a:custGeom>
                <a:avLst/>
                <a:gdLst/>
                <a:ahLst/>
                <a:cxnLst/>
                <a:rect l="l" t="t" r="r" b="b"/>
                <a:pathLst>
                  <a:path w="1745" h="1165" extrusionOk="0">
                    <a:moveTo>
                      <a:pt x="874" y="1"/>
                    </a:moveTo>
                    <a:cubicBezTo>
                      <a:pt x="646" y="1"/>
                      <a:pt x="413" y="128"/>
                      <a:pt x="235" y="443"/>
                    </a:cubicBezTo>
                    <a:cubicBezTo>
                      <a:pt x="0" y="866"/>
                      <a:pt x="330" y="1164"/>
                      <a:pt x="568" y="1164"/>
                    </a:cubicBezTo>
                    <a:cubicBezTo>
                      <a:pt x="634" y="1164"/>
                      <a:pt x="693" y="1141"/>
                      <a:pt x="731" y="1092"/>
                    </a:cubicBezTo>
                    <a:cubicBezTo>
                      <a:pt x="911" y="868"/>
                      <a:pt x="1543" y="917"/>
                      <a:pt x="1641" y="590"/>
                    </a:cubicBezTo>
                    <a:cubicBezTo>
                      <a:pt x="1744" y="258"/>
                      <a:pt x="1330" y="171"/>
                      <a:pt x="1330" y="171"/>
                    </a:cubicBezTo>
                    <a:cubicBezTo>
                      <a:pt x="1194" y="65"/>
                      <a:pt x="1035" y="1"/>
                      <a:pt x="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588;p77">
                <a:extLst>
                  <a:ext uri="{FF2B5EF4-FFF2-40B4-BE49-F238E27FC236}">
                    <a16:creationId xmlns:a16="http://schemas.microsoft.com/office/drawing/2014/main" id="{E6B23572-0652-44DA-91D9-9387B2BF1F03}"/>
                  </a:ext>
                </a:extLst>
              </p:cNvPr>
              <p:cNvSpPr/>
              <p:nvPr/>
            </p:nvSpPr>
            <p:spPr>
              <a:xfrm>
                <a:off x="3537259" y="2125714"/>
                <a:ext cx="22543" cy="28128"/>
              </a:xfrm>
              <a:custGeom>
                <a:avLst/>
                <a:gdLst/>
                <a:ahLst/>
                <a:cxnLst/>
                <a:rect l="l" t="t" r="r" b="b"/>
                <a:pathLst>
                  <a:path w="892" h="1113" extrusionOk="0">
                    <a:moveTo>
                      <a:pt x="140" y="1"/>
                    </a:moveTo>
                    <a:cubicBezTo>
                      <a:pt x="106" y="1"/>
                      <a:pt x="74" y="16"/>
                      <a:pt x="53" y="42"/>
                    </a:cubicBezTo>
                    <a:cubicBezTo>
                      <a:pt x="1" y="94"/>
                      <a:pt x="383" y="1113"/>
                      <a:pt x="622" y="1113"/>
                    </a:cubicBezTo>
                    <a:cubicBezTo>
                      <a:pt x="634" y="1113"/>
                      <a:pt x="646" y="1110"/>
                      <a:pt x="658" y="1105"/>
                    </a:cubicBezTo>
                    <a:cubicBezTo>
                      <a:pt x="892" y="990"/>
                      <a:pt x="167" y="4"/>
                      <a:pt x="167" y="4"/>
                    </a:cubicBezTo>
                    <a:cubicBezTo>
                      <a:pt x="158" y="2"/>
                      <a:pt x="149" y="1"/>
                      <a:pt x="14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589;p77">
                <a:extLst>
                  <a:ext uri="{FF2B5EF4-FFF2-40B4-BE49-F238E27FC236}">
                    <a16:creationId xmlns:a16="http://schemas.microsoft.com/office/drawing/2014/main" id="{7099598D-0865-45AA-8B67-94D3A9CE7212}"/>
                  </a:ext>
                </a:extLst>
              </p:cNvPr>
              <p:cNvSpPr/>
              <p:nvPr/>
            </p:nvSpPr>
            <p:spPr>
              <a:xfrm>
                <a:off x="3547574" y="2148480"/>
                <a:ext cx="22543" cy="28078"/>
              </a:xfrm>
              <a:custGeom>
                <a:avLst/>
                <a:gdLst/>
                <a:ahLst/>
                <a:cxnLst/>
                <a:rect l="l" t="t" r="r" b="b"/>
                <a:pathLst>
                  <a:path w="892" h="1111" extrusionOk="0">
                    <a:moveTo>
                      <a:pt x="150" y="0"/>
                    </a:moveTo>
                    <a:cubicBezTo>
                      <a:pt x="113" y="0"/>
                      <a:pt x="81" y="15"/>
                      <a:pt x="57" y="39"/>
                    </a:cubicBezTo>
                    <a:cubicBezTo>
                      <a:pt x="1" y="96"/>
                      <a:pt x="381" y="1111"/>
                      <a:pt x="620" y="1111"/>
                    </a:cubicBezTo>
                    <a:cubicBezTo>
                      <a:pt x="633" y="1111"/>
                      <a:pt x="645" y="1108"/>
                      <a:pt x="657" y="1102"/>
                    </a:cubicBezTo>
                    <a:cubicBezTo>
                      <a:pt x="891" y="987"/>
                      <a:pt x="166" y="1"/>
                      <a:pt x="166" y="1"/>
                    </a:cubicBezTo>
                    <a:cubicBezTo>
                      <a:pt x="161" y="0"/>
                      <a:pt x="155" y="0"/>
                      <a:pt x="15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590;p77">
                <a:extLst>
                  <a:ext uri="{FF2B5EF4-FFF2-40B4-BE49-F238E27FC236}">
                    <a16:creationId xmlns:a16="http://schemas.microsoft.com/office/drawing/2014/main" id="{35662060-23C7-4DA8-8B98-B71DAB223A98}"/>
                  </a:ext>
                </a:extLst>
              </p:cNvPr>
              <p:cNvSpPr/>
              <p:nvPr/>
            </p:nvSpPr>
            <p:spPr>
              <a:xfrm>
                <a:off x="3523894" y="2125129"/>
                <a:ext cx="23503" cy="31692"/>
              </a:xfrm>
              <a:custGeom>
                <a:avLst/>
                <a:gdLst/>
                <a:ahLst/>
                <a:cxnLst/>
                <a:rect l="l" t="t" r="r" b="b"/>
                <a:pathLst>
                  <a:path w="930" h="1254" extrusionOk="0">
                    <a:moveTo>
                      <a:pt x="156" y="0"/>
                    </a:moveTo>
                    <a:cubicBezTo>
                      <a:pt x="122" y="0"/>
                      <a:pt x="89" y="13"/>
                      <a:pt x="68" y="42"/>
                    </a:cubicBezTo>
                    <a:cubicBezTo>
                      <a:pt x="0" y="94"/>
                      <a:pt x="367" y="1254"/>
                      <a:pt x="632" y="1254"/>
                    </a:cubicBezTo>
                    <a:cubicBezTo>
                      <a:pt x="644" y="1254"/>
                      <a:pt x="656" y="1251"/>
                      <a:pt x="668" y="1247"/>
                    </a:cubicBezTo>
                    <a:cubicBezTo>
                      <a:pt x="929" y="1132"/>
                      <a:pt x="188" y="4"/>
                      <a:pt x="188" y="4"/>
                    </a:cubicBezTo>
                    <a:cubicBezTo>
                      <a:pt x="177" y="2"/>
                      <a:pt x="167" y="0"/>
                      <a:pt x="15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591;p77">
                <a:extLst>
                  <a:ext uri="{FF2B5EF4-FFF2-40B4-BE49-F238E27FC236}">
                    <a16:creationId xmlns:a16="http://schemas.microsoft.com/office/drawing/2014/main" id="{F10F25D9-BE95-4744-BE2C-7E3879E32879}"/>
                  </a:ext>
                </a:extLst>
              </p:cNvPr>
              <p:cNvSpPr/>
              <p:nvPr/>
            </p:nvSpPr>
            <p:spPr>
              <a:xfrm>
                <a:off x="3536682" y="2155708"/>
                <a:ext cx="23503" cy="31818"/>
              </a:xfrm>
              <a:custGeom>
                <a:avLst/>
                <a:gdLst/>
                <a:ahLst/>
                <a:cxnLst/>
                <a:rect l="l" t="t" r="r" b="b"/>
                <a:pathLst>
                  <a:path w="930" h="1259" extrusionOk="0">
                    <a:moveTo>
                      <a:pt x="161" y="0"/>
                    </a:moveTo>
                    <a:cubicBezTo>
                      <a:pt x="125" y="0"/>
                      <a:pt x="89" y="16"/>
                      <a:pt x="63" y="42"/>
                    </a:cubicBezTo>
                    <a:cubicBezTo>
                      <a:pt x="1" y="99"/>
                      <a:pt x="367" y="1259"/>
                      <a:pt x="628" y="1259"/>
                    </a:cubicBezTo>
                    <a:cubicBezTo>
                      <a:pt x="640" y="1259"/>
                      <a:pt x="652" y="1257"/>
                      <a:pt x="663" y="1252"/>
                    </a:cubicBezTo>
                    <a:cubicBezTo>
                      <a:pt x="930" y="1137"/>
                      <a:pt x="189" y="4"/>
                      <a:pt x="189" y="4"/>
                    </a:cubicBezTo>
                    <a:cubicBezTo>
                      <a:pt x="180" y="2"/>
                      <a:pt x="170" y="0"/>
                      <a:pt x="16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592;p77">
                <a:extLst>
                  <a:ext uri="{FF2B5EF4-FFF2-40B4-BE49-F238E27FC236}">
                    <a16:creationId xmlns:a16="http://schemas.microsoft.com/office/drawing/2014/main" id="{C4DBFDF6-4194-40DA-9FA5-013747F8BC67}"/>
                  </a:ext>
                </a:extLst>
              </p:cNvPr>
              <p:cNvSpPr/>
              <p:nvPr/>
            </p:nvSpPr>
            <p:spPr>
              <a:xfrm>
                <a:off x="3549495" y="2185024"/>
                <a:ext cx="23503" cy="31717"/>
              </a:xfrm>
              <a:custGeom>
                <a:avLst/>
                <a:gdLst/>
                <a:ahLst/>
                <a:cxnLst/>
                <a:rect l="l" t="t" r="r" b="b"/>
                <a:pathLst>
                  <a:path w="930" h="1255" extrusionOk="0">
                    <a:moveTo>
                      <a:pt x="156" y="0"/>
                    </a:moveTo>
                    <a:cubicBezTo>
                      <a:pt x="122" y="0"/>
                      <a:pt x="89" y="14"/>
                      <a:pt x="69" y="43"/>
                    </a:cubicBezTo>
                    <a:cubicBezTo>
                      <a:pt x="1" y="95"/>
                      <a:pt x="367" y="1254"/>
                      <a:pt x="633" y="1254"/>
                    </a:cubicBezTo>
                    <a:cubicBezTo>
                      <a:pt x="645" y="1254"/>
                      <a:pt x="656" y="1252"/>
                      <a:pt x="668" y="1247"/>
                    </a:cubicBezTo>
                    <a:cubicBezTo>
                      <a:pt x="930" y="1132"/>
                      <a:pt x="189" y="4"/>
                      <a:pt x="189" y="4"/>
                    </a:cubicBezTo>
                    <a:cubicBezTo>
                      <a:pt x="178" y="2"/>
                      <a:pt x="167" y="0"/>
                      <a:pt x="15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593;p77">
                <a:extLst>
                  <a:ext uri="{FF2B5EF4-FFF2-40B4-BE49-F238E27FC236}">
                    <a16:creationId xmlns:a16="http://schemas.microsoft.com/office/drawing/2014/main" id="{B20CF4A1-4EA2-4E7D-AA0A-934CD77115FC}"/>
                  </a:ext>
                </a:extLst>
              </p:cNvPr>
              <p:cNvSpPr/>
              <p:nvPr/>
            </p:nvSpPr>
            <p:spPr>
              <a:xfrm>
                <a:off x="3514922" y="2129349"/>
                <a:ext cx="18980" cy="29594"/>
              </a:xfrm>
              <a:custGeom>
                <a:avLst/>
                <a:gdLst/>
                <a:ahLst/>
                <a:cxnLst/>
                <a:rect l="l" t="t" r="r" b="b"/>
                <a:pathLst>
                  <a:path w="751" h="1171" extrusionOk="0">
                    <a:moveTo>
                      <a:pt x="141" y="1"/>
                    </a:moveTo>
                    <a:cubicBezTo>
                      <a:pt x="113" y="1"/>
                      <a:pt x="86" y="9"/>
                      <a:pt x="63" y="28"/>
                    </a:cubicBezTo>
                    <a:cubicBezTo>
                      <a:pt x="0" y="75"/>
                      <a:pt x="237" y="1171"/>
                      <a:pt x="475" y="1171"/>
                    </a:cubicBezTo>
                    <a:cubicBezTo>
                      <a:pt x="483" y="1171"/>
                      <a:pt x="491" y="1169"/>
                      <a:pt x="499" y="1167"/>
                    </a:cubicBezTo>
                    <a:cubicBezTo>
                      <a:pt x="750" y="1090"/>
                      <a:pt x="178" y="6"/>
                      <a:pt x="178" y="6"/>
                    </a:cubicBezTo>
                    <a:cubicBezTo>
                      <a:pt x="166" y="3"/>
                      <a:pt x="153" y="1"/>
                      <a:pt x="14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594;p77">
                <a:extLst>
                  <a:ext uri="{FF2B5EF4-FFF2-40B4-BE49-F238E27FC236}">
                    <a16:creationId xmlns:a16="http://schemas.microsoft.com/office/drawing/2014/main" id="{2BCAAABA-74BF-4572-98EC-F0097E6A5F8E}"/>
                  </a:ext>
                </a:extLst>
              </p:cNvPr>
              <p:cNvSpPr/>
              <p:nvPr/>
            </p:nvSpPr>
            <p:spPr>
              <a:xfrm>
                <a:off x="3523742" y="2158033"/>
                <a:ext cx="18954" cy="29695"/>
              </a:xfrm>
              <a:custGeom>
                <a:avLst/>
                <a:gdLst/>
                <a:ahLst/>
                <a:cxnLst/>
                <a:rect l="l" t="t" r="r" b="b"/>
                <a:pathLst>
                  <a:path w="750" h="1175" extrusionOk="0">
                    <a:moveTo>
                      <a:pt x="147" y="0"/>
                    </a:moveTo>
                    <a:cubicBezTo>
                      <a:pt x="118" y="0"/>
                      <a:pt x="87" y="12"/>
                      <a:pt x="63" y="32"/>
                    </a:cubicBezTo>
                    <a:cubicBezTo>
                      <a:pt x="0" y="74"/>
                      <a:pt x="237" y="1175"/>
                      <a:pt x="479" y="1175"/>
                    </a:cubicBezTo>
                    <a:cubicBezTo>
                      <a:pt x="488" y="1175"/>
                      <a:pt x="496" y="1173"/>
                      <a:pt x="505" y="1171"/>
                    </a:cubicBezTo>
                    <a:cubicBezTo>
                      <a:pt x="750" y="1089"/>
                      <a:pt x="178" y="4"/>
                      <a:pt x="178" y="4"/>
                    </a:cubicBezTo>
                    <a:cubicBezTo>
                      <a:pt x="168" y="2"/>
                      <a:pt x="158" y="0"/>
                      <a:pt x="1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595;p77">
                <a:extLst>
                  <a:ext uri="{FF2B5EF4-FFF2-40B4-BE49-F238E27FC236}">
                    <a16:creationId xmlns:a16="http://schemas.microsoft.com/office/drawing/2014/main" id="{EA8659ED-7FF2-4009-A28C-666148ABF47C}"/>
                  </a:ext>
                </a:extLst>
              </p:cNvPr>
              <p:cNvSpPr/>
              <p:nvPr/>
            </p:nvSpPr>
            <p:spPr>
              <a:xfrm>
                <a:off x="3532815" y="2185479"/>
                <a:ext cx="18980" cy="29645"/>
              </a:xfrm>
              <a:custGeom>
                <a:avLst/>
                <a:gdLst/>
                <a:ahLst/>
                <a:cxnLst/>
                <a:rect l="l" t="t" r="r" b="b"/>
                <a:pathLst>
                  <a:path w="751" h="1173" extrusionOk="0">
                    <a:moveTo>
                      <a:pt x="140" y="1"/>
                    </a:moveTo>
                    <a:cubicBezTo>
                      <a:pt x="113" y="1"/>
                      <a:pt x="86" y="12"/>
                      <a:pt x="64" y="30"/>
                    </a:cubicBezTo>
                    <a:cubicBezTo>
                      <a:pt x="1" y="77"/>
                      <a:pt x="238" y="1173"/>
                      <a:pt x="475" y="1173"/>
                    </a:cubicBezTo>
                    <a:cubicBezTo>
                      <a:pt x="483" y="1173"/>
                      <a:pt x="492" y="1172"/>
                      <a:pt x="500" y="1169"/>
                    </a:cubicBezTo>
                    <a:cubicBezTo>
                      <a:pt x="750" y="1093"/>
                      <a:pt x="178" y="8"/>
                      <a:pt x="178" y="8"/>
                    </a:cubicBezTo>
                    <a:cubicBezTo>
                      <a:pt x="166" y="3"/>
                      <a:pt x="153" y="1"/>
                      <a:pt x="14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596;p77">
                <a:extLst>
                  <a:ext uri="{FF2B5EF4-FFF2-40B4-BE49-F238E27FC236}">
                    <a16:creationId xmlns:a16="http://schemas.microsoft.com/office/drawing/2014/main" id="{51392AF1-C4A7-4871-8CDF-D87197EC84C8}"/>
                  </a:ext>
                </a:extLst>
              </p:cNvPr>
              <p:cNvSpPr/>
              <p:nvPr/>
            </p:nvSpPr>
            <p:spPr>
              <a:xfrm>
                <a:off x="3504990" y="2129349"/>
                <a:ext cx="14304" cy="25272"/>
              </a:xfrm>
              <a:custGeom>
                <a:avLst/>
                <a:gdLst/>
                <a:ahLst/>
                <a:cxnLst/>
                <a:rect l="l" t="t" r="r" b="b"/>
                <a:pathLst>
                  <a:path w="566" h="1000" extrusionOk="0">
                    <a:moveTo>
                      <a:pt x="121" y="0"/>
                    </a:moveTo>
                    <a:cubicBezTo>
                      <a:pt x="98" y="0"/>
                      <a:pt x="76" y="6"/>
                      <a:pt x="59" y="17"/>
                    </a:cubicBezTo>
                    <a:cubicBezTo>
                      <a:pt x="0" y="54"/>
                      <a:pt x="129" y="1000"/>
                      <a:pt x="332" y="1000"/>
                    </a:cubicBezTo>
                    <a:cubicBezTo>
                      <a:pt x="337" y="1000"/>
                      <a:pt x="342" y="999"/>
                      <a:pt x="348" y="998"/>
                    </a:cubicBezTo>
                    <a:cubicBezTo>
                      <a:pt x="565" y="949"/>
                      <a:pt x="157" y="6"/>
                      <a:pt x="157" y="6"/>
                    </a:cubicBezTo>
                    <a:cubicBezTo>
                      <a:pt x="145" y="2"/>
                      <a:pt x="133" y="0"/>
                      <a:pt x="12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597;p77">
                <a:extLst>
                  <a:ext uri="{FF2B5EF4-FFF2-40B4-BE49-F238E27FC236}">
                    <a16:creationId xmlns:a16="http://schemas.microsoft.com/office/drawing/2014/main" id="{A54FF064-CAEE-476C-BB64-0F7840485C1B}"/>
                  </a:ext>
                </a:extLst>
              </p:cNvPr>
              <p:cNvSpPr/>
              <p:nvPr/>
            </p:nvSpPr>
            <p:spPr>
              <a:xfrm>
                <a:off x="3510499" y="2153813"/>
                <a:ext cx="14304" cy="25323"/>
              </a:xfrm>
              <a:custGeom>
                <a:avLst/>
                <a:gdLst/>
                <a:ahLst/>
                <a:cxnLst/>
                <a:rect l="l" t="t" r="r" b="b"/>
                <a:pathLst>
                  <a:path w="566" h="1002" extrusionOk="0">
                    <a:moveTo>
                      <a:pt x="114" y="1"/>
                    </a:moveTo>
                    <a:cubicBezTo>
                      <a:pt x="94" y="1"/>
                      <a:pt x="75" y="6"/>
                      <a:pt x="59" y="19"/>
                    </a:cubicBezTo>
                    <a:cubicBezTo>
                      <a:pt x="0" y="56"/>
                      <a:pt x="129" y="1001"/>
                      <a:pt x="332" y="1001"/>
                    </a:cubicBezTo>
                    <a:cubicBezTo>
                      <a:pt x="337" y="1001"/>
                      <a:pt x="342" y="1001"/>
                      <a:pt x="347" y="1000"/>
                    </a:cubicBezTo>
                    <a:cubicBezTo>
                      <a:pt x="565" y="951"/>
                      <a:pt x="157" y="8"/>
                      <a:pt x="157" y="8"/>
                    </a:cubicBezTo>
                    <a:cubicBezTo>
                      <a:pt x="143" y="4"/>
                      <a:pt x="129" y="1"/>
                      <a:pt x="11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598;p77">
                <a:extLst>
                  <a:ext uri="{FF2B5EF4-FFF2-40B4-BE49-F238E27FC236}">
                    <a16:creationId xmlns:a16="http://schemas.microsoft.com/office/drawing/2014/main" id="{793467B5-E3DD-4360-B20F-8EB3C39669DA}"/>
                  </a:ext>
                </a:extLst>
              </p:cNvPr>
              <p:cNvSpPr/>
              <p:nvPr/>
            </p:nvSpPr>
            <p:spPr>
              <a:xfrm>
                <a:off x="3516287" y="2177316"/>
                <a:ext cx="14304" cy="25247"/>
              </a:xfrm>
              <a:custGeom>
                <a:avLst/>
                <a:gdLst/>
                <a:ahLst/>
                <a:cxnLst/>
                <a:rect l="l" t="t" r="r" b="b"/>
                <a:pathLst>
                  <a:path w="566" h="999" extrusionOk="0">
                    <a:moveTo>
                      <a:pt x="116" y="0"/>
                    </a:moveTo>
                    <a:cubicBezTo>
                      <a:pt x="96" y="0"/>
                      <a:pt x="75" y="7"/>
                      <a:pt x="59" y="21"/>
                    </a:cubicBezTo>
                    <a:cubicBezTo>
                      <a:pt x="0" y="53"/>
                      <a:pt x="128" y="998"/>
                      <a:pt x="331" y="998"/>
                    </a:cubicBezTo>
                    <a:cubicBezTo>
                      <a:pt x="336" y="998"/>
                      <a:pt x="342" y="998"/>
                      <a:pt x="347" y="996"/>
                    </a:cubicBezTo>
                    <a:cubicBezTo>
                      <a:pt x="565" y="947"/>
                      <a:pt x="157" y="10"/>
                      <a:pt x="157" y="10"/>
                    </a:cubicBezTo>
                    <a:cubicBezTo>
                      <a:pt x="144" y="3"/>
                      <a:pt x="130" y="0"/>
                      <a:pt x="11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0599;p77">
              <a:extLst>
                <a:ext uri="{FF2B5EF4-FFF2-40B4-BE49-F238E27FC236}">
                  <a16:creationId xmlns:a16="http://schemas.microsoft.com/office/drawing/2014/main" id="{F812F4E2-4622-4483-A0F5-D8B8088207E6}"/>
                </a:ext>
              </a:extLst>
            </p:cNvPr>
            <p:cNvSpPr/>
            <p:nvPr/>
          </p:nvSpPr>
          <p:spPr>
            <a:xfrm>
              <a:off x="3268262" y="2017165"/>
              <a:ext cx="96187" cy="59618"/>
            </a:xfrm>
            <a:custGeom>
              <a:avLst/>
              <a:gdLst/>
              <a:ahLst/>
              <a:cxnLst/>
              <a:rect l="l" t="t" r="r" b="b"/>
              <a:pathLst>
                <a:path w="3806" h="2359" extrusionOk="0">
                  <a:moveTo>
                    <a:pt x="2539" y="0"/>
                  </a:moveTo>
                  <a:cubicBezTo>
                    <a:pt x="2486" y="0"/>
                    <a:pt x="2446" y="18"/>
                    <a:pt x="2429" y="59"/>
                  </a:cubicBezTo>
                  <a:cubicBezTo>
                    <a:pt x="2315" y="315"/>
                    <a:pt x="1999" y="402"/>
                    <a:pt x="1906" y="418"/>
                  </a:cubicBezTo>
                  <a:cubicBezTo>
                    <a:pt x="1808" y="397"/>
                    <a:pt x="1497" y="315"/>
                    <a:pt x="1378" y="59"/>
                  </a:cubicBezTo>
                  <a:cubicBezTo>
                    <a:pt x="1360" y="20"/>
                    <a:pt x="1320" y="2"/>
                    <a:pt x="1268" y="2"/>
                  </a:cubicBezTo>
                  <a:cubicBezTo>
                    <a:pt x="919" y="2"/>
                    <a:pt x="0" y="790"/>
                    <a:pt x="1171" y="1306"/>
                  </a:cubicBezTo>
                  <a:cubicBezTo>
                    <a:pt x="1171" y="1306"/>
                    <a:pt x="1018" y="1693"/>
                    <a:pt x="1247" y="1857"/>
                  </a:cubicBezTo>
                  <a:cubicBezTo>
                    <a:pt x="1427" y="1993"/>
                    <a:pt x="1748" y="1879"/>
                    <a:pt x="1873" y="2097"/>
                  </a:cubicBezTo>
                  <a:lnTo>
                    <a:pt x="1873" y="2358"/>
                  </a:lnTo>
                  <a:cubicBezTo>
                    <a:pt x="1873" y="2293"/>
                    <a:pt x="1884" y="2227"/>
                    <a:pt x="1906" y="2162"/>
                  </a:cubicBezTo>
                  <a:cubicBezTo>
                    <a:pt x="1922" y="2227"/>
                    <a:pt x="1933" y="2293"/>
                    <a:pt x="1933" y="2358"/>
                  </a:cubicBezTo>
                  <a:lnTo>
                    <a:pt x="1933" y="2097"/>
                  </a:lnTo>
                  <a:cubicBezTo>
                    <a:pt x="2059" y="1879"/>
                    <a:pt x="2380" y="1993"/>
                    <a:pt x="2560" y="1857"/>
                  </a:cubicBezTo>
                  <a:cubicBezTo>
                    <a:pt x="2789" y="1693"/>
                    <a:pt x="2642" y="1306"/>
                    <a:pt x="2642" y="1306"/>
                  </a:cubicBezTo>
                  <a:cubicBezTo>
                    <a:pt x="3805" y="791"/>
                    <a:pt x="2887" y="0"/>
                    <a:pt x="25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600;p77">
              <a:extLst>
                <a:ext uri="{FF2B5EF4-FFF2-40B4-BE49-F238E27FC236}">
                  <a16:creationId xmlns:a16="http://schemas.microsoft.com/office/drawing/2014/main" id="{A1EBEBEE-7EEA-4C29-A611-322738DFF941}"/>
                </a:ext>
              </a:extLst>
            </p:cNvPr>
            <p:cNvSpPr/>
            <p:nvPr/>
          </p:nvSpPr>
          <p:spPr>
            <a:xfrm>
              <a:off x="3320602" y="2071450"/>
              <a:ext cx="115521" cy="287399"/>
            </a:xfrm>
            <a:custGeom>
              <a:avLst/>
              <a:gdLst/>
              <a:ahLst/>
              <a:cxnLst/>
              <a:rect l="l" t="t" r="r" b="b"/>
              <a:pathLst>
                <a:path w="4571" h="11372" extrusionOk="0">
                  <a:moveTo>
                    <a:pt x="2889" y="1"/>
                  </a:moveTo>
                  <a:cubicBezTo>
                    <a:pt x="2552" y="1"/>
                    <a:pt x="2516" y="477"/>
                    <a:pt x="2516" y="477"/>
                  </a:cubicBezTo>
                  <a:cubicBezTo>
                    <a:pt x="2135" y="766"/>
                    <a:pt x="2031" y="1365"/>
                    <a:pt x="2380" y="1572"/>
                  </a:cubicBezTo>
                  <a:cubicBezTo>
                    <a:pt x="2729" y="1785"/>
                    <a:pt x="734" y="9179"/>
                    <a:pt x="522" y="9544"/>
                  </a:cubicBezTo>
                  <a:cubicBezTo>
                    <a:pt x="312" y="9905"/>
                    <a:pt x="0" y="11337"/>
                    <a:pt x="389" y="11337"/>
                  </a:cubicBezTo>
                  <a:cubicBezTo>
                    <a:pt x="393" y="11337"/>
                    <a:pt x="397" y="11337"/>
                    <a:pt x="402" y="11337"/>
                  </a:cubicBezTo>
                  <a:cubicBezTo>
                    <a:pt x="791" y="11311"/>
                    <a:pt x="755" y="10865"/>
                    <a:pt x="1118" y="10865"/>
                  </a:cubicBezTo>
                  <a:cubicBezTo>
                    <a:pt x="1136" y="10865"/>
                    <a:pt x="1155" y="10866"/>
                    <a:pt x="1176" y="10868"/>
                  </a:cubicBezTo>
                  <a:cubicBezTo>
                    <a:pt x="1545" y="10906"/>
                    <a:pt x="1708" y="11372"/>
                    <a:pt x="2017" y="11372"/>
                  </a:cubicBezTo>
                  <a:cubicBezTo>
                    <a:pt x="2063" y="11372"/>
                    <a:pt x="2113" y="11361"/>
                    <a:pt x="2167" y="11337"/>
                  </a:cubicBezTo>
                  <a:cubicBezTo>
                    <a:pt x="2576" y="11157"/>
                    <a:pt x="1966" y="10214"/>
                    <a:pt x="1966" y="9239"/>
                  </a:cubicBezTo>
                  <a:cubicBezTo>
                    <a:pt x="1966" y="8264"/>
                    <a:pt x="3399" y="2123"/>
                    <a:pt x="3399" y="2123"/>
                  </a:cubicBezTo>
                  <a:cubicBezTo>
                    <a:pt x="3399" y="2123"/>
                    <a:pt x="4570" y="1344"/>
                    <a:pt x="3579" y="401"/>
                  </a:cubicBezTo>
                  <a:cubicBezTo>
                    <a:pt x="3267" y="103"/>
                    <a:pt x="3046" y="1"/>
                    <a:pt x="28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601;p77">
              <a:extLst>
                <a:ext uri="{FF2B5EF4-FFF2-40B4-BE49-F238E27FC236}">
                  <a16:creationId xmlns:a16="http://schemas.microsoft.com/office/drawing/2014/main" id="{39158E24-1581-4968-872E-B017ACABE44F}"/>
                </a:ext>
              </a:extLst>
            </p:cNvPr>
            <p:cNvSpPr/>
            <p:nvPr/>
          </p:nvSpPr>
          <p:spPr>
            <a:xfrm>
              <a:off x="3314359" y="2364181"/>
              <a:ext cx="78648" cy="262885"/>
            </a:xfrm>
            <a:custGeom>
              <a:avLst/>
              <a:gdLst/>
              <a:ahLst/>
              <a:cxnLst/>
              <a:rect l="l" t="t" r="r" b="b"/>
              <a:pathLst>
                <a:path w="3112" h="10402" extrusionOk="0">
                  <a:moveTo>
                    <a:pt x="2136" y="1743"/>
                  </a:moveTo>
                  <a:cubicBezTo>
                    <a:pt x="2136" y="1743"/>
                    <a:pt x="2262" y="4031"/>
                    <a:pt x="2136" y="4544"/>
                  </a:cubicBezTo>
                  <a:cubicBezTo>
                    <a:pt x="2011" y="5056"/>
                    <a:pt x="1630" y="7372"/>
                    <a:pt x="1619" y="7791"/>
                  </a:cubicBezTo>
                  <a:cubicBezTo>
                    <a:pt x="1619" y="7806"/>
                    <a:pt x="1618" y="7813"/>
                    <a:pt x="1618" y="7813"/>
                  </a:cubicBezTo>
                  <a:cubicBezTo>
                    <a:pt x="1611" y="7813"/>
                    <a:pt x="1595" y="2537"/>
                    <a:pt x="2136" y="1743"/>
                  </a:cubicBezTo>
                  <a:close/>
                  <a:moveTo>
                    <a:pt x="2132" y="0"/>
                  </a:moveTo>
                  <a:cubicBezTo>
                    <a:pt x="1550" y="0"/>
                    <a:pt x="1537" y="604"/>
                    <a:pt x="1537" y="604"/>
                  </a:cubicBezTo>
                  <a:cubicBezTo>
                    <a:pt x="1537" y="604"/>
                    <a:pt x="1136" y="226"/>
                    <a:pt x="823" y="226"/>
                  </a:cubicBezTo>
                  <a:cubicBezTo>
                    <a:pt x="709" y="226"/>
                    <a:pt x="607" y="276"/>
                    <a:pt x="540" y="413"/>
                  </a:cubicBezTo>
                  <a:cubicBezTo>
                    <a:pt x="289" y="925"/>
                    <a:pt x="872" y="2075"/>
                    <a:pt x="861" y="2506"/>
                  </a:cubicBezTo>
                  <a:cubicBezTo>
                    <a:pt x="845" y="2936"/>
                    <a:pt x="763" y="8707"/>
                    <a:pt x="763" y="8707"/>
                  </a:cubicBezTo>
                  <a:cubicBezTo>
                    <a:pt x="763" y="8707"/>
                    <a:pt x="0" y="10069"/>
                    <a:pt x="583" y="10341"/>
                  </a:cubicBezTo>
                  <a:cubicBezTo>
                    <a:pt x="672" y="10383"/>
                    <a:pt x="763" y="10401"/>
                    <a:pt x="855" y="10401"/>
                  </a:cubicBezTo>
                  <a:cubicBezTo>
                    <a:pt x="1368" y="10401"/>
                    <a:pt x="1886" y="9840"/>
                    <a:pt x="1886" y="9840"/>
                  </a:cubicBezTo>
                  <a:cubicBezTo>
                    <a:pt x="1886" y="9840"/>
                    <a:pt x="2763" y="9301"/>
                    <a:pt x="2098" y="8510"/>
                  </a:cubicBezTo>
                  <a:cubicBezTo>
                    <a:pt x="1433" y="7720"/>
                    <a:pt x="2501" y="5890"/>
                    <a:pt x="2458" y="3813"/>
                  </a:cubicBezTo>
                  <a:cubicBezTo>
                    <a:pt x="2414" y="1732"/>
                    <a:pt x="2594" y="1187"/>
                    <a:pt x="2594" y="1187"/>
                  </a:cubicBezTo>
                  <a:cubicBezTo>
                    <a:pt x="2594" y="1187"/>
                    <a:pt x="3112" y="174"/>
                    <a:pt x="2333" y="21"/>
                  </a:cubicBezTo>
                  <a:cubicBezTo>
                    <a:pt x="2259" y="7"/>
                    <a:pt x="2193" y="0"/>
                    <a:pt x="213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602;p77">
              <a:extLst>
                <a:ext uri="{FF2B5EF4-FFF2-40B4-BE49-F238E27FC236}">
                  <a16:creationId xmlns:a16="http://schemas.microsoft.com/office/drawing/2014/main" id="{5495EB27-8A89-44DE-9601-377A9B4CF41C}"/>
                </a:ext>
              </a:extLst>
            </p:cNvPr>
            <p:cNvSpPr/>
            <p:nvPr/>
          </p:nvSpPr>
          <p:spPr>
            <a:xfrm>
              <a:off x="3205283" y="1741138"/>
              <a:ext cx="222019" cy="211278"/>
            </a:xfrm>
            <a:custGeom>
              <a:avLst/>
              <a:gdLst/>
              <a:ahLst/>
              <a:cxnLst/>
              <a:rect l="l" t="t" r="r" b="b"/>
              <a:pathLst>
                <a:path w="8785" h="8360" extrusionOk="0">
                  <a:moveTo>
                    <a:pt x="4398" y="252"/>
                  </a:moveTo>
                  <a:cubicBezTo>
                    <a:pt x="5553" y="290"/>
                    <a:pt x="6567" y="502"/>
                    <a:pt x="6567" y="709"/>
                  </a:cubicBezTo>
                  <a:cubicBezTo>
                    <a:pt x="6567" y="726"/>
                    <a:pt x="6567" y="737"/>
                    <a:pt x="6561" y="747"/>
                  </a:cubicBezTo>
                  <a:cubicBezTo>
                    <a:pt x="5771" y="480"/>
                    <a:pt x="4720" y="415"/>
                    <a:pt x="4387" y="404"/>
                  </a:cubicBezTo>
                  <a:lnTo>
                    <a:pt x="4371" y="404"/>
                  </a:lnTo>
                  <a:cubicBezTo>
                    <a:pt x="4044" y="415"/>
                    <a:pt x="3020" y="480"/>
                    <a:pt x="2235" y="747"/>
                  </a:cubicBezTo>
                  <a:cubicBezTo>
                    <a:pt x="2229" y="737"/>
                    <a:pt x="2229" y="726"/>
                    <a:pt x="2229" y="709"/>
                  </a:cubicBezTo>
                  <a:cubicBezTo>
                    <a:pt x="2229" y="502"/>
                    <a:pt x="3243" y="290"/>
                    <a:pt x="4398" y="252"/>
                  </a:cubicBezTo>
                  <a:close/>
                  <a:moveTo>
                    <a:pt x="2273" y="1118"/>
                  </a:moveTo>
                  <a:cubicBezTo>
                    <a:pt x="2458" y="1238"/>
                    <a:pt x="2660" y="1331"/>
                    <a:pt x="2867" y="1396"/>
                  </a:cubicBezTo>
                  <a:cubicBezTo>
                    <a:pt x="2747" y="1412"/>
                    <a:pt x="2627" y="1429"/>
                    <a:pt x="2507" y="1450"/>
                  </a:cubicBezTo>
                  <a:cubicBezTo>
                    <a:pt x="2202" y="1499"/>
                    <a:pt x="1908" y="1587"/>
                    <a:pt x="1625" y="1701"/>
                  </a:cubicBezTo>
                  <a:cubicBezTo>
                    <a:pt x="1619" y="1685"/>
                    <a:pt x="1619" y="1663"/>
                    <a:pt x="1619" y="1641"/>
                  </a:cubicBezTo>
                  <a:cubicBezTo>
                    <a:pt x="1619" y="1434"/>
                    <a:pt x="1886" y="1260"/>
                    <a:pt x="2273" y="1118"/>
                  </a:cubicBezTo>
                  <a:close/>
                  <a:moveTo>
                    <a:pt x="6518" y="1123"/>
                  </a:moveTo>
                  <a:cubicBezTo>
                    <a:pt x="6910" y="1260"/>
                    <a:pt x="7177" y="1434"/>
                    <a:pt x="7177" y="1647"/>
                  </a:cubicBezTo>
                  <a:cubicBezTo>
                    <a:pt x="7177" y="1663"/>
                    <a:pt x="7172" y="1685"/>
                    <a:pt x="7166" y="1701"/>
                  </a:cubicBezTo>
                  <a:cubicBezTo>
                    <a:pt x="6883" y="1587"/>
                    <a:pt x="6589" y="1499"/>
                    <a:pt x="6289" y="1450"/>
                  </a:cubicBezTo>
                  <a:cubicBezTo>
                    <a:pt x="6169" y="1429"/>
                    <a:pt x="6044" y="1412"/>
                    <a:pt x="5929" y="1396"/>
                  </a:cubicBezTo>
                  <a:cubicBezTo>
                    <a:pt x="6136" y="1331"/>
                    <a:pt x="6333" y="1238"/>
                    <a:pt x="6518" y="1123"/>
                  </a:cubicBezTo>
                  <a:close/>
                  <a:moveTo>
                    <a:pt x="1521" y="2170"/>
                  </a:moveTo>
                  <a:cubicBezTo>
                    <a:pt x="1685" y="2290"/>
                    <a:pt x="1864" y="2377"/>
                    <a:pt x="2055" y="2426"/>
                  </a:cubicBezTo>
                  <a:cubicBezTo>
                    <a:pt x="1788" y="2491"/>
                    <a:pt x="1532" y="2578"/>
                    <a:pt x="1281" y="2687"/>
                  </a:cubicBezTo>
                  <a:cubicBezTo>
                    <a:pt x="1265" y="2649"/>
                    <a:pt x="1260" y="2611"/>
                    <a:pt x="1260" y="2567"/>
                  </a:cubicBezTo>
                  <a:cubicBezTo>
                    <a:pt x="1260" y="2404"/>
                    <a:pt x="1363" y="2273"/>
                    <a:pt x="1521" y="2170"/>
                  </a:cubicBezTo>
                  <a:close/>
                  <a:moveTo>
                    <a:pt x="7270" y="2170"/>
                  </a:moveTo>
                  <a:cubicBezTo>
                    <a:pt x="7428" y="2273"/>
                    <a:pt x="7537" y="2404"/>
                    <a:pt x="7537" y="2567"/>
                  </a:cubicBezTo>
                  <a:cubicBezTo>
                    <a:pt x="7537" y="2611"/>
                    <a:pt x="7526" y="2649"/>
                    <a:pt x="7509" y="2687"/>
                  </a:cubicBezTo>
                  <a:cubicBezTo>
                    <a:pt x="7264" y="2578"/>
                    <a:pt x="7003" y="2491"/>
                    <a:pt x="6741" y="2426"/>
                  </a:cubicBezTo>
                  <a:cubicBezTo>
                    <a:pt x="6932" y="2377"/>
                    <a:pt x="7112" y="2290"/>
                    <a:pt x="7270" y="2170"/>
                  </a:cubicBezTo>
                  <a:close/>
                  <a:moveTo>
                    <a:pt x="982" y="4028"/>
                  </a:moveTo>
                  <a:cubicBezTo>
                    <a:pt x="1570" y="4377"/>
                    <a:pt x="2769" y="4436"/>
                    <a:pt x="3494" y="4436"/>
                  </a:cubicBezTo>
                  <a:cubicBezTo>
                    <a:pt x="3652" y="4436"/>
                    <a:pt x="3782" y="4436"/>
                    <a:pt x="3880" y="4431"/>
                  </a:cubicBezTo>
                  <a:lnTo>
                    <a:pt x="3880" y="4431"/>
                  </a:lnTo>
                  <a:cubicBezTo>
                    <a:pt x="3799" y="4594"/>
                    <a:pt x="3706" y="4752"/>
                    <a:pt x="3603" y="4900"/>
                  </a:cubicBezTo>
                  <a:cubicBezTo>
                    <a:pt x="3319" y="4913"/>
                    <a:pt x="3064" y="4919"/>
                    <a:pt x="2835" y="4919"/>
                  </a:cubicBezTo>
                  <a:cubicBezTo>
                    <a:pt x="1207" y="4919"/>
                    <a:pt x="886" y="4612"/>
                    <a:pt x="824" y="4469"/>
                  </a:cubicBezTo>
                  <a:cubicBezTo>
                    <a:pt x="769" y="4327"/>
                    <a:pt x="878" y="4148"/>
                    <a:pt x="982" y="4028"/>
                  </a:cubicBezTo>
                  <a:close/>
                  <a:moveTo>
                    <a:pt x="7815" y="4028"/>
                  </a:moveTo>
                  <a:cubicBezTo>
                    <a:pt x="7913" y="4148"/>
                    <a:pt x="8027" y="4327"/>
                    <a:pt x="7967" y="4469"/>
                  </a:cubicBezTo>
                  <a:cubicBezTo>
                    <a:pt x="7910" y="4616"/>
                    <a:pt x="7588" y="4921"/>
                    <a:pt x="5984" y="4921"/>
                  </a:cubicBezTo>
                  <a:cubicBezTo>
                    <a:pt x="5748" y="4921"/>
                    <a:pt x="5483" y="4914"/>
                    <a:pt x="5188" y="4900"/>
                  </a:cubicBezTo>
                  <a:cubicBezTo>
                    <a:pt x="5085" y="4752"/>
                    <a:pt x="4992" y="4594"/>
                    <a:pt x="4910" y="4431"/>
                  </a:cubicBezTo>
                  <a:cubicBezTo>
                    <a:pt x="5014" y="4431"/>
                    <a:pt x="5145" y="4436"/>
                    <a:pt x="5303" y="4436"/>
                  </a:cubicBezTo>
                  <a:cubicBezTo>
                    <a:pt x="6022" y="4436"/>
                    <a:pt x="7221" y="4377"/>
                    <a:pt x="7815" y="4028"/>
                  </a:cubicBezTo>
                  <a:close/>
                  <a:moveTo>
                    <a:pt x="8043" y="4911"/>
                  </a:moveTo>
                  <a:cubicBezTo>
                    <a:pt x="8114" y="5003"/>
                    <a:pt x="8169" y="5128"/>
                    <a:pt x="8131" y="5227"/>
                  </a:cubicBezTo>
                  <a:cubicBezTo>
                    <a:pt x="8083" y="5337"/>
                    <a:pt x="7803" y="5686"/>
                    <a:pt x="6022" y="5686"/>
                  </a:cubicBezTo>
                  <a:cubicBezTo>
                    <a:pt x="5957" y="5686"/>
                    <a:pt x="5889" y="5685"/>
                    <a:pt x="5820" y="5684"/>
                  </a:cubicBezTo>
                  <a:cubicBezTo>
                    <a:pt x="5690" y="5537"/>
                    <a:pt x="5575" y="5401"/>
                    <a:pt x="5472" y="5276"/>
                  </a:cubicBezTo>
                  <a:lnTo>
                    <a:pt x="5472" y="5276"/>
                  </a:lnTo>
                  <a:cubicBezTo>
                    <a:pt x="5640" y="5281"/>
                    <a:pt x="5799" y="5281"/>
                    <a:pt x="5951" y="5281"/>
                  </a:cubicBezTo>
                  <a:cubicBezTo>
                    <a:pt x="6986" y="5281"/>
                    <a:pt x="7678" y="5161"/>
                    <a:pt x="8043" y="4911"/>
                  </a:cubicBezTo>
                  <a:close/>
                  <a:moveTo>
                    <a:pt x="747" y="4916"/>
                  </a:moveTo>
                  <a:cubicBezTo>
                    <a:pt x="1112" y="5167"/>
                    <a:pt x="1804" y="5286"/>
                    <a:pt x="2845" y="5286"/>
                  </a:cubicBezTo>
                  <a:cubicBezTo>
                    <a:pt x="2998" y="5286"/>
                    <a:pt x="3156" y="5286"/>
                    <a:pt x="3319" y="5281"/>
                  </a:cubicBezTo>
                  <a:lnTo>
                    <a:pt x="3319" y="5281"/>
                  </a:lnTo>
                  <a:cubicBezTo>
                    <a:pt x="3221" y="5401"/>
                    <a:pt x="3107" y="5537"/>
                    <a:pt x="2970" y="5684"/>
                  </a:cubicBezTo>
                  <a:cubicBezTo>
                    <a:pt x="2900" y="5685"/>
                    <a:pt x="2832" y="5686"/>
                    <a:pt x="2766" y="5686"/>
                  </a:cubicBezTo>
                  <a:cubicBezTo>
                    <a:pt x="988" y="5686"/>
                    <a:pt x="708" y="5342"/>
                    <a:pt x="666" y="5232"/>
                  </a:cubicBezTo>
                  <a:cubicBezTo>
                    <a:pt x="627" y="5134"/>
                    <a:pt x="682" y="5009"/>
                    <a:pt x="747" y="4916"/>
                  </a:cubicBezTo>
                  <a:close/>
                  <a:moveTo>
                    <a:pt x="627" y="5690"/>
                  </a:moveTo>
                  <a:cubicBezTo>
                    <a:pt x="993" y="5924"/>
                    <a:pt x="1668" y="6038"/>
                    <a:pt x="2654" y="6049"/>
                  </a:cubicBezTo>
                  <a:cubicBezTo>
                    <a:pt x="2529" y="6202"/>
                    <a:pt x="2409" y="6360"/>
                    <a:pt x="2300" y="6523"/>
                  </a:cubicBezTo>
                  <a:cubicBezTo>
                    <a:pt x="2058" y="6545"/>
                    <a:pt x="1849" y="6555"/>
                    <a:pt x="1668" y="6555"/>
                  </a:cubicBezTo>
                  <a:cubicBezTo>
                    <a:pt x="808" y="6555"/>
                    <a:pt x="583" y="6343"/>
                    <a:pt x="529" y="6235"/>
                  </a:cubicBezTo>
                  <a:cubicBezTo>
                    <a:pt x="442" y="6077"/>
                    <a:pt x="535" y="5848"/>
                    <a:pt x="627" y="5690"/>
                  </a:cubicBezTo>
                  <a:close/>
                  <a:moveTo>
                    <a:pt x="8174" y="5690"/>
                  </a:moveTo>
                  <a:cubicBezTo>
                    <a:pt x="8261" y="5848"/>
                    <a:pt x="8354" y="6077"/>
                    <a:pt x="8267" y="6235"/>
                  </a:cubicBezTo>
                  <a:lnTo>
                    <a:pt x="8267" y="6240"/>
                  </a:lnTo>
                  <a:cubicBezTo>
                    <a:pt x="8213" y="6348"/>
                    <a:pt x="7986" y="6555"/>
                    <a:pt x="7135" y="6555"/>
                  </a:cubicBezTo>
                  <a:cubicBezTo>
                    <a:pt x="6952" y="6555"/>
                    <a:pt x="6741" y="6546"/>
                    <a:pt x="6496" y="6523"/>
                  </a:cubicBezTo>
                  <a:cubicBezTo>
                    <a:pt x="6387" y="6360"/>
                    <a:pt x="6267" y="6202"/>
                    <a:pt x="6142" y="6049"/>
                  </a:cubicBezTo>
                  <a:cubicBezTo>
                    <a:pt x="7134" y="6038"/>
                    <a:pt x="7804" y="5924"/>
                    <a:pt x="8174" y="5690"/>
                  </a:cubicBezTo>
                  <a:close/>
                  <a:moveTo>
                    <a:pt x="546" y="6725"/>
                  </a:moveTo>
                  <a:cubicBezTo>
                    <a:pt x="802" y="6856"/>
                    <a:pt x="1172" y="6916"/>
                    <a:pt x="1657" y="6916"/>
                  </a:cubicBezTo>
                  <a:cubicBezTo>
                    <a:pt x="1788" y="6916"/>
                    <a:pt x="1924" y="6916"/>
                    <a:pt x="2066" y="6905"/>
                  </a:cubicBezTo>
                  <a:lnTo>
                    <a:pt x="2066" y="6905"/>
                  </a:lnTo>
                  <a:cubicBezTo>
                    <a:pt x="2050" y="6948"/>
                    <a:pt x="2028" y="6987"/>
                    <a:pt x="2006" y="7019"/>
                  </a:cubicBezTo>
                  <a:cubicBezTo>
                    <a:pt x="1534" y="7147"/>
                    <a:pt x="1212" y="7189"/>
                    <a:pt x="993" y="7189"/>
                  </a:cubicBezTo>
                  <a:cubicBezTo>
                    <a:pt x="681" y="7189"/>
                    <a:pt x="578" y="7104"/>
                    <a:pt x="546" y="7063"/>
                  </a:cubicBezTo>
                  <a:cubicBezTo>
                    <a:pt x="486" y="6981"/>
                    <a:pt x="508" y="6845"/>
                    <a:pt x="546" y="6725"/>
                  </a:cubicBezTo>
                  <a:close/>
                  <a:moveTo>
                    <a:pt x="8245" y="6730"/>
                  </a:moveTo>
                  <a:cubicBezTo>
                    <a:pt x="8283" y="6845"/>
                    <a:pt x="8305" y="6981"/>
                    <a:pt x="8245" y="7068"/>
                  </a:cubicBezTo>
                  <a:cubicBezTo>
                    <a:pt x="8216" y="7107"/>
                    <a:pt x="8112" y="7191"/>
                    <a:pt x="7796" y="7191"/>
                  </a:cubicBezTo>
                  <a:cubicBezTo>
                    <a:pt x="7577" y="7191"/>
                    <a:pt x="7255" y="7150"/>
                    <a:pt x="6785" y="7025"/>
                  </a:cubicBezTo>
                  <a:cubicBezTo>
                    <a:pt x="6768" y="6987"/>
                    <a:pt x="6747" y="6948"/>
                    <a:pt x="6725" y="6910"/>
                  </a:cubicBezTo>
                  <a:lnTo>
                    <a:pt x="6725" y="6910"/>
                  </a:lnTo>
                  <a:cubicBezTo>
                    <a:pt x="6867" y="6921"/>
                    <a:pt x="7003" y="6921"/>
                    <a:pt x="7134" y="6921"/>
                  </a:cubicBezTo>
                  <a:cubicBezTo>
                    <a:pt x="7624" y="6921"/>
                    <a:pt x="7989" y="6856"/>
                    <a:pt x="8245" y="6730"/>
                  </a:cubicBezTo>
                  <a:close/>
                  <a:moveTo>
                    <a:pt x="1810" y="7444"/>
                  </a:moveTo>
                  <a:cubicBezTo>
                    <a:pt x="1630" y="7848"/>
                    <a:pt x="1559" y="7973"/>
                    <a:pt x="1069" y="7995"/>
                  </a:cubicBezTo>
                  <a:cubicBezTo>
                    <a:pt x="1039" y="7996"/>
                    <a:pt x="1009" y="7997"/>
                    <a:pt x="978" y="7997"/>
                  </a:cubicBezTo>
                  <a:cubicBezTo>
                    <a:pt x="814" y="7997"/>
                    <a:pt x="642" y="7968"/>
                    <a:pt x="573" y="7858"/>
                  </a:cubicBezTo>
                  <a:cubicBezTo>
                    <a:pt x="513" y="7766"/>
                    <a:pt x="529" y="7613"/>
                    <a:pt x="567" y="7493"/>
                  </a:cubicBezTo>
                  <a:lnTo>
                    <a:pt x="567" y="7493"/>
                  </a:lnTo>
                  <a:cubicBezTo>
                    <a:pt x="690" y="7533"/>
                    <a:pt x="821" y="7554"/>
                    <a:pt x="953" y="7554"/>
                  </a:cubicBezTo>
                  <a:cubicBezTo>
                    <a:pt x="968" y="7554"/>
                    <a:pt x="983" y="7554"/>
                    <a:pt x="998" y="7553"/>
                  </a:cubicBezTo>
                  <a:cubicBezTo>
                    <a:pt x="1270" y="7548"/>
                    <a:pt x="1543" y="7510"/>
                    <a:pt x="1810" y="7444"/>
                  </a:cubicBezTo>
                  <a:close/>
                  <a:moveTo>
                    <a:pt x="6981" y="7450"/>
                  </a:moveTo>
                  <a:cubicBezTo>
                    <a:pt x="7253" y="7515"/>
                    <a:pt x="7526" y="7553"/>
                    <a:pt x="7798" y="7559"/>
                  </a:cubicBezTo>
                  <a:cubicBezTo>
                    <a:pt x="7945" y="7559"/>
                    <a:pt x="8093" y="7542"/>
                    <a:pt x="8229" y="7499"/>
                  </a:cubicBezTo>
                  <a:lnTo>
                    <a:pt x="8229" y="7499"/>
                  </a:lnTo>
                  <a:cubicBezTo>
                    <a:pt x="8261" y="7613"/>
                    <a:pt x="8283" y="7766"/>
                    <a:pt x="8218" y="7858"/>
                  </a:cubicBezTo>
                  <a:lnTo>
                    <a:pt x="8223" y="7864"/>
                  </a:lnTo>
                  <a:cubicBezTo>
                    <a:pt x="8150" y="7976"/>
                    <a:pt x="7954" y="8001"/>
                    <a:pt x="7785" y="8001"/>
                  </a:cubicBezTo>
                  <a:cubicBezTo>
                    <a:pt x="7765" y="8001"/>
                    <a:pt x="7746" y="8001"/>
                    <a:pt x="7727" y="8000"/>
                  </a:cubicBezTo>
                  <a:cubicBezTo>
                    <a:pt x="7237" y="7978"/>
                    <a:pt x="7161" y="7853"/>
                    <a:pt x="6981" y="7450"/>
                  </a:cubicBezTo>
                  <a:close/>
                  <a:moveTo>
                    <a:pt x="4393" y="1"/>
                  </a:moveTo>
                  <a:cubicBezTo>
                    <a:pt x="3668" y="28"/>
                    <a:pt x="1979" y="137"/>
                    <a:pt x="1979" y="709"/>
                  </a:cubicBezTo>
                  <a:cubicBezTo>
                    <a:pt x="1979" y="753"/>
                    <a:pt x="1984" y="791"/>
                    <a:pt x="2001" y="829"/>
                  </a:cubicBezTo>
                  <a:cubicBezTo>
                    <a:pt x="1565" y="1014"/>
                    <a:pt x="1249" y="1276"/>
                    <a:pt x="1249" y="1641"/>
                  </a:cubicBezTo>
                  <a:cubicBezTo>
                    <a:pt x="1249" y="1723"/>
                    <a:pt x="1265" y="1799"/>
                    <a:pt x="1292" y="1875"/>
                  </a:cubicBezTo>
                  <a:cubicBezTo>
                    <a:pt x="1020" y="2061"/>
                    <a:pt x="884" y="2290"/>
                    <a:pt x="884" y="2562"/>
                  </a:cubicBezTo>
                  <a:cubicBezTo>
                    <a:pt x="884" y="2671"/>
                    <a:pt x="905" y="2775"/>
                    <a:pt x="954" y="2873"/>
                  </a:cubicBezTo>
                  <a:cubicBezTo>
                    <a:pt x="731" y="3031"/>
                    <a:pt x="595" y="3221"/>
                    <a:pt x="595" y="3456"/>
                  </a:cubicBezTo>
                  <a:cubicBezTo>
                    <a:pt x="595" y="3570"/>
                    <a:pt x="633" y="3684"/>
                    <a:pt x="698" y="3777"/>
                  </a:cubicBezTo>
                  <a:cubicBezTo>
                    <a:pt x="551" y="3951"/>
                    <a:pt x="344" y="4278"/>
                    <a:pt x="475" y="4605"/>
                  </a:cubicBezTo>
                  <a:cubicBezTo>
                    <a:pt x="480" y="4611"/>
                    <a:pt x="486" y="4622"/>
                    <a:pt x="491" y="4633"/>
                  </a:cubicBezTo>
                  <a:cubicBezTo>
                    <a:pt x="366" y="4791"/>
                    <a:pt x="202" y="5069"/>
                    <a:pt x="317" y="5357"/>
                  </a:cubicBezTo>
                  <a:cubicBezTo>
                    <a:pt x="328" y="5379"/>
                    <a:pt x="339" y="5401"/>
                    <a:pt x="350" y="5428"/>
                  </a:cubicBezTo>
                  <a:cubicBezTo>
                    <a:pt x="219" y="5624"/>
                    <a:pt x="1" y="6038"/>
                    <a:pt x="192" y="6404"/>
                  </a:cubicBezTo>
                  <a:cubicBezTo>
                    <a:pt x="208" y="6431"/>
                    <a:pt x="224" y="6458"/>
                    <a:pt x="241" y="6480"/>
                  </a:cubicBezTo>
                  <a:cubicBezTo>
                    <a:pt x="153" y="6665"/>
                    <a:pt x="44" y="7014"/>
                    <a:pt x="241" y="7281"/>
                  </a:cubicBezTo>
                  <a:cubicBezTo>
                    <a:pt x="175" y="7461"/>
                    <a:pt x="83" y="7793"/>
                    <a:pt x="251" y="8055"/>
                  </a:cubicBezTo>
                  <a:cubicBezTo>
                    <a:pt x="382" y="8256"/>
                    <a:pt x="627" y="8360"/>
                    <a:pt x="976" y="8360"/>
                  </a:cubicBezTo>
                  <a:lnTo>
                    <a:pt x="1069" y="8360"/>
                  </a:lnTo>
                  <a:cubicBezTo>
                    <a:pt x="1804" y="8327"/>
                    <a:pt x="1941" y="8016"/>
                    <a:pt x="2153" y="7548"/>
                  </a:cubicBezTo>
                  <a:cubicBezTo>
                    <a:pt x="2251" y="7314"/>
                    <a:pt x="2366" y="7085"/>
                    <a:pt x="2496" y="6867"/>
                  </a:cubicBezTo>
                  <a:lnTo>
                    <a:pt x="2545" y="6861"/>
                  </a:lnTo>
                  <a:lnTo>
                    <a:pt x="2540" y="6807"/>
                  </a:lnTo>
                  <a:cubicBezTo>
                    <a:pt x="2714" y="6529"/>
                    <a:pt x="2916" y="6273"/>
                    <a:pt x="3139" y="6033"/>
                  </a:cubicBezTo>
                  <a:cubicBezTo>
                    <a:pt x="4502" y="4551"/>
                    <a:pt x="4365" y="4044"/>
                    <a:pt x="4251" y="3897"/>
                  </a:cubicBezTo>
                  <a:lnTo>
                    <a:pt x="4251" y="3897"/>
                  </a:lnTo>
                  <a:lnTo>
                    <a:pt x="4022" y="4077"/>
                  </a:lnTo>
                  <a:lnTo>
                    <a:pt x="4022" y="4060"/>
                  </a:lnTo>
                  <a:cubicBezTo>
                    <a:pt x="3895" y="4067"/>
                    <a:pt x="3725" y="4071"/>
                    <a:pt x="3530" y="4071"/>
                  </a:cubicBezTo>
                  <a:cubicBezTo>
                    <a:pt x="2703" y="4071"/>
                    <a:pt x="1426" y="3991"/>
                    <a:pt x="1047" y="3630"/>
                  </a:cubicBezTo>
                  <a:cubicBezTo>
                    <a:pt x="993" y="3592"/>
                    <a:pt x="960" y="3526"/>
                    <a:pt x="960" y="3456"/>
                  </a:cubicBezTo>
                  <a:cubicBezTo>
                    <a:pt x="960" y="3347"/>
                    <a:pt x="1042" y="3243"/>
                    <a:pt x="1183" y="3145"/>
                  </a:cubicBezTo>
                  <a:cubicBezTo>
                    <a:pt x="1597" y="3461"/>
                    <a:pt x="2382" y="3537"/>
                    <a:pt x="3020" y="3537"/>
                  </a:cubicBezTo>
                  <a:cubicBezTo>
                    <a:pt x="3352" y="3537"/>
                    <a:pt x="3679" y="3521"/>
                    <a:pt x="4006" y="3483"/>
                  </a:cubicBezTo>
                  <a:lnTo>
                    <a:pt x="3968" y="3123"/>
                  </a:lnTo>
                  <a:cubicBezTo>
                    <a:pt x="3761" y="3146"/>
                    <a:pt x="3417" y="3171"/>
                    <a:pt x="3042" y="3171"/>
                  </a:cubicBezTo>
                  <a:cubicBezTo>
                    <a:pt x="2519" y="3171"/>
                    <a:pt x="1934" y="3123"/>
                    <a:pt x="1576" y="2954"/>
                  </a:cubicBezTo>
                  <a:cubicBezTo>
                    <a:pt x="2011" y="2791"/>
                    <a:pt x="2622" y="2666"/>
                    <a:pt x="3216" y="2589"/>
                  </a:cubicBezTo>
                  <a:cubicBezTo>
                    <a:pt x="3319" y="2595"/>
                    <a:pt x="3423" y="2595"/>
                    <a:pt x="3521" y="2595"/>
                  </a:cubicBezTo>
                  <a:cubicBezTo>
                    <a:pt x="3788" y="2595"/>
                    <a:pt x="3989" y="2584"/>
                    <a:pt x="4049" y="2578"/>
                  </a:cubicBezTo>
                  <a:lnTo>
                    <a:pt x="4022" y="2213"/>
                  </a:lnTo>
                  <a:lnTo>
                    <a:pt x="3984" y="2213"/>
                  </a:lnTo>
                  <a:lnTo>
                    <a:pt x="3984" y="2148"/>
                  </a:lnTo>
                  <a:cubicBezTo>
                    <a:pt x="3837" y="2153"/>
                    <a:pt x="3548" y="2175"/>
                    <a:pt x="3194" y="2213"/>
                  </a:cubicBezTo>
                  <a:cubicBezTo>
                    <a:pt x="2731" y="2197"/>
                    <a:pt x="2219" y="2132"/>
                    <a:pt x="1902" y="1974"/>
                  </a:cubicBezTo>
                  <a:cubicBezTo>
                    <a:pt x="2115" y="1903"/>
                    <a:pt x="2338" y="1843"/>
                    <a:pt x="2562" y="1805"/>
                  </a:cubicBezTo>
                  <a:cubicBezTo>
                    <a:pt x="3030" y="1723"/>
                    <a:pt x="3510" y="1679"/>
                    <a:pt x="3989" y="1674"/>
                  </a:cubicBezTo>
                  <a:lnTo>
                    <a:pt x="3989" y="1309"/>
                  </a:lnTo>
                  <a:cubicBezTo>
                    <a:pt x="3979" y="1309"/>
                    <a:pt x="3799" y="1309"/>
                    <a:pt x="3537" y="1325"/>
                  </a:cubicBezTo>
                  <a:cubicBezTo>
                    <a:pt x="3216" y="1249"/>
                    <a:pt x="2894" y="1145"/>
                    <a:pt x="2589" y="1014"/>
                  </a:cubicBezTo>
                  <a:cubicBezTo>
                    <a:pt x="3178" y="843"/>
                    <a:pt x="3784" y="757"/>
                    <a:pt x="4389" y="757"/>
                  </a:cubicBezTo>
                  <a:cubicBezTo>
                    <a:pt x="4995" y="757"/>
                    <a:pt x="5600" y="843"/>
                    <a:pt x="6185" y="1014"/>
                  </a:cubicBezTo>
                  <a:cubicBezTo>
                    <a:pt x="5880" y="1145"/>
                    <a:pt x="5564" y="1249"/>
                    <a:pt x="5237" y="1325"/>
                  </a:cubicBezTo>
                  <a:cubicBezTo>
                    <a:pt x="4976" y="1309"/>
                    <a:pt x="4801" y="1309"/>
                    <a:pt x="4785" y="1309"/>
                  </a:cubicBezTo>
                  <a:lnTo>
                    <a:pt x="4785" y="1674"/>
                  </a:lnTo>
                  <a:cubicBezTo>
                    <a:pt x="5265" y="1679"/>
                    <a:pt x="5744" y="1723"/>
                    <a:pt x="6218" y="1805"/>
                  </a:cubicBezTo>
                  <a:cubicBezTo>
                    <a:pt x="6441" y="1843"/>
                    <a:pt x="6659" y="1903"/>
                    <a:pt x="6877" y="1974"/>
                  </a:cubicBezTo>
                  <a:cubicBezTo>
                    <a:pt x="6561" y="2132"/>
                    <a:pt x="6044" y="2197"/>
                    <a:pt x="5581" y="2213"/>
                  </a:cubicBezTo>
                  <a:cubicBezTo>
                    <a:pt x="5232" y="2170"/>
                    <a:pt x="4938" y="2153"/>
                    <a:pt x="4796" y="2148"/>
                  </a:cubicBezTo>
                  <a:lnTo>
                    <a:pt x="4796" y="2213"/>
                  </a:lnTo>
                  <a:lnTo>
                    <a:pt x="4752" y="2213"/>
                  </a:lnTo>
                  <a:lnTo>
                    <a:pt x="4731" y="2578"/>
                  </a:lnTo>
                  <a:cubicBezTo>
                    <a:pt x="4790" y="2584"/>
                    <a:pt x="4987" y="2595"/>
                    <a:pt x="5259" y="2595"/>
                  </a:cubicBezTo>
                  <a:cubicBezTo>
                    <a:pt x="5352" y="2595"/>
                    <a:pt x="5455" y="2595"/>
                    <a:pt x="5564" y="2589"/>
                  </a:cubicBezTo>
                  <a:cubicBezTo>
                    <a:pt x="6153" y="2666"/>
                    <a:pt x="6768" y="2791"/>
                    <a:pt x="7204" y="2954"/>
                  </a:cubicBezTo>
                  <a:cubicBezTo>
                    <a:pt x="6846" y="3123"/>
                    <a:pt x="6261" y="3171"/>
                    <a:pt x="5738" y="3171"/>
                  </a:cubicBezTo>
                  <a:cubicBezTo>
                    <a:pt x="5363" y="3171"/>
                    <a:pt x="5019" y="3146"/>
                    <a:pt x="4812" y="3123"/>
                  </a:cubicBezTo>
                  <a:lnTo>
                    <a:pt x="4769" y="3483"/>
                  </a:lnTo>
                  <a:cubicBezTo>
                    <a:pt x="5096" y="3521"/>
                    <a:pt x="5428" y="3537"/>
                    <a:pt x="5755" y="3537"/>
                  </a:cubicBezTo>
                  <a:cubicBezTo>
                    <a:pt x="6392" y="3537"/>
                    <a:pt x="7177" y="3461"/>
                    <a:pt x="7591" y="3145"/>
                  </a:cubicBezTo>
                  <a:cubicBezTo>
                    <a:pt x="7733" y="3243"/>
                    <a:pt x="7815" y="3347"/>
                    <a:pt x="7815" y="3456"/>
                  </a:cubicBezTo>
                  <a:cubicBezTo>
                    <a:pt x="7815" y="3526"/>
                    <a:pt x="7782" y="3592"/>
                    <a:pt x="7733" y="3630"/>
                  </a:cubicBezTo>
                  <a:cubicBezTo>
                    <a:pt x="7354" y="3991"/>
                    <a:pt x="6077" y="4071"/>
                    <a:pt x="5247" y="4071"/>
                  </a:cubicBezTo>
                  <a:cubicBezTo>
                    <a:pt x="5051" y="4071"/>
                    <a:pt x="4880" y="4067"/>
                    <a:pt x="4752" y="4060"/>
                  </a:cubicBezTo>
                  <a:lnTo>
                    <a:pt x="4752" y="4077"/>
                  </a:lnTo>
                  <a:lnTo>
                    <a:pt x="4529" y="3897"/>
                  </a:lnTo>
                  <a:lnTo>
                    <a:pt x="4529" y="3897"/>
                  </a:lnTo>
                  <a:cubicBezTo>
                    <a:pt x="4409" y="4044"/>
                    <a:pt x="4278" y="4551"/>
                    <a:pt x="5640" y="6033"/>
                  </a:cubicBezTo>
                  <a:cubicBezTo>
                    <a:pt x="5858" y="6273"/>
                    <a:pt x="6060" y="6529"/>
                    <a:pt x="6240" y="6807"/>
                  </a:cubicBezTo>
                  <a:lnTo>
                    <a:pt x="6234" y="6861"/>
                  </a:lnTo>
                  <a:lnTo>
                    <a:pt x="6278" y="6867"/>
                  </a:lnTo>
                  <a:cubicBezTo>
                    <a:pt x="6409" y="7085"/>
                    <a:pt x="6523" y="7314"/>
                    <a:pt x="6627" y="7548"/>
                  </a:cubicBezTo>
                  <a:cubicBezTo>
                    <a:pt x="6834" y="8016"/>
                    <a:pt x="6970" y="8327"/>
                    <a:pt x="7706" y="8360"/>
                  </a:cubicBezTo>
                  <a:lnTo>
                    <a:pt x="7798" y="8360"/>
                  </a:lnTo>
                  <a:cubicBezTo>
                    <a:pt x="8152" y="8360"/>
                    <a:pt x="8398" y="8256"/>
                    <a:pt x="8523" y="8055"/>
                  </a:cubicBezTo>
                  <a:cubicBezTo>
                    <a:pt x="8692" y="7793"/>
                    <a:pt x="8605" y="7461"/>
                    <a:pt x="8534" y="7281"/>
                  </a:cubicBezTo>
                  <a:cubicBezTo>
                    <a:pt x="8736" y="7014"/>
                    <a:pt x="8627" y="6665"/>
                    <a:pt x="8539" y="6485"/>
                  </a:cubicBezTo>
                  <a:cubicBezTo>
                    <a:pt x="8556" y="6458"/>
                    <a:pt x="8572" y="6431"/>
                    <a:pt x="8588" y="6409"/>
                  </a:cubicBezTo>
                  <a:cubicBezTo>
                    <a:pt x="8785" y="6044"/>
                    <a:pt x="8567" y="5630"/>
                    <a:pt x="8430" y="5428"/>
                  </a:cubicBezTo>
                  <a:cubicBezTo>
                    <a:pt x="8447" y="5406"/>
                    <a:pt x="8458" y="5385"/>
                    <a:pt x="8463" y="5363"/>
                  </a:cubicBezTo>
                  <a:cubicBezTo>
                    <a:pt x="8577" y="5074"/>
                    <a:pt x="8419" y="4796"/>
                    <a:pt x="8289" y="4633"/>
                  </a:cubicBezTo>
                  <a:cubicBezTo>
                    <a:pt x="8294" y="4627"/>
                    <a:pt x="8300" y="4616"/>
                    <a:pt x="8305" y="4605"/>
                  </a:cubicBezTo>
                  <a:cubicBezTo>
                    <a:pt x="8441" y="4278"/>
                    <a:pt x="8229" y="3957"/>
                    <a:pt x="8082" y="3783"/>
                  </a:cubicBezTo>
                  <a:cubicBezTo>
                    <a:pt x="8147" y="3684"/>
                    <a:pt x="8185" y="3570"/>
                    <a:pt x="8185" y="3456"/>
                  </a:cubicBezTo>
                  <a:cubicBezTo>
                    <a:pt x="8185" y="3221"/>
                    <a:pt x="8049" y="3031"/>
                    <a:pt x="7831" y="2873"/>
                  </a:cubicBezTo>
                  <a:cubicBezTo>
                    <a:pt x="7875" y="2775"/>
                    <a:pt x="7896" y="2671"/>
                    <a:pt x="7896" y="2562"/>
                  </a:cubicBezTo>
                  <a:cubicBezTo>
                    <a:pt x="7896" y="2290"/>
                    <a:pt x="7760" y="2061"/>
                    <a:pt x="7488" y="1875"/>
                  </a:cubicBezTo>
                  <a:cubicBezTo>
                    <a:pt x="7520" y="1799"/>
                    <a:pt x="7531" y="1723"/>
                    <a:pt x="7531" y="1641"/>
                  </a:cubicBezTo>
                  <a:cubicBezTo>
                    <a:pt x="7531" y="1276"/>
                    <a:pt x="7215" y="1014"/>
                    <a:pt x="6779" y="829"/>
                  </a:cubicBezTo>
                  <a:cubicBezTo>
                    <a:pt x="6796" y="791"/>
                    <a:pt x="6801" y="753"/>
                    <a:pt x="6807" y="709"/>
                  </a:cubicBezTo>
                  <a:cubicBezTo>
                    <a:pt x="6807" y="143"/>
                    <a:pt x="5117" y="28"/>
                    <a:pt x="439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603;p77">
              <a:extLst>
                <a:ext uri="{FF2B5EF4-FFF2-40B4-BE49-F238E27FC236}">
                  <a16:creationId xmlns:a16="http://schemas.microsoft.com/office/drawing/2014/main" id="{52F953D8-333A-45D2-99F8-F91B04AA3475}"/>
                </a:ext>
              </a:extLst>
            </p:cNvPr>
            <p:cNvSpPr/>
            <p:nvPr/>
          </p:nvSpPr>
          <p:spPr>
            <a:xfrm>
              <a:off x="3304301" y="1771162"/>
              <a:ext cx="24135" cy="107029"/>
            </a:xfrm>
            <a:custGeom>
              <a:avLst/>
              <a:gdLst/>
              <a:ahLst/>
              <a:cxnLst/>
              <a:rect l="l" t="t" r="r" b="b"/>
              <a:pathLst>
                <a:path w="955" h="4235" extrusionOk="0">
                  <a:moveTo>
                    <a:pt x="475" y="1"/>
                  </a:moveTo>
                  <a:cubicBezTo>
                    <a:pt x="475" y="1"/>
                    <a:pt x="213" y="34"/>
                    <a:pt x="137" y="77"/>
                  </a:cubicBezTo>
                  <a:cubicBezTo>
                    <a:pt x="61" y="115"/>
                    <a:pt x="1" y="1102"/>
                    <a:pt x="126" y="1211"/>
                  </a:cubicBezTo>
                  <a:cubicBezTo>
                    <a:pt x="251" y="1314"/>
                    <a:pt x="44" y="1478"/>
                    <a:pt x="55" y="1739"/>
                  </a:cubicBezTo>
                  <a:cubicBezTo>
                    <a:pt x="61" y="2006"/>
                    <a:pt x="126" y="2872"/>
                    <a:pt x="191" y="3014"/>
                  </a:cubicBezTo>
                  <a:cubicBezTo>
                    <a:pt x="251" y="3150"/>
                    <a:pt x="240" y="4235"/>
                    <a:pt x="475" y="4235"/>
                  </a:cubicBezTo>
                  <a:cubicBezTo>
                    <a:pt x="709" y="4235"/>
                    <a:pt x="698" y="3150"/>
                    <a:pt x="763" y="3014"/>
                  </a:cubicBezTo>
                  <a:cubicBezTo>
                    <a:pt x="823" y="2878"/>
                    <a:pt x="889" y="2006"/>
                    <a:pt x="900" y="1739"/>
                  </a:cubicBezTo>
                  <a:cubicBezTo>
                    <a:pt x="905" y="1478"/>
                    <a:pt x="704" y="1314"/>
                    <a:pt x="829" y="1211"/>
                  </a:cubicBezTo>
                  <a:cubicBezTo>
                    <a:pt x="954" y="1102"/>
                    <a:pt x="894" y="121"/>
                    <a:pt x="818" y="77"/>
                  </a:cubicBezTo>
                  <a:cubicBezTo>
                    <a:pt x="742" y="28"/>
                    <a:pt x="475" y="1"/>
                    <a:pt x="4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604;p77">
              <a:extLst>
                <a:ext uri="{FF2B5EF4-FFF2-40B4-BE49-F238E27FC236}">
                  <a16:creationId xmlns:a16="http://schemas.microsoft.com/office/drawing/2014/main" id="{B52281E2-00AE-4943-9DD0-5683952C59BA}"/>
                </a:ext>
              </a:extLst>
            </p:cNvPr>
            <p:cNvSpPr/>
            <p:nvPr/>
          </p:nvSpPr>
          <p:spPr>
            <a:xfrm>
              <a:off x="3281581" y="1617733"/>
              <a:ext cx="31970" cy="31110"/>
            </a:xfrm>
            <a:custGeom>
              <a:avLst/>
              <a:gdLst/>
              <a:ahLst/>
              <a:cxnLst/>
              <a:rect l="l" t="t" r="r" b="b"/>
              <a:pathLst>
                <a:path w="1265" h="1231" extrusionOk="0">
                  <a:moveTo>
                    <a:pt x="811" y="1"/>
                  </a:moveTo>
                  <a:cubicBezTo>
                    <a:pt x="603" y="1"/>
                    <a:pt x="245" y="106"/>
                    <a:pt x="126" y="241"/>
                  </a:cubicBezTo>
                  <a:cubicBezTo>
                    <a:pt x="1" y="383"/>
                    <a:pt x="1" y="868"/>
                    <a:pt x="88" y="983"/>
                  </a:cubicBezTo>
                  <a:cubicBezTo>
                    <a:pt x="162" y="1080"/>
                    <a:pt x="321" y="1230"/>
                    <a:pt x="505" y="1230"/>
                  </a:cubicBezTo>
                  <a:cubicBezTo>
                    <a:pt x="536" y="1230"/>
                    <a:pt x="568" y="1226"/>
                    <a:pt x="600" y="1217"/>
                  </a:cubicBezTo>
                  <a:cubicBezTo>
                    <a:pt x="823" y="1151"/>
                    <a:pt x="1058" y="683"/>
                    <a:pt x="1161" y="568"/>
                  </a:cubicBezTo>
                  <a:cubicBezTo>
                    <a:pt x="1265" y="454"/>
                    <a:pt x="1134" y="18"/>
                    <a:pt x="840" y="2"/>
                  </a:cubicBezTo>
                  <a:cubicBezTo>
                    <a:pt x="830" y="1"/>
                    <a:pt x="821" y="1"/>
                    <a:pt x="81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605;p77">
              <a:extLst>
                <a:ext uri="{FF2B5EF4-FFF2-40B4-BE49-F238E27FC236}">
                  <a16:creationId xmlns:a16="http://schemas.microsoft.com/office/drawing/2014/main" id="{431FF815-6867-47AE-A364-8C98FA46387B}"/>
                </a:ext>
              </a:extLst>
            </p:cNvPr>
            <p:cNvSpPr/>
            <p:nvPr/>
          </p:nvSpPr>
          <p:spPr>
            <a:xfrm>
              <a:off x="3320703" y="1617733"/>
              <a:ext cx="31818" cy="31110"/>
            </a:xfrm>
            <a:custGeom>
              <a:avLst/>
              <a:gdLst/>
              <a:ahLst/>
              <a:cxnLst/>
              <a:rect l="l" t="t" r="r" b="b"/>
              <a:pathLst>
                <a:path w="1259" h="1231" extrusionOk="0">
                  <a:moveTo>
                    <a:pt x="453" y="1"/>
                  </a:moveTo>
                  <a:cubicBezTo>
                    <a:pt x="444" y="1"/>
                    <a:pt x="434" y="1"/>
                    <a:pt x="425" y="2"/>
                  </a:cubicBezTo>
                  <a:cubicBezTo>
                    <a:pt x="131" y="18"/>
                    <a:pt x="0" y="454"/>
                    <a:pt x="104" y="568"/>
                  </a:cubicBezTo>
                  <a:cubicBezTo>
                    <a:pt x="207" y="683"/>
                    <a:pt x="436" y="1151"/>
                    <a:pt x="659" y="1217"/>
                  </a:cubicBezTo>
                  <a:cubicBezTo>
                    <a:pt x="691" y="1226"/>
                    <a:pt x="723" y="1230"/>
                    <a:pt x="754" y="1230"/>
                  </a:cubicBezTo>
                  <a:cubicBezTo>
                    <a:pt x="938" y="1230"/>
                    <a:pt x="1097" y="1080"/>
                    <a:pt x="1172" y="983"/>
                  </a:cubicBezTo>
                  <a:cubicBezTo>
                    <a:pt x="1259" y="868"/>
                    <a:pt x="1259" y="383"/>
                    <a:pt x="1133" y="241"/>
                  </a:cubicBezTo>
                  <a:cubicBezTo>
                    <a:pt x="1014" y="106"/>
                    <a:pt x="656" y="1"/>
                    <a:pt x="4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606;p77">
              <a:extLst>
                <a:ext uri="{FF2B5EF4-FFF2-40B4-BE49-F238E27FC236}">
                  <a16:creationId xmlns:a16="http://schemas.microsoft.com/office/drawing/2014/main" id="{4D15C87B-F0D4-463D-B309-495622662393}"/>
                </a:ext>
              </a:extLst>
            </p:cNvPr>
            <p:cNvSpPr/>
            <p:nvPr/>
          </p:nvSpPr>
          <p:spPr>
            <a:xfrm>
              <a:off x="3305817" y="1641994"/>
              <a:ext cx="23984" cy="19359"/>
            </a:xfrm>
            <a:custGeom>
              <a:avLst/>
              <a:gdLst/>
              <a:ahLst/>
              <a:cxnLst/>
              <a:rect l="l" t="t" r="r" b="b"/>
              <a:pathLst>
                <a:path w="949" h="766" extrusionOk="0">
                  <a:moveTo>
                    <a:pt x="475" y="1"/>
                  </a:moveTo>
                  <a:cubicBezTo>
                    <a:pt x="355" y="1"/>
                    <a:pt x="1" y="655"/>
                    <a:pt x="208" y="742"/>
                  </a:cubicBezTo>
                  <a:cubicBezTo>
                    <a:pt x="247" y="758"/>
                    <a:pt x="281" y="765"/>
                    <a:pt x="311" y="765"/>
                  </a:cubicBezTo>
                  <a:cubicBezTo>
                    <a:pt x="435" y="765"/>
                    <a:pt x="475" y="644"/>
                    <a:pt x="475" y="644"/>
                  </a:cubicBezTo>
                  <a:cubicBezTo>
                    <a:pt x="475" y="644"/>
                    <a:pt x="514" y="765"/>
                    <a:pt x="639" y="765"/>
                  </a:cubicBezTo>
                  <a:cubicBezTo>
                    <a:pt x="668" y="765"/>
                    <a:pt x="702" y="758"/>
                    <a:pt x="742" y="742"/>
                  </a:cubicBezTo>
                  <a:cubicBezTo>
                    <a:pt x="949" y="655"/>
                    <a:pt x="594" y="1"/>
                    <a:pt x="4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0607;p77">
            <a:extLst>
              <a:ext uri="{FF2B5EF4-FFF2-40B4-BE49-F238E27FC236}">
                <a16:creationId xmlns:a16="http://schemas.microsoft.com/office/drawing/2014/main" id="{655E2042-DE82-42AB-8F6D-67BC34CDB81C}"/>
              </a:ext>
            </a:extLst>
          </p:cNvPr>
          <p:cNvGrpSpPr/>
          <p:nvPr/>
        </p:nvGrpSpPr>
        <p:grpSpPr>
          <a:xfrm>
            <a:off x="6828531" y="2635382"/>
            <a:ext cx="1152015" cy="2056039"/>
            <a:chOff x="3827467" y="1557988"/>
            <a:chExt cx="451013" cy="1136125"/>
          </a:xfrm>
        </p:grpSpPr>
        <p:sp>
          <p:nvSpPr>
            <p:cNvPr id="139" name="Google Shape;10608;p77">
              <a:extLst>
                <a:ext uri="{FF2B5EF4-FFF2-40B4-BE49-F238E27FC236}">
                  <a16:creationId xmlns:a16="http://schemas.microsoft.com/office/drawing/2014/main" id="{3C3614BE-0FA6-4F26-A68E-093BBF5F1620}"/>
                </a:ext>
              </a:extLst>
            </p:cNvPr>
            <p:cNvSpPr/>
            <p:nvPr/>
          </p:nvSpPr>
          <p:spPr>
            <a:xfrm>
              <a:off x="3827467" y="1557988"/>
              <a:ext cx="451013" cy="1136125"/>
            </a:xfrm>
            <a:custGeom>
              <a:avLst/>
              <a:gdLst/>
              <a:ahLst/>
              <a:cxnLst/>
              <a:rect l="l" t="t" r="r" b="b"/>
              <a:pathLst>
                <a:path w="17846" h="44955" extrusionOk="0">
                  <a:moveTo>
                    <a:pt x="8915" y="1"/>
                  </a:moveTo>
                  <a:cubicBezTo>
                    <a:pt x="6365" y="17"/>
                    <a:pt x="6904" y="2693"/>
                    <a:pt x="6904" y="2693"/>
                  </a:cubicBezTo>
                  <a:cubicBezTo>
                    <a:pt x="6474" y="2916"/>
                    <a:pt x="6812" y="3559"/>
                    <a:pt x="6844" y="3897"/>
                  </a:cubicBezTo>
                  <a:cubicBezTo>
                    <a:pt x="6871" y="4240"/>
                    <a:pt x="7084" y="4256"/>
                    <a:pt x="7084" y="4256"/>
                  </a:cubicBezTo>
                  <a:cubicBezTo>
                    <a:pt x="7198" y="4769"/>
                    <a:pt x="7678" y="5575"/>
                    <a:pt x="7678" y="5575"/>
                  </a:cubicBezTo>
                  <a:cubicBezTo>
                    <a:pt x="7874" y="7831"/>
                    <a:pt x="5422" y="7766"/>
                    <a:pt x="4234" y="8474"/>
                  </a:cubicBezTo>
                  <a:cubicBezTo>
                    <a:pt x="3041" y="9182"/>
                    <a:pt x="3362" y="11215"/>
                    <a:pt x="3362" y="12888"/>
                  </a:cubicBezTo>
                  <a:cubicBezTo>
                    <a:pt x="3362" y="14566"/>
                    <a:pt x="2817" y="16081"/>
                    <a:pt x="2332" y="18173"/>
                  </a:cubicBezTo>
                  <a:cubicBezTo>
                    <a:pt x="1935" y="19901"/>
                    <a:pt x="1755" y="21137"/>
                    <a:pt x="1700" y="21524"/>
                  </a:cubicBezTo>
                  <a:cubicBezTo>
                    <a:pt x="1542" y="21552"/>
                    <a:pt x="1177" y="21677"/>
                    <a:pt x="774" y="22260"/>
                  </a:cubicBezTo>
                  <a:cubicBezTo>
                    <a:pt x="540" y="22603"/>
                    <a:pt x="469" y="22936"/>
                    <a:pt x="300" y="23110"/>
                  </a:cubicBezTo>
                  <a:cubicBezTo>
                    <a:pt x="205" y="23205"/>
                    <a:pt x="280" y="23371"/>
                    <a:pt x="441" y="23371"/>
                  </a:cubicBezTo>
                  <a:cubicBezTo>
                    <a:pt x="568" y="23371"/>
                    <a:pt x="749" y="23268"/>
                    <a:pt x="943" y="22946"/>
                  </a:cubicBezTo>
                  <a:lnTo>
                    <a:pt x="943" y="22946"/>
                  </a:lnTo>
                  <a:lnTo>
                    <a:pt x="147" y="24805"/>
                  </a:lnTo>
                  <a:cubicBezTo>
                    <a:pt x="147" y="24805"/>
                    <a:pt x="0" y="25077"/>
                    <a:pt x="235" y="25104"/>
                  </a:cubicBezTo>
                  <a:cubicBezTo>
                    <a:pt x="241" y="25105"/>
                    <a:pt x="247" y="25106"/>
                    <a:pt x="253" y="25106"/>
                  </a:cubicBezTo>
                  <a:cubicBezTo>
                    <a:pt x="599" y="25106"/>
                    <a:pt x="886" y="23786"/>
                    <a:pt x="1041" y="23786"/>
                  </a:cubicBezTo>
                  <a:cubicBezTo>
                    <a:pt x="1155" y="23786"/>
                    <a:pt x="404" y="25306"/>
                    <a:pt x="779" y="25431"/>
                  </a:cubicBezTo>
                  <a:cubicBezTo>
                    <a:pt x="793" y="25435"/>
                    <a:pt x="805" y="25437"/>
                    <a:pt x="818" y="25437"/>
                  </a:cubicBezTo>
                  <a:cubicBezTo>
                    <a:pt x="1182" y="25437"/>
                    <a:pt x="1437" y="23862"/>
                    <a:pt x="1519" y="23862"/>
                  </a:cubicBezTo>
                  <a:cubicBezTo>
                    <a:pt x="1519" y="23862"/>
                    <a:pt x="1520" y="23862"/>
                    <a:pt x="1521" y="23862"/>
                  </a:cubicBezTo>
                  <a:cubicBezTo>
                    <a:pt x="1613" y="23889"/>
                    <a:pt x="1085" y="25268"/>
                    <a:pt x="1384" y="25371"/>
                  </a:cubicBezTo>
                  <a:cubicBezTo>
                    <a:pt x="1399" y="25377"/>
                    <a:pt x="1414" y="25379"/>
                    <a:pt x="1428" y="25379"/>
                  </a:cubicBezTo>
                  <a:cubicBezTo>
                    <a:pt x="1774" y="25379"/>
                    <a:pt x="1780" y="23840"/>
                    <a:pt x="2005" y="23840"/>
                  </a:cubicBezTo>
                  <a:cubicBezTo>
                    <a:pt x="2007" y="23840"/>
                    <a:pt x="2009" y="23840"/>
                    <a:pt x="2011" y="23840"/>
                  </a:cubicBezTo>
                  <a:cubicBezTo>
                    <a:pt x="2060" y="23846"/>
                    <a:pt x="1695" y="25012"/>
                    <a:pt x="1956" y="25012"/>
                  </a:cubicBezTo>
                  <a:cubicBezTo>
                    <a:pt x="2213" y="25012"/>
                    <a:pt x="2218" y="24238"/>
                    <a:pt x="2463" y="23846"/>
                  </a:cubicBezTo>
                  <a:cubicBezTo>
                    <a:pt x="2698" y="23486"/>
                    <a:pt x="2997" y="22434"/>
                    <a:pt x="2845" y="21906"/>
                  </a:cubicBezTo>
                  <a:cubicBezTo>
                    <a:pt x="3281" y="20467"/>
                    <a:pt x="4354" y="17568"/>
                    <a:pt x="4616" y="16304"/>
                  </a:cubicBezTo>
                  <a:cubicBezTo>
                    <a:pt x="4904" y="14887"/>
                    <a:pt x="5389" y="12119"/>
                    <a:pt x="5389" y="12119"/>
                  </a:cubicBezTo>
                  <a:cubicBezTo>
                    <a:pt x="5842" y="13018"/>
                    <a:pt x="6098" y="17111"/>
                    <a:pt x="5711" y="18206"/>
                  </a:cubicBezTo>
                  <a:cubicBezTo>
                    <a:pt x="5324" y="19307"/>
                    <a:pt x="4419" y="21944"/>
                    <a:pt x="4806" y="24396"/>
                  </a:cubicBezTo>
                  <a:cubicBezTo>
                    <a:pt x="5193" y="26843"/>
                    <a:pt x="5515" y="30161"/>
                    <a:pt x="5389" y="33033"/>
                  </a:cubicBezTo>
                  <a:cubicBezTo>
                    <a:pt x="5259" y="35899"/>
                    <a:pt x="5744" y="39026"/>
                    <a:pt x="6130" y="41184"/>
                  </a:cubicBezTo>
                  <a:cubicBezTo>
                    <a:pt x="6517" y="43342"/>
                    <a:pt x="6065" y="43892"/>
                    <a:pt x="5776" y="44279"/>
                  </a:cubicBezTo>
                  <a:cubicBezTo>
                    <a:pt x="5487" y="44666"/>
                    <a:pt x="6065" y="44955"/>
                    <a:pt x="6065" y="44955"/>
                  </a:cubicBezTo>
                  <a:lnTo>
                    <a:pt x="7547" y="44955"/>
                  </a:lnTo>
                  <a:cubicBezTo>
                    <a:pt x="8092" y="44955"/>
                    <a:pt x="7934" y="44568"/>
                    <a:pt x="7743" y="43440"/>
                  </a:cubicBezTo>
                  <a:cubicBezTo>
                    <a:pt x="7547" y="42312"/>
                    <a:pt x="7356" y="41408"/>
                    <a:pt x="7580" y="39925"/>
                  </a:cubicBezTo>
                  <a:cubicBezTo>
                    <a:pt x="7874" y="38062"/>
                    <a:pt x="7972" y="36171"/>
                    <a:pt x="7869" y="34286"/>
                  </a:cubicBezTo>
                  <a:cubicBezTo>
                    <a:pt x="7743" y="32030"/>
                    <a:pt x="7771" y="31583"/>
                    <a:pt x="8190" y="29905"/>
                  </a:cubicBezTo>
                  <a:cubicBezTo>
                    <a:pt x="8566" y="28412"/>
                    <a:pt x="8860" y="24396"/>
                    <a:pt x="8920" y="23535"/>
                  </a:cubicBezTo>
                  <a:cubicBezTo>
                    <a:pt x="8980" y="24396"/>
                    <a:pt x="9280" y="28412"/>
                    <a:pt x="9650" y="29905"/>
                  </a:cubicBezTo>
                  <a:cubicBezTo>
                    <a:pt x="10070" y="31583"/>
                    <a:pt x="10103" y="32030"/>
                    <a:pt x="9972" y="34286"/>
                  </a:cubicBezTo>
                  <a:cubicBezTo>
                    <a:pt x="9874" y="36171"/>
                    <a:pt x="9966" y="38062"/>
                    <a:pt x="10266" y="39925"/>
                  </a:cubicBezTo>
                  <a:cubicBezTo>
                    <a:pt x="10490" y="41408"/>
                    <a:pt x="10293" y="42312"/>
                    <a:pt x="10103" y="43440"/>
                  </a:cubicBezTo>
                  <a:cubicBezTo>
                    <a:pt x="9907" y="44568"/>
                    <a:pt x="9749" y="44955"/>
                    <a:pt x="10293" y="44955"/>
                  </a:cubicBezTo>
                  <a:lnTo>
                    <a:pt x="11776" y="44955"/>
                  </a:lnTo>
                  <a:cubicBezTo>
                    <a:pt x="11776" y="44955"/>
                    <a:pt x="12359" y="44666"/>
                    <a:pt x="12070" y="44279"/>
                  </a:cubicBezTo>
                  <a:cubicBezTo>
                    <a:pt x="11776" y="43892"/>
                    <a:pt x="11329" y="43342"/>
                    <a:pt x="11716" y="41184"/>
                  </a:cubicBezTo>
                  <a:cubicBezTo>
                    <a:pt x="12102" y="39026"/>
                    <a:pt x="12582" y="35899"/>
                    <a:pt x="12457" y="33033"/>
                  </a:cubicBezTo>
                  <a:cubicBezTo>
                    <a:pt x="12326" y="30166"/>
                    <a:pt x="12653" y="26848"/>
                    <a:pt x="13034" y="24396"/>
                  </a:cubicBezTo>
                  <a:cubicBezTo>
                    <a:pt x="13421" y="21944"/>
                    <a:pt x="12522" y="19301"/>
                    <a:pt x="12135" y="18206"/>
                  </a:cubicBezTo>
                  <a:cubicBezTo>
                    <a:pt x="11748" y="17111"/>
                    <a:pt x="12004" y="13018"/>
                    <a:pt x="12457" y="12119"/>
                  </a:cubicBezTo>
                  <a:cubicBezTo>
                    <a:pt x="12457" y="12119"/>
                    <a:pt x="12936" y="14887"/>
                    <a:pt x="13230" y="16304"/>
                  </a:cubicBezTo>
                  <a:cubicBezTo>
                    <a:pt x="13487" y="17568"/>
                    <a:pt x="14560" y="20462"/>
                    <a:pt x="15001" y="21900"/>
                  </a:cubicBezTo>
                  <a:cubicBezTo>
                    <a:pt x="14843" y="22434"/>
                    <a:pt x="15148" y="23480"/>
                    <a:pt x="15377" y="23846"/>
                  </a:cubicBezTo>
                  <a:cubicBezTo>
                    <a:pt x="15623" y="24238"/>
                    <a:pt x="15628" y="25006"/>
                    <a:pt x="15890" y="25006"/>
                  </a:cubicBezTo>
                  <a:cubicBezTo>
                    <a:pt x="16146" y="25006"/>
                    <a:pt x="15781" y="23846"/>
                    <a:pt x="15835" y="23840"/>
                  </a:cubicBezTo>
                  <a:cubicBezTo>
                    <a:pt x="15837" y="23840"/>
                    <a:pt x="15839" y="23840"/>
                    <a:pt x="15841" y="23840"/>
                  </a:cubicBezTo>
                  <a:cubicBezTo>
                    <a:pt x="16060" y="23840"/>
                    <a:pt x="16072" y="25379"/>
                    <a:pt x="16418" y="25379"/>
                  </a:cubicBezTo>
                  <a:cubicBezTo>
                    <a:pt x="16432" y="25379"/>
                    <a:pt x="16447" y="25377"/>
                    <a:pt x="16462" y="25371"/>
                  </a:cubicBezTo>
                  <a:cubicBezTo>
                    <a:pt x="16756" y="25268"/>
                    <a:pt x="16227" y="23889"/>
                    <a:pt x="16320" y="23862"/>
                  </a:cubicBezTo>
                  <a:cubicBezTo>
                    <a:pt x="16321" y="23862"/>
                    <a:pt x="16321" y="23862"/>
                    <a:pt x="16322" y="23862"/>
                  </a:cubicBezTo>
                  <a:cubicBezTo>
                    <a:pt x="16413" y="23862"/>
                    <a:pt x="16659" y="25432"/>
                    <a:pt x="17021" y="25432"/>
                  </a:cubicBezTo>
                  <a:cubicBezTo>
                    <a:pt x="17034" y="25432"/>
                    <a:pt x="17047" y="25430"/>
                    <a:pt x="17061" y="25426"/>
                  </a:cubicBezTo>
                  <a:cubicBezTo>
                    <a:pt x="17437" y="25306"/>
                    <a:pt x="16685" y="23786"/>
                    <a:pt x="16805" y="23786"/>
                  </a:cubicBezTo>
                  <a:cubicBezTo>
                    <a:pt x="16955" y="23786"/>
                    <a:pt x="17247" y="25106"/>
                    <a:pt x="17588" y="25106"/>
                  </a:cubicBezTo>
                  <a:cubicBezTo>
                    <a:pt x="17594" y="25106"/>
                    <a:pt x="17600" y="25105"/>
                    <a:pt x="17606" y="25104"/>
                  </a:cubicBezTo>
                  <a:cubicBezTo>
                    <a:pt x="17846" y="25077"/>
                    <a:pt x="17699" y="24805"/>
                    <a:pt x="17699" y="24805"/>
                  </a:cubicBezTo>
                  <a:lnTo>
                    <a:pt x="16908" y="22946"/>
                  </a:lnTo>
                  <a:lnTo>
                    <a:pt x="16908" y="22946"/>
                  </a:lnTo>
                  <a:cubicBezTo>
                    <a:pt x="17100" y="23268"/>
                    <a:pt x="17281" y="23371"/>
                    <a:pt x="17408" y="23371"/>
                  </a:cubicBezTo>
                  <a:cubicBezTo>
                    <a:pt x="17570" y="23371"/>
                    <a:pt x="17646" y="23205"/>
                    <a:pt x="17551" y="23110"/>
                  </a:cubicBezTo>
                  <a:cubicBezTo>
                    <a:pt x="17383" y="22936"/>
                    <a:pt x="17306" y="22598"/>
                    <a:pt x="17072" y="22260"/>
                  </a:cubicBezTo>
                  <a:cubicBezTo>
                    <a:pt x="16669" y="21677"/>
                    <a:pt x="16309" y="21552"/>
                    <a:pt x="16146" y="21524"/>
                  </a:cubicBezTo>
                  <a:cubicBezTo>
                    <a:pt x="16097" y="21137"/>
                    <a:pt x="15917" y="19901"/>
                    <a:pt x="15519" y="18173"/>
                  </a:cubicBezTo>
                  <a:cubicBezTo>
                    <a:pt x="15034" y="16081"/>
                    <a:pt x="14489" y="14566"/>
                    <a:pt x="14489" y="12888"/>
                  </a:cubicBezTo>
                  <a:cubicBezTo>
                    <a:pt x="14489" y="11215"/>
                    <a:pt x="14811" y="9182"/>
                    <a:pt x="13617" y="8474"/>
                  </a:cubicBezTo>
                  <a:cubicBezTo>
                    <a:pt x="12424" y="7766"/>
                    <a:pt x="9977" y="7831"/>
                    <a:pt x="10168" y="5575"/>
                  </a:cubicBezTo>
                  <a:cubicBezTo>
                    <a:pt x="10168" y="5575"/>
                    <a:pt x="10653" y="4769"/>
                    <a:pt x="10767" y="4256"/>
                  </a:cubicBezTo>
                  <a:cubicBezTo>
                    <a:pt x="10767" y="4256"/>
                    <a:pt x="10975" y="4240"/>
                    <a:pt x="11007" y="3897"/>
                  </a:cubicBezTo>
                  <a:cubicBezTo>
                    <a:pt x="11040" y="3559"/>
                    <a:pt x="11378" y="2916"/>
                    <a:pt x="10942" y="2693"/>
                  </a:cubicBezTo>
                  <a:cubicBezTo>
                    <a:pt x="10942" y="2693"/>
                    <a:pt x="11487" y="17"/>
                    <a:pt x="89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0609;p77">
              <a:extLst>
                <a:ext uri="{FF2B5EF4-FFF2-40B4-BE49-F238E27FC236}">
                  <a16:creationId xmlns:a16="http://schemas.microsoft.com/office/drawing/2014/main" id="{55749328-FC3F-44E2-B1B1-2D6415699F71}"/>
                </a:ext>
              </a:extLst>
            </p:cNvPr>
            <p:cNvGrpSpPr/>
            <p:nvPr/>
          </p:nvGrpSpPr>
          <p:grpSpPr>
            <a:xfrm>
              <a:off x="3979228" y="1581563"/>
              <a:ext cx="147768" cy="558502"/>
              <a:chOff x="3979228" y="1581563"/>
              <a:chExt cx="147768" cy="558502"/>
            </a:xfrm>
          </p:grpSpPr>
          <p:sp>
            <p:nvSpPr>
              <p:cNvPr id="141" name="Google Shape;10610;p77">
                <a:extLst>
                  <a:ext uri="{FF2B5EF4-FFF2-40B4-BE49-F238E27FC236}">
                    <a16:creationId xmlns:a16="http://schemas.microsoft.com/office/drawing/2014/main" id="{15DEA19C-3B22-461C-AB78-6D390C84DD0A}"/>
                  </a:ext>
                </a:extLst>
              </p:cNvPr>
              <p:cNvSpPr/>
              <p:nvPr/>
            </p:nvSpPr>
            <p:spPr>
              <a:xfrm>
                <a:off x="3979228" y="1780614"/>
                <a:ext cx="147768" cy="143194"/>
              </a:xfrm>
              <a:custGeom>
                <a:avLst/>
                <a:gdLst/>
                <a:ahLst/>
                <a:cxnLst/>
                <a:rect l="l" t="t" r="r" b="b"/>
                <a:pathLst>
                  <a:path w="5847" h="5666" extrusionOk="0">
                    <a:moveTo>
                      <a:pt x="2918" y="0"/>
                    </a:moveTo>
                    <a:cubicBezTo>
                      <a:pt x="2881" y="0"/>
                      <a:pt x="2844" y="8"/>
                      <a:pt x="2812" y="25"/>
                    </a:cubicBezTo>
                    <a:cubicBezTo>
                      <a:pt x="2768" y="52"/>
                      <a:pt x="2741" y="101"/>
                      <a:pt x="2746" y="150"/>
                    </a:cubicBezTo>
                    <a:lnTo>
                      <a:pt x="2774" y="1785"/>
                    </a:lnTo>
                    <a:cubicBezTo>
                      <a:pt x="2774" y="1785"/>
                      <a:pt x="2720" y="1882"/>
                      <a:pt x="2677" y="1882"/>
                    </a:cubicBezTo>
                    <a:cubicBezTo>
                      <a:pt x="2655" y="1882"/>
                      <a:pt x="2636" y="1857"/>
                      <a:pt x="2626" y="1785"/>
                    </a:cubicBezTo>
                    <a:cubicBezTo>
                      <a:pt x="2594" y="1567"/>
                      <a:pt x="2594" y="689"/>
                      <a:pt x="2507" y="471"/>
                    </a:cubicBezTo>
                    <a:cubicBezTo>
                      <a:pt x="2453" y="339"/>
                      <a:pt x="2311" y="240"/>
                      <a:pt x="2136" y="240"/>
                    </a:cubicBezTo>
                    <a:cubicBezTo>
                      <a:pt x="2023" y="240"/>
                      <a:pt x="1897" y="281"/>
                      <a:pt x="1771" y="379"/>
                    </a:cubicBezTo>
                    <a:cubicBezTo>
                      <a:pt x="1444" y="629"/>
                      <a:pt x="529" y="2095"/>
                      <a:pt x="322" y="2880"/>
                    </a:cubicBezTo>
                    <a:cubicBezTo>
                      <a:pt x="114" y="3659"/>
                      <a:pt x="0" y="4629"/>
                      <a:pt x="27" y="5005"/>
                    </a:cubicBezTo>
                    <a:cubicBezTo>
                      <a:pt x="59" y="5366"/>
                      <a:pt x="165" y="5666"/>
                      <a:pt x="486" y="5666"/>
                    </a:cubicBezTo>
                    <a:cubicBezTo>
                      <a:pt x="500" y="5666"/>
                      <a:pt x="514" y="5665"/>
                      <a:pt x="529" y="5664"/>
                    </a:cubicBezTo>
                    <a:cubicBezTo>
                      <a:pt x="883" y="5632"/>
                      <a:pt x="1270" y="5414"/>
                      <a:pt x="1357" y="5316"/>
                    </a:cubicBezTo>
                    <a:cubicBezTo>
                      <a:pt x="1444" y="5223"/>
                      <a:pt x="1477" y="5098"/>
                      <a:pt x="1771" y="5098"/>
                    </a:cubicBezTo>
                    <a:cubicBezTo>
                      <a:pt x="2065" y="5098"/>
                      <a:pt x="2452" y="5038"/>
                      <a:pt x="2534" y="4760"/>
                    </a:cubicBezTo>
                    <a:cubicBezTo>
                      <a:pt x="2621" y="4476"/>
                      <a:pt x="2741" y="3724"/>
                      <a:pt x="2774" y="3414"/>
                    </a:cubicBezTo>
                    <a:cubicBezTo>
                      <a:pt x="2806" y="3098"/>
                      <a:pt x="2741" y="2913"/>
                      <a:pt x="2774" y="2662"/>
                    </a:cubicBezTo>
                    <a:cubicBezTo>
                      <a:pt x="2790" y="2509"/>
                      <a:pt x="2801" y="2351"/>
                      <a:pt x="2801" y="2193"/>
                    </a:cubicBezTo>
                    <a:cubicBezTo>
                      <a:pt x="2834" y="2221"/>
                      <a:pt x="2877" y="2237"/>
                      <a:pt x="2921" y="2237"/>
                    </a:cubicBezTo>
                    <a:cubicBezTo>
                      <a:pt x="2964" y="2237"/>
                      <a:pt x="3008" y="2221"/>
                      <a:pt x="3046" y="2193"/>
                    </a:cubicBezTo>
                    <a:cubicBezTo>
                      <a:pt x="3046" y="2351"/>
                      <a:pt x="3057" y="2509"/>
                      <a:pt x="3073" y="2662"/>
                    </a:cubicBezTo>
                    <a:cubicBezTo>
                      <a:pt x="3101" y="2913"/>
                      <a:pt x="3046" y="3103"/>
                      <a:pt x="3073" y="3414"/>
                    </a:cubicBezTo>
                    <a:cubicBezTo>
                      <a:pt x="3101" y="3724"/>
                      <a:pt x="3220" y="4476"/>
                      <a:pt x="3308" y="4760"/>
                    </a:cubicBezTo>
                    <a:cubicBezTo>
                      <a:pt x="3400" y="5038"/>
                      <a:pt x="3782" y="5098"/>
                      <a:pt x="4076" y="5098"/>
                    </a:cubicBezTo>
                    <a:cubicBezTo>
                      <a:pt x="4370" y="5098"/>
                      <a:pt x="4403" y="5223"/>
                      <a:pt x="4490" y="5316"/>
                    </a:cubicBezTo>
                    <a:cubicBezTo>
                      <a:pt x="4577" y="5414"/>
                      <a:pt x="4964" y="5632"/>
                      <a:pt x="5318" y="5664"/>
                    </a:cubicBezTo>
                    <a:cubicBezTo>
                      <a:pt x="5333" y="5665"/>
                      <a:pt x="5347" y="5666"/>
                      <a:pt x="5361" y="5666"/>
                    </a:cubicBezTo>
                    <a:cubicBezTo>
                      <a:pt x="5682" y="5666"/>
                      <a:pt x="5788" y="5366"/>
                      <a:pt x="5820" y="5005"/>
                    </a:cubicBezTo>
                    <a:cubicBezTo>
                      <a:pt x="5847" y="4629"/>
                      <a:pt x="5722" y="3665"/>
                      <a:pt x="5514" y="2880"/>
                    </a:cubicBezTo>
                    <a:cubicBezTo>
                      <a:pt x="5313" y="2101"/>
                      <a:pt x="4397" y="629"/>
                      <a:pt x="4070" y="379"/>
                    </a:cubicBezTo>
                    <a:cubicBezTo>
                      <a:pt x="3943" y="281"/>
                      <a:pt x="3816" y="240"/>
                      <a:pt x="3703" y="240"/>
                    </a:cubicBezTo>
                    <a:cubicBezTo>
                      <a:pt x="3528" y="240"/>
                      <a:pt x="3388" y="339"/>
                      <a:pt x="3335" y="471"/>
                    </a:cubicBezTo>
                    <a:cubicBezTo>
                      <a:pt x="3242" y="695"/>
                      <a:pt x="3242" y="1567"/>
                      <a:pt x="3215" y="1785"/>
                    </a:cubicBezTo>
                    <a:cubicBezTo>
                      <a:pt x="3206" y="1857"/>
                      <a:pt x="3187" y="1882"/>
                      <a:pt x="3165" y="1882"/>
                    </a:cubicBezTo>
                    <a:cubicBezTo>
                      <a:pt x="3121" y="1882"/>
                      <a:pt x="3068" y="1785"/>
                      <a:pt x="3068" y="1785"/>
                    </a:cubicBezTo>
                    <a:lnTo>
                      <a:pt x="3095" y="150"/>
                    </a:lnTo>
                    <a:cubicBezTo>
                      <a:pt x="3095" y="101"/>
                      <a:pt x="3068" y="52"/>
                      <a:pt x="3024" y="25"/>
                    </a:cubicBezTo>
                    <a:cubicBezTo>
                      <a:pt x="2992" y="8"/>
                      <a:pt x="2955" y="0"/>
                      <a:pt x="29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611;p77">
                <a:extLst>
                  <a:ext uri="{FF2B5EF4-FFF2-40B4-BE49-F238E27FC236}">
                    <a16:creationId xmlns:a16="http://schemas.microsoft.com/office/drawing/2014/main" id="{5F4AF249-5424-4432-909C-FDA3ACF73485}"/>
                  </a:ext>
                </a:extLst>
              </p:cNvPr>
              <p:cNvSpPr/>
              <p:nvPr/>
            </p:nvSpPr>
            <p:spPr>
              <a:xfrm>
                <a:off x="4008696" y="1581563"/>
                <a:ext cx="88024" cy="80796"/>
              </a:xfrm>
              <a:custGeom>
                <a:avLst/>
                <a:gdLst/>
                <a:ahLst/>
                <a:cxnLst/>
                <a:rect l="l" t="t" r="r" b="b"/>
                <a:pathLst>
                  <a:path w="3483" h="3197" extrusionOk="0">
                    <a:moveTo>
                      <a:pt x="1263" y="1"/>
                    </a:moveTo>
                    <a:cubicBezTo>
                      <a:pt x="1025" y="1"/>
                      <a:pt x="746" y="51"/>
                      <a:pt x="512" y="385"/>
                    </a:cubicBezTo>
                    <a:cubicBezTo>
                      <a:pt x="191" y="831"/>
                      <a:pt x="0" y="1164"/>
                      <a:pt x="120" y="1676"/>
                    </a:cubicBezTo>
                    <a:cubicBezTo>
                      <a:pt x="196" y="2003"/>
                      <a:pt x="338" y="2139"/>
                      <a:pt x="540" y="2221"/>
                    </a:cubicBezTo>
                    <a:cubicBezTo>
                      <a:pt x="692" y="2281"/>
                      <a:pt x="834" y="2319"/>
                      <a:pt x="834" y="2319"/>
                    </a:cubicBezTo>
                    <a:cubicBezTo>
                      <a:pt x="883" y="2477"/>
                      <a:pt x="1014" y="2597"/>
                      <a:pt x="1177" y="2635"/>
                    </a:cubicBezTo>
                    <a:cubicBezTo>
                      <a:pt x="1373" y="2673"/>
                      <a:pt x="1586" y="2722"/>
                      <a:pt x="1586" y="2722"/>
                    </a:cubicBezTo>
                    <a:lnTo>
                      <a:pt x="1618" y="3098"/>
                    </a:lnTo>
                    <a:cubicBezTo>
                      <a:pt x="1618" y="3136"/>
                      <a:pt x="1646" y="3169"/>
                      <a:pt x="1684" y="3185"/>
                    </a:cubicBezTo>
                    <a:lnTo>
                      <a:pt x="1733" y="3196"/>
                    </a:lnTo>
                    <a:lnTo>
                      <a:pt x="1787" y="3185"/>
                    </a:lnTo>
                    <a:cubicBezTo>
                      <a:pt x="1831" y="3169"/>
                      <a:pt x="1858" y="3136"/>
                      <a:pt x="1864" y="3098"/>
                    </a:cubicBezTo>
                    <a:lnTo>
                      <a:pt x="1896" y="2722"/>
                    </a:lnTo>
                    <a:cubicBezTo>
                      <a:pt x="1896" y="2722"/>
                      <a:pt x="2103" y="2673"/>
                      <a:pt x="2300" y="2635"/>
                    </a:cubicBezTo>
                    <a:cubicBezTo>
                      <a:pt x="2463" y="2597"/>
                      <a:pt x="2594" y="2477"/>
                      <a:pt x="2648" y="2319"/>
                    </a:cubicBezTo>
                    <a:cubicBezTo>
                      <a:pt x="2648" y="2319"/>
                      <a:pt x="2790" y="2281"/>
                      <a:pt x="2937" y="2221"/>
                    </a:cubicBezTo>
                    <a:cubicBezTo>
                      <a:pt x="3144" y="2139"/>
                      <a:pt x="3280" y="2008"/>
                      <a:pt x="3362" y="1676"/>
                    </a:cubicBezTo>
                    <a:cubicBezTo>
                      <a:pt x="3482" y="1164"/>
                      <a:pt x="3291" y="831"/>
                      <a:pt x="2970" y="385"/>
                    </a:cubicBezTo>
                    <a:cubicBezTo>
                      <a:pt x="2731" y="51"/>
                      <a:pt x="2456" y="1"/>
                      <a:pt x="2219" y="1"/>
                    </a:cubicBezTo>
                    <a:cubicBezTo>
                      <a:pt x="2185" y="1"/>
                      <a:pt x="2152" y="2"/>
                      <a:pt x="2120" y="3"/>
                    </a:cubicBezTo>
                    <a:cubicBezTo>
                      <a:pt x="1744" y="14"/>
                      <a:pt x="1738" y="330"/>
                      <a:pt x="1738" y="330"/>
                    </a:cubicBezTo>
                    <a:cubicBezTo>
                      <a:pt x="1738" y="330"/>
                      <a:pt x="1738" y="14"/>
                      <a:pt x="1362" y="3"/>
                    </a:cubicBezTo>
                    <a:cubicBezTo>
                      <a:pt x="1330" y="2"/>
                      <a:pt x="1297" y="1"/>
                      <a:pt x="126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612;p77">
                <a:extLst>
                  <a:ext uri="{FF2B5EF4-FFF2-40B4-BE49-F238E27FC236}">
                    <a16:creationId xmlns:a16="http://schemas.microsoft.com/office/drawing/2014/main" id="{1BBF10B6-79A5-4900-AFDB-115EADE4A569}"/>
                  </a:ext>
                </a:extLst>
              </p:cNvPr>
              <p:cNvSpPr/>
              <p:nvPr/>
            </p:nvSpPr>
            <p:spPr>
              <a:xfrm>
                <a:off x="4018199" y="1882715"/>
                <a:ext cx="105361" cy="130583"/>
              </a:xfrm>
              <a:custGeom>
                <a:avLst/>
                <a:gdLst/>
                <a:ahLst/>
                <a:cxnLst/>
                <a:rect l="l" t="t" r="r" b="b"/>
                <a:pathLst>
                  <a:path w="4169" h="5167" extrusionOk="0">
                    <a:moveTo>
                      <a:pt x="1613" y="1"/>
                    </a:moveTo>
                    <a:cubicBezTo>
                      <a:pt x="1613" y="1"/>
                      <a:pt x="1373" y="1259"/>
                      <a:pt x="1744" y="1804"/>
                    </a:cubicBezTo>
                    <a:cubicBezTo>
                      <a:pt x="1864" y="1973"/>
                      <a:pt x="2043" y="2098"/>
                      <a:pt x="2251" y="2142"/>
                    </a:cubicBezTo>
                    <a:cubicBezTo>
                      <a:pt x="2234" y="2251"/>
                      <a:pt x="2256" y="2360"/>
                      <a:pt x="2305" y="2453"/>
                    </a:cubicBezTo>
                    <a:cubicBezTo>
                      <a:pt x="2392" y="2594"/>
                      <a:pt x="2474" y="2709"/>
                      <a:pt x="2474" y="2709"/>
                    </a:cubicBezTo>
                    <a:cubicBezTo>
                      <a:pt x="2425" y="2774"/>
                      <a:pt x="2381" y="2850"/>
                      <a:pt x="2365" y="2932"/>
                    </a:cubicBezTo>
                    <a:cubicBezTo>
                      <a:pt x="2327" y="3052"/>
                      <a:pt x="2305" y="3177"/>
                      <a:pt x="2305" y="3303"/>
                    </a:cubicBezTo>
                    <a:cubicBezTo>
                      <a:pt x="2223" y="3335"/>
                      <a:pt x="2147" y="3384"/>
                      <a:pt x="2082" y="3439"/>
                    </a:cubicBezTo>
                    <a:cubicBezTo>
                      <a:pt x="1940" y="3553"/>
                      <a:pt x="1798" y="3837"/>
                      <a:pt x="1798" y="3837"/>
                    </a:cubicBezTo>
                    <a:cubicBezTo>
                      <a:pt x="1726" y="3778"/>
                      <a:pt x="1635" y="3745"/>
                      <a:pt x="1544" y="3745"/>
                    </a:cubicBezTo>
                    <a:cubicBezTo>
                      <a:pt x="1525" y="3745"/>
                      <a:pt x="1506" y="3747"/>
                      <a:pt x="1488" y="3749"/>
                    </a:cubicBezTo>
                    <a:cubicBezTo>
                      <a:pt x="1292" y="3782"/>
                      <a:pt x="1177" y="3864"/>
                      <a:pt x="1090" y="3864"/>
                    </a:cubicBezTo>
                    <a:cubicBezTo>
                      <a:pt x="1008" y="3864"/>
                      <a:pt x="926" y="3684"/>
                      <a:pt x="643" y="3640"/>
                    </a:cubicBezTo>
                    <a:cubicBezTo>
                      <a:pt x="599" y="3633"/>
                      <a:pt x="558" y="3629"/>
                      <a:pt x="520" y="3629"/>
                    </a:cubicBezTo>
                    <a:cubicBezTo>
                      <a:pt x="266" y="3629"/>
                      <a:pt x="152" y="3808"/>
                      <a:pt x="76" y="4202"/>
                    </a:cubicBezTo>
                    <a:cubicBezTo>
                      <a:pt x="0" y="4605"/>
                      <a:pt x="87" y="5166"/>
                      <a:pt x="87" y="5166"/>
                    </a:cubicBezTo>
                    <a:lnTo>
                      <a:pt x="409" y="5112"/>
                    </a:lnTo>
                    <a:cubicBezTo>
                      <a:pt x="409" y="5112"/>
                      <a:pt x="360" y="4512"/>
                      <a:pt x="414" y="4371"/>
                    </a:cubicBezTo>
                    <a:cubicBezTo>
                      <a:pt x="458" y="4262"/>
                      <a:pt x="504" y="4185"/>
                      <a:pt x="579" y="4185"/>
                    </a:cubicBezTo>
                    <a:cubicBezTo>
                      <a:pt x="598" y="4185"/>
                      <a:pt x="620" y="4190"/>
                      <a:pt x="643" y="4202"/>
                    </a:cubicBezTo>
                    <a:cubicBezTo>
                      <a:pt x="737" y="4253"/>
                      <a:pt x="795" y="4322"/>
                      <a:pt x="879" y="4322"/>
                    </a:cubicBezTo>
                    <a:cubicBezTo>
                      <a:pt x="892" y="4322"/>
                      <a:pt x="906" y="4320"/>
                      <a:pt x="921" y="4316"/>
                    </a:cubicBezTo>
                    <a:cubicBezTo>
                      <a:pt x="1000" y="4297"/>
                      <a:pt x="944" y="4266"/>
                      <a:pt x="957" y="4266"/>
                    </a:cubicBezTo>
                    <a:cubicBezTo>
                      <a:pt x="963" y="4266"/>
                      <a:pt x="983" y="4272"/>
                      <a:pt x="1035" y="4289"/>
                    </a:cubicBezTo>
                    <a:cubicBezTo>
                      <a:pt x="1204" y="4343"/>
                      <a:pt x="1319" y="4572"/>
                      <a:pt x="1744" y="4681"/>
                    </a:cubicBezTo>
                    <a:cubicBezTo>
                      <a:pt x="1872" y="4716"/>
                      <a:pt x="2037" y="4740"/>
                      <a:pt x="2220" y="4740"/>
                    </a:cubicBezTo>
                    <a:cubicBezTo>
                      <a:pt x="2636" y="4740"/>
                      <a:pt x="3141" y="4614"/>
                      <a:pt x="3493" y="4202"/>
                    </a:cubicBezTo>
                    <a:cubicBezTo>
                      <a:pt x="4000" y="3608"/>
                      <a:pt x="4169" y="2818"/>
                      <a:pt x="3831" y="2087"/>
                    </a:cubicBezTo>
                    <a:cubicBezTo>
                      <a:pt x="3562" y="1493"/>
                      <a:pt x="3343" y="1436"/>
                      <a:pt x="3120" y="1436"/>
                    </a:cubicBezTo>
                    <a:cubicBezTo>
                      <a:pt x="3067" y="1436"/>
                      <a:pt x="3013" y="1439"/>
                      <a:pt x="2959" y="1439"/>
                    </a:cubicBezTo>
                    <a:cubicBezTo>
                      <a:pt x="2676" y="1439"/>
                      <a:pt x="2561" y="1717"/>
                      <a:pt x="2311" y="1717"/>
                    </a:cubicBezTo>
                    <a:cubicBezTo>
                      <a:pt x="2054" y="1717"/>
                      <a:pt x="2071" y="1657"/>
                      <a:pt x="1967" y="1406"/>
                    </a:cubicBezTo>
                    <a:cubicBezTo>
                      <a:pt x="1913" y="1265"/>
                      <a:pt x="1880" y="802"/>
                      <a:pt x="1880" y="802"/>
                    </a:cubicBezTo>
                    <a:lnTo>
                      <a:pt x="1613"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613;p77">
                <a:extLst>
                  <a:ext uri="{FF2B5EF4-FFF2-40B4-BE49-F238E27FC236}">
                    <a16:creationId xmlns:a16="http://schemas.microsoft.com/office/drawing/2014/main" id="{7CD0B4BB-FD8E-4081-8CCB-C0EDFE118975}"/>
                  </a:ext>
                </a:extLst>
              </p:cNvPr>
              <p:cNvSpPr/>
              <p:nvPr/>
            </p:nvSpPr>
            <p:spPr>
              <a:xfrm>
                <a:off x="3989413" y="2001041"/>
                <a:ext cx="124366" cy="139024"/>
              </a:xfrm>
              <a:custGeom>
                <a:avLst/>
                <a:gdLst/>
                <a:ahLst/>
                <a:cxnLst/>
                <a:rect l="l" t="t" r="r" b="b"/>
                <a:pathLst>
                  <a:path w="4921" h="5501" extrusionOk="0">
                    <a:moveTo>
                      <a:pt x="4286" y="0"/>
                    </a:moveTo>
                    <a:cubicBezTo>
                      <a:pt x="4184" y="0"/>
                      <a:pt x="4094" y="63"/>
                      <a:pt x="4065" y="163"/>
                    </a:cubicBezTo>
                    <a:cubicBezTo>
                      <a:pt x="4065" y="163"/>
                      <a:pt x="3998" y="60"/>
                      <a:pt x="3901" y="60"/>
                    </a:cubicBezTo>
                    <a:cubicBezTo>
                      <a:pt x="3877" y="60"/>
                      <a:pt x="3852" y="66"/>
                      <a:pt x="3825" y="81"/>
                    </a:cubicBezTo>
                    <a:cubicBezTo>
                      <a:pt x="3749" y="125"/>
                      <a:pt x="3689" y="190"/>
                      <a:pt x="3662" y="272"/>
                    </a:cubicBezTo>
                    <a:cubicBezTo>
                      <a:pt x="3662" y="272"/>
                      <a:pt x="3631" y="247"/>
                      <a:pt x="3586" y="247"/>
                    </a:cubicBezTo>
                    <a:cubicBezTo>
                      <a:pt x="3547" y="247"/>
                      <a:pt x="3499" y="264"/>
                      <a:pt x="3450" y="326"/>
                    </a:cubicBezTo>
                    <a:cubicBezTo>
                      <a:pt x="3379" y="402"/>
                      <a:pt x="3286" y="457"/>
                      <a:pt x="3182" y="479"/>
                    </a:cubicBezTo>
                    <a:lnTo>
                      <a:pt x="3024" y="560"/>
                    </a:lnTo>
                    <a:cubicBezTo>
                      <a:pt x="2926" y="609"/>
                      <a:pt x="2845" y="686"/>
                      <a:pt x="2785" y="773"/>
                    </a:cubicBezTo>
                    <a:cubicBezTo>
                      <a:pt x="2692" y="757"/>
                      <a:pt x="2605" y="746"/>
                      <a:pt x="2518" y="746"/>
                    </a:cubicBezTo>
                    <a:cubicBezTo>
                      <a:pt x="2431" y="751"/>
                      <a:pt x="2343" y="778"/>
                      <a:pt x="2278" y="827"/>
                    </a:cubicBezTo>
                    <a:cubicBezTo>
                      <a:pt x="2207" y="795"/>
                      <a:pt x="2136" y="778"/>
                      <a:pt x="2060" y="773"/>
                    </a:cubicBezTo>
                    <a:cubicBezTo>
                      <a:pt x="1973" y="773"/>
                      <a:pt x="1880" y="762"/>
                      <a:pt x="1793" y="746"/>
                    </a:cubicBezTo>
                    <a:cubicBezTo>
                      <a:pt x="1771" y="664"/>
                      <a:pt x="1717" y="593"/>
                      <a:pt x="1635" y="560"/>
                    </a:cubicBezTo>
                    <a:cubicBezTo>
                      <a:pt x="1602" y="544"/>
                      <a:pt x="1566" y="536"/>
                      <a:pt x="1529" y="536"/>
                    </a:cubicBezTo>
                    <a:cubicBezTo>
                      <a:pt x="1492" y="536"/>
                      <a:pt x="1455" y="544"/>
                      <a:pt x="1422" y="560"/>
                    </a:cubicBezTo>
                    <a:cubicBezTo>
                      <a:pt x="1401" y="479"/>
                      <a:pt x="1352" y="402"/>
                      <a:pt x="1286" y="348"/>
                    </a:cubicBezTo>
                    <a:cubicBezTo>
                      <a:pt x="1242" y="309"/>
                      <a:pt x="1192" y="290"/>
                      <a:pt x="1137" y="290"/>
                    </a:cubicBezTo>
                    <a:cubicBezTo>
                      <a:pt x="1123" y="290"/>
                      <a:pt x="1109" y="291"/>
                      <a:pt x="1096" y="293"/>
                    </a:cubicBezTo>
                    <a:lnTo>
                      <a:pt x="1019" y="184"/>
                    </a:lnTo>
                    <a:cubicBezTo>
                      <a:pt x="975" y="181"/>
                      <a:pt x="931" y="179"/>
                      <a:pt x="887" y="179"/>
                    </a:cubicBezTo>
                    <a:cubicBezTo>
                      <a:pt x="786" y="179"/>
                      <a:pt x="688" y="189"/>
                      <a:pt x="589" y="212"/>
                    </a:cubicBezTo>
                    <a:cubicBezTo>
                      <a:pt x="349" y="266"/>
                      <a:pt x="376" y="375"/>
                      <a:pt x="376" y="375"/>
                    </a:cubicBezTo>
                    <a:cubicBezTo>
                      <a:pt x="376" y="375"/>
                      <a:pt x="273" y="402"/>
                      <a:pt x="137" y="697"/>
                    </a:cubicBezTo>
                    <a:cubicBezTo>
                      <a:pt x="0" y="985"/>
                      <a:pt x="109" y="1094"/>
                      <a:pt x="82" y="1252"/>
                    </a:cubicBezTo>
                    <a:cubicBezTo>
                      <a:pt x="55" y="1416"/>
                      <a:pt x="137" y="1443"/>
                      <a:pt x="137" y="1443"/>
                    </a:cubicBezTo>
                    <a:lnTo>
                      <a:pt x="137" y="1547"/>
                    </a:lnTo>
                    <a:cubicBezTo>
                      <a:pt x="137" y="1656"/>
                      <a:pt x="191" y="1819"/>
                      <a:pt x="137" y="1950"/>
                    </a:cubicBezTo>
                    <a:cubicBezTo>
                      <a:pt x="82" y="2081"/>
                      <a:pt x="82" y="2059"/>
                      <a:pt x="109" y="2217"/>
                    </a:cubicBezTo>
                    <a:cubicBezTo>
                      <a:pt x="137" y="2375"/>
                      <a:pt x="82" y="2429"/>
                      <a:pt x="55" y="2538"/>
                    </a:cubicBezTo>
                    <a:cubicBezTo>
                      <a:pt x="44" y="2620"/>
                      <a:pt x="55" y="2702"/>
                      <a:pt x="82" y="2778"/>
                    </a:cubicBezTo>
                    <a:lnTo>
                      <a:pt x="28" y="2991"/>
                    </a:lnTo>
                    <a:cubicBezTo>
                      <a:pt x="0" y="3127"/>
                      <a:pt x="44" y="3263"/>
                      <a:pt x="137" y="3367"/>
                    </a:cubicBezTo>
                    <a:cubicBezTo>
                      <a:pt x="137" y="3367"/>
                      <a:pt x="164" y="3683"/>
                      <a:pt x="376" y="3846"/>
                    </a:cubicBezTo>
                    <a:cubicBezTo>
                      <a:pt x="426" y="3888"/>
                      <a:pt x="487" y="3909"/>
                      <a:pt x="549" y="3909"/>
                    </a:cubicBezTo>
                    <a:cubicBezTo>
                      <a:pt x="624" y="3909"/>
                      <a:pt x="699" y="3879"/>
                      <a:pt x="752" y="3819"/>
                    </a:cubicBezTo>
                    <a:cubicBezTo>
                      <a:pt x="801" y="4075"/>
                      <a:pt x="943" y="4304"/>
                      <a:pt x="1150" y="4462"/>
                    </a:cubicBezTo>
                    <a:cubicBezTo>
                      <a:pt x="1341" y="4462"/>
                      <a:pt x="1254" y="4413"/>
                      <a:pt x="1281" y="4304"/>
                    </a:cubicBezTo>
                    <a:cubicBezTo>
                      <a:pt x="1308" y="4195"/>
                      <a:pt x="1068" y="4119"/>
                      <a:pt x="992" y="4037"/>
                    </a:cubicBezTo>
                    <a:cubicBezTo>
                      <a:pt x="910" y="3955"/>
                      <a:pt x="883" y="3743"/>
                      <a:pt x="883" y="3743"/>
                    </a:cubicBezTo>
                    <a:cubicBezTo>
                      <a:pt x="976" y="3645"/>
                      <a:pt x="1057" y="3541"/>
                      <a:pt x="1123" y="3421"/>
                    </a:cubicBezTo>
                    <a:cubicBezTo>
                      <a:pt x="1205" y="3263"/>
                      <a:pt x="1096" y="3127"/>
                      <a:pt x="1014" y="2914"/>
                    </a:cubicBezTo>
                    <a:cubicBezTo>
                      <a:pt x="963" y="2774"/>
                      <a:pt x="899" y="2750"/>
                      <a:pt x="861" y="2750"/>
                    </a:cubicBezTo>
                    <a:cubicBezTo>
                      <a:pt x="841" y="2750"/>
                      <a:pt x="829" y="2756"/>
                      <a:pt x="829" y="2756"/>
                    </a:cubicBezTo>
                    <a:cubicBezTo>
                      <a:pt x="861" y="2631"/>
                      <a:pt x="867" y="2506"/>
                      <a:pt x="856" y="2380"/>
                    </a:cubicBezTo>
                    <a:cubicBezTo>
                      <a:pt x="829" y="2222"/>
                      <a:pt x="774" y="2222"/>
                      <a:pt x="774" y="2222"/>
                    </a:cubicBezTo>
                    <a:cubicBezTo>
                      <a:pt x="774" y="2222"/>
                      <a:pt x="829" y="1983"/>
                      <a:pt x="856" y="1874"/>
                    </a:cubicBezTo>
                    <a:cubicBezTo>
                      <a:pt x="883" y="1765"/>
                      <a:pt x="698" y="1525"/>
                      <a:pt x="698" y="1525"/>
                    </a:cubicBezTo>
                    <a:cubicBezTo>
                      <a:pt x="741" y="1421"/>
                      <a:pt x="796" y="1323"/>
                      <a:pt x="856" y="1231"/>
                    </a:cubicBezTo>
                    <a:cubicBezTo>
                      <a:pt x="938" y="1127"/>
                      <a:pt x="856" y="991"/>
                      <a:pt x="856" y="991"/>
                    </a:cubicBezTo>
                    <a:lnTo>
                      <a:pt x="856" y="991"/>
                    </a:lnTo>
                    <a:lnTo>
                      <a:pt x="1068" y="1018"/>
                    </a:lnTo>
                    <a:cubicBezTo>
                      <a:pt x="1068" y="1018"/>
                      <a:pt x="1150" y="1258"/>
                      <a:pt x="1281" y="1312"/>
                    </a:cubicBezTo>
                    <a:cubicBezTo>
                      <a:pt x="1300" y="1320"/>
                      <a:pt x="1320" y="1324"/>
                      <a:pt x="1339" y="1324"/>
                    </a:cubicBezTo>
                    <a:cubicBezTo>
                      <a:pt x="1453" y="1324"/>
                      <a:pt x="1553" y="1203"/>
                      <a:pt x="1553" y="1203"/>
                    </a:cubicBezTo>
                    <a:cubicBezTo>
                      <a:pt x="1635" y="1318"/>
                      <a:pt x="1760" y="1383"/>
                      <a:pt x="1897" y="1394"/>
                    </a:cubicBezTo>
                    <a:cubicBezTo>
                      <a:pt x="2033" y="1389"/>
                      <a:pt x="2169" y="1361"/>
                      <a:pt x="2300" y="1312"/>
                    </a:cubicBezTo>
                    <a:cubicBezTo>
                      <a:pt x="2300" y="1312"/>
                      <a:pt x="2512" y="1449"/>
                      <a:pt x="2698" y="1449"/>
                    </a:cubicBezTo>
                    <a:cubicBezTo>
                      <a:pt x="2888" y="1449"/>
                      <a:pt x="2937" y="1236"/>
                      <a:pt x="2937" y="1236"/>
                    </a:cubicBezTo>
                    <a:cubicBezTo>
                      <a:pt x="2937" y="1236"/>
                      <a:pt x="3083" y="1269"/>
                      <a:pt x="3193" y="1269"/>
                    </a:cubicBezTo>
                    <a:cubicBezTo>
                      <a:pt x="3217" y="1269"/>
                      <a:pt x="3240" y="1267"/>
                      <a:pt x="3259" y="1263"/>
                    </a:cubicBezTo>
                    <a:cubicBezTo>
                      <a:pt x="3346" y="1225"/>
                      <a:pt x="3417" y="1171"/>
                      <a:pt x="3471" y="1100"/>
                    </a:cubicBezTo>
                    <a:cubicBezTo>
                      <a:pt x="3471" y="1100"/>
                      <a:pt x="3507" y="1118"/>
                      <a:pt x="3572" y="1118"/>
                    </a:cubicBezTo>
                    <a:cubicBezTo>
                      <a:pt x="3621" y="1118"/>
                      <a:pt x="3686" y="1108"/>
                      <a:pt x="3766" y="1073"/>
                    </a:cubicBezTo>
                    <a:cubicBezTo>
                      <a:pt x="3880" y="1024"/>
                      <a:pt x="3989" y="964"/>
                      <a:pt x="4087" y="887"/>
                    </a:cubicBezTo>
                    <a:lnTo>
                      <a:pt x="4087" y="887"/>
                    </a:lnTo>
                    <a:cubicBezTo>
                      <a:pt x="4087" y="887"/>
                      <a:pt x="4011" y="1285"/>
                      <a:pt x="4060" y="1449"/>
                    </a:cubicBezTo>
                    <a:cubicBezTo>
                      <a:pt x="4098" y="1563"/>
                      <a:pt x="4125" y="1677"/>
                      <a:pt x="4142" y="1797"/>
                    </a:cubicBezTo>
                    <a:cubicBezTo>
                      <a:pt x="4060" y="1895"/>
                      <a:pt x="4005" y="2015"/>
                      <a:pt x="3984" y="2141"/>
                    </a:cubicBezTo>
                    <a:cubicBezTo>
                      <a:pt x="3951" y="2331"/>
                      <a:pt x="4087" y="2571"/>
                      <a:pt x="4087" y="2571"/>
                    </a:cubicBezTo>
                    <a:lnTo>
                      <a:pt x="4033" y="2784"/>
                    </a:lnTo>
                    <a:cubicBezTo>
                      <a:pt x="4000" y="2904"/>
                      <a:pt x="4022" y="3029"/>
                      <a:pt x="4087" y="3132"/>
                    </a:cubicBezTo>
                    <a:lnTo>
                      <a:pt x="4011" y="3318"/>
                    </a:lnTo>
                    <a:cubicBezTo>
                      <a:pt x="3929" y="3503"/>
                      <a:pt x="4011" y="3557"/>
                      <a:pt x="4011" y="3557"/>
                    </a:cubicBezTo>
                    <a:lnTo>
                      <a:pt x="3902" y="3666"/>
                    </a:lnTo>
                    <a:cubicBezTo>
                      <a:pt x="3793" y="3770"/>
                      <a:pt x="3875" y="3824"/>
                      <a:pt x="3875" y="3824"/>
                    </a:cubicBezTo>
                    <a:lnTo>
                      <a:pt x="3662" y="4037"/>
                    </a:lnTo>
                    <a:cubicBezTo>
                      <a:pt x="3662" y="4037"/>
                      <a:pt x="3558" y="3901"/>
                      <a:pt x="3422" y="3901"/>
                    </a:cubicBezTo>
                    <a:cubicBezTo>
                      <a:pt x="3335" y="3906"/>
                      <a:pt x="3248" y="3933"/>
                      <a:pt x="3182" y="3982"/>
                    </a:cubicBezTo>
                    <a:cubicBezTo>
                      <a:pt x="3182" y="3982"/>
                      <a:pt x="2965" y="3852"/>
                      <a:pt x="2807" y="3770"/>
                    </a:cubicBezTo>
                    <a:cubicBezTo>
                      <a:pt x="2747" y="3739"/>
                      <a:pt x="2682" y="3724"/>
                      <a:pt x="2612" y="3724"/>
                    </a:cubicBezTo>
                    <a:cubicBezTo>
                      <a:pt x="2497" y="3724"/>
                      <a:pt x="2367" y="3765"/>
                      <a:pt x="2218" y="3846"/>
                    </a:cubicBezTo>
                    <a:cubicBezTo>
                      <a:pt x="1978" y="3982"/>
                      <a:pt x="1951" y="4140"/>
                      <a:pt x="1924" y="4407"/>
                    </a:cubicBezTo>
                    <a:cubicBezTo>
                      <a:pt x="1897" y="4674"/>
                      <a:pt x="2087" y="4996"/>
                      <a:pt x="2136" y="5105"/>
                    </a:cubicBezTo>
                    <a:cubicBezTo>
                      <a:pt x="2191" y="5214"/>
                      <a:pt x="2109" y="5317"/>
                      <a:pt x="2191" y="5454"/>
                    </a:cubicBezTo>
                    <a:cubicBezTo>
                      <a:pt x="2212" y="5488"/>
                      <a:pt x="2242" y="5500"/>
                      <a:pt x="2275" y="5500"/>
                    </a:cubicBezTo>
                    <a:cubicBezTo>
                      <a:pt x="2369" y="5500"/>
                      <a:pt x="2485" y="5399"/>
                      <a:pt x="2485" y="5399"/>
                    </a:cubicBezTo>
                    <a:cubicBezTo>
                      <a:pt x="2485" y="5399"/>
                      <a:pt x="2562" y="5445"/>
                      <a:pt x="2644" y="5445"/>
                    </a:cubicBezTo>
                    <a:cubicBezTo>
                      <a:pt x="2671" y="5445"/>
                      <a:pt x="2699" y="5440"/>
                      <a:pt x="2725" y="5426"/>
                    </a:cubicBezTo>
                    <a:cubicBezTo>
                      <a:pt x="2834" y="5372"/>
                      <a:pt x="2779" y="5159"/>
                      <a:pt x="2888" y="4969"/>
                    </a:cubicBezTo>
                    <a:cubicBezTo>
                      <a:pt x="2997" y="4783"/>
                      <a:pt x="2943" y="4647"/>
                      <a:pt x="3024" y="4516"/>
                    </a:cubicBezTo>
                    <a:cubicBezTo>
                      <a:pt x="3043" y="4483"/>
                      <a:pt x="3061" y="4469"/>
                      <a:pt x="3077" y="4469"/>
                    </a:cubicBezTo>
                    <a:cubicBezTo>
                      <a:pt x="3126" y="4469"/>
                      <a:pt x="3162" y="4596"/>
                      <a:pt x="3182" y="4674"/>
                    </a:cubicBezTo>
                    <a:cubicBezTo>
                      <a:pt x="3201" y="4747"/>
                      <a:pt x="3301" y="4796"/>
                      <a:pt x="3415" y="4796"/>
                    </a:cubicBezTo>
                    <a:cubicBezTo>
                      <a:pt x="3471" y="4796"/>
                      <a:pt x="3531" y="4783"/>
                      <a:pt x="3586" y="4756"/>
                    </a:cubicBezTo>
                    <a:cubicBezTo>
                      <a:pt x="3638" y="4729"/>
                      <a:pt x="3695" y="4720"/>
                      <a:pt x="3754" y="4720"/>
                    </a:cubicBezTo>
                    <a:cubicBezTo>
                      <a:pt x="3873" y="4720"/>
                      <a:pt x="4005" y="4756"/>
                      <a:pt x="4147" y="4756"/>
                    </a:cubicBezTo>
                    <a:cubicBezTo>
                      <a:pt x="4354" y="4756"/>
                      <a:pt x="4332" y="4756"/>
                      <a:pt x="4490" y="4489"/>
                    </a:cubicBezTo>
                    <a:cubicBezTo>
                      <a:pt x="4654" y="4222"/>
                      <a:pt x="4572" y="4086"/>
                      <a:pt x="4654" y="3928"/>
                    </a:cubicBezTo>
                    <a:cubicBezTo>
                      <a:pt x="4730" y="3770"/>
                      <a:pt x="4839" y="3557"/>
                      <a:pt x="4812" y="3318"/>
                    </a:cubicBezTo>
                    <a:cubicBezTo>
                      <a:pt x="4785" y="3078"/>
                      <a:pt x="4785" y="3023"/>
                      <a:pt x="4757" y="2887"/>
                    </a:cubicBezTo>
                    <a:cubicBezTo>
                      <a:pt x="4730" y="2756"/>
                      <a:pt x="4839" y="2696"/>
                      <a:pt x="4812" y="2517"/>
                    </a:cubicBezTo>
                    <a:cubicBezTo>
                      <a:pt x="4785" y="2331"/>
                      <a:pt x="4757" y="2331"/>
                      <a:pt x="4839" y="2195"/>
                    </a:cubicBezTo>
                    <a:cubicBezTo>
                      <a:pt x="4888" y="2130"/>
                      <a:pt x="4861" y="2037"/>
                      <a:pt x="4785" y="2010"/>
                    </a:cubicBezTo>
                    <a:cubicBezTo>
                      <a:pt x="4806" y="1934"/>
                      <a:pt x="4834" y="1863"/>
                      <a:pt x="4866" y="1792"/>
                    </a:cubicBezTo>
                    <a:cubicBezTo>
                      <a:pt x="4921" y="1688"/>
                      <a:pt x="4812" y="1552"/>
                      <a:pt x="4812" y="1552"/>
                    </a:cubicBezTo>
                    <a:lnTo>
                      <a:pt x="4866" y="1416"/>
                    </a:lnTo>
                    <a:cubicBezTo>
                      <a:pt x="4921" y="1285"/>
                      <a:pt x="4703" y="1203"/>
                      <a:pt x="4703" y="1203"/>
                    </a:cubicBezTo>
                    <a:cubicBezTo>
                      <a:pt x="4768" y="1122"/>
                      <a:pt x="4806" y="1018"/>
                      <a:pt x="4812" y="909"/>
                    </a:cubicBezTo>
                    <a:cubicBezTo>
                      <a:pt x="4806" y="811"/>
                      <a:pt x="4741" y="718"/>
                      <a:pt x="4654" y="669"/>
                    </a:cubicBezTo>
                    <a:cubicBezTo>
                      <a:pt x="4697" y="571"/>
                      <a:pt x="4725" y="462"/>
                      <a:pt x="4730" y="348"/>
                    </a:cubicBezTo>
                    <a:cubicBezTo>
                      <a:pt x="4730" y="190"/>
                      <a:pt x="4545" y="32"/>
                      <a:pt x="4332" y="5"/>
                    </a:cubicBezTo>
                    <a:cubicBezTo>
                      <a:pt x="4317" y="2"/>
                      <a:pt x="4301" y="0"/>
                      <a:pt x="42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614;p77">
                <a:extLst>
                  <a:ext uri="{FF2B5EF4-FFF2-40B4-BE49-F238E27FC236}">
                    <a16:creationId xmlns:a16="http://schemas.microsoft.com/office/drawing/2014/main" id="{657C52C5-65D8-48FD-B321-5926700EEAEB}"/>
                  </a:ext>
                </a:extLst>
              </p:cNvPr>
              <p:cNvSpPr/>
              <p:nvPr/>
            </p:nvSpPr>
            <p:spPr>
              <a:xfrm>
                <a:off x="3986785" y="1906092"/>
                <a:ext cx="116531" cy="79533"/>
              </a:xfrm>
              <a:custGeom>
                <a:avLst/>
                <a:gdLst/>
                <a:ahLst/>
                <a:cxnLst/>
                <a:rect l="l" t="t" r="r" b="b"/>
                <a:pathLst>
                  <a:path w="4611" h="3147" extrusionOk="0">
                    <a:moveTo>
                      <a:pt x="1352" y="1"/>
                    </a:moveTo>
                    <a:cubicBezTo>
                      <a:pt x="1277" y="1"/>
                      <a:pt x="1203" y="9"/>
                      <a:pt x="1129" y="24"/>
                    </a:cubicBezTo>
                    <a:cubicBezTo>
                      <a:pt x="753" y="100"/>
                      <a:pt x="448" y="198"/>
                      <a:pt x="273" y="378"/>
                    </a:cubicBezTo>
                    <a:cubicBezTo>
                      <a:pt x="1" y="650"/>
                      <a:pt x="93" y="787"/>
                      <a:pt x="126" y="1141"/>
                    </a:cubicBezTo>
                    <a:cubicBezTo>
                      <a:pt x="153" y="1495"/>
                      <a:pt x="213" y="1942"/>
                      <a:pt x="213" y="2323"/>
                    </a:cubicBezTo>
                    <a:cubicBezTo>
                      <a:pt x="213" y="2710"/>
                      <a:pt x="186" y="2884"/>
                      <a:pt x="300" y="3031"/>
                    </a:cubicBezTo>
                    <a:cubicBezTo>
                      <a:pt x="367" y="3113"/>
                      <a:pt x="420" y="3146"/>
                      <a:pt x="502" y="3146"/>
                    </a:cubicBezTo>
                    <a:cubicBezTo>
                      <a:pt x="568" y="3146"/>
                      <a:pt x="651" y="3125"/>
                      <a:pt x="775" y="3091"/>
                    </a:cubicBezTo>
                    <a:cubicBezTo>
                      <a:pt x="1189" y="2972"/>
                      <a:pt x="1042" y="2764"/>
                      <a:pt x="1336" y="2677"/>
                    </a:cubicBezTo>
                    <a:cubicBezTo>
                      <a:pt x="1630" y="2590"/>
                      <a:pt x="1897" y="2530"/>
                      <a:pt x="1897" y="2530"/>
                    </a:cubicBezTo>
                    <a:cubicBezTo>
                      <a:pt x="2131" y="2470"/>
                      <a:pt x="2338" y="2116"/>
                      <a:pt x="2338" y="2116"/>
                    </a:cubicBezTo>
                    <a:cubicBezTo>
                      <a:pt x="2371" y="2187"/>
                      <a:pt x="2415" y="2258"/>
                      <a:pt x="2458" y="2323"/>
                    </a:cubicBezTo>
                    <a:cubicBezTo>
                      <a:pt x="2502" y="2416"/>
                      <a:pt x="2529" y="2514"/>
                      <a:pt x="2545" y="2617"/>
                    </a:cubicBezTo>
                    <a:lnTo>
                      <a:pt x="2660" y="2590"/>
                    </a:lnTo>
                    <a:cubicBezTo>
                      <a:pt x="2644" y="2492"/>
                      <a:pt x="2644" y="2389"/>
                      <a:pt x="2660" y="2290"/>
                    </a:cubicBezTo>
                    <a:cubicBezTo>
                      <a:pt x="2693" y="2116"/>
                      <a:pt x="2605" y="2089"/>
                      <a:pt x="2927" y="2056"/>
                    </a:cubicBezTo>
                    <a:cubicBezTo>
                      <a:pt x="3254" y="2023"/>
                      <a:pt x="3461" y="1909"/>
                      <a:pt x="3695" y="1522"/>
                    </a:cubicBezTo>
                    <a:cubicBezTo>
                      <a:pt x="3929" y="1141"/>
                      <a:pt x="3989" y="934"/>
                      <a:pt x="4137" y="814"/>
                    </a:cubicBezTo>
                    <a:cubicBezTo>
                      <a:pt x="4284" y="699"/>
                      <a:pt x="4371" y="694"/>
                      <a:pt x="4523" y="547"/>
                    </a:cubicBezTo>
                    <a:cubicBezTo>
                      <a:pt x="4523" y="547"/>
                      <a:pt x="4611" y="492"/>
                      <a:pt x="4256" y="345"/>
                    </a:cubicBezTo>
                    <a:cubicBezTo>
                      <a:pt x="4040" y="255"/>
                      <a:pt x="3901" y="220"/>
                      <a:pt x="3725" y="220"/>
                    </a:cubicBezTo>
                    <a:cubicBezTo>
                      <a:pt x="3613" y="220"/>
                      <a:pt x="3486" y="235"/>
                      <a:pt x="3314" y="258"/>
                    </a:cubicBezTo>
                    <a:cubicBezTo>
                      <a:pt x="3057" y="289"/>
                      <a:pt x="2822" y="342"/>
                      <a:pt x="2596" y="342"/>
                    </a:cubicBezTo>
                    <a:cubicBezTo>
                      <a:pt x="2428" y="342"/>
                      <a:pt x="2266" y="313"/>
                      <a:pt x="2104" y="225"/>
                    </a:cubicBezTo>
                    <a:cubicBezTo>
                      <a:pt x="1814" y="70"/>
                      <a:pt x="1577" y="1"/>
                      <a:pt x="135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615;p77">
                <a:extLst>
                  <a:ext uri="{FF2B5EF4-FFF2-40B4-BE49-F238E27FC236}">
                    <a16:creationId xmlns:a16="http://schemas.microsoft.com/office/drawing/2014/main" id="{F4A70400-62F4-4BE9-9A19-5A09168CCA34}"/>
                  </a:ext>
                </a:extLst>
              </p:cNvPr>
              <p:cNvSpPr/>
              <p:nvPr/>
            </p:nvSpPr>
            <p:spPr>
              <a:xfrm>
                <a:off x="4034727" y="1804598"/>
                <a:ext cx="76980" cy="78597"/>
              </a:xfrm>
              <a:custGeom>
                <a:avLst/>
                <a:gdLst/>
                <a:ahLst/>
                <a:cxnLst/>
                <a:rect l="l" t="t" r="r" b="b"/>
                <a:pathLst>
                  <a:path w="3046" h="3110" extrusionOk="0">
                    <a:moveTo>
                      <a:pt x="486" y="0"/>
                    </a:moveTo>
                    <a:cubicBezTo>
                      <a:pt x="471" y="0"/>
                      <a:pt x="458" y="3"/>
                      <a:pt x="447" y="7"/>
                    </a:cubicBezTo>
                    <a:cubicBezTo>
                      <a:pt x="371" y="46"/>
                      <a:pt x="311" y="193"/>
                      <a:pt x="354" y="264"/>
                    </a:cubicBezTo>
                    <a:cubicBezTo>
                      <a:pt x="252" y="242"/>
                      <a:pt x="226" y="197"/>
                      <a:pt x="194" y="197"/>
                    </a:cubicBezTo>
                    <a:cubicBezTo>
                      <a:pt x="185" y="197"/>
                      <a:pt x="175" y="201"/>
                      <a:pt x="163" y="209"/>
                    </a:cubicBezTo>
                    <a:cubicBezTo>
                      <a:pt x="93" y="258"/>
                      <a:pt x="38" y="427"/>
                      <a:pt x="38" y="427"/>
                    </a:cubicBezTo>
                    <a:cubicBezTo>
                      <a:pt x="114" y="438"/>
                      <a:pt x="180" y="487"/>
                      <a:pt x="207" y="552"/>
                    </a:cubicBezTo>
                    <a:cubicBezTo>
                      <a:pt x="262" y="667"/>
                      <a:pt x="289" y="645"/>
                      <a:pt x="278" y="765"/>
                    </a:cubicBezTo>
                    <a:lnTo>
                      <a:pt x="272" y="765"/>
                    </a:lnTo>
                    <a:cubicBezTo>
                      <a:pt x="153" y="781"/>
                      <a:pt x="120" y="759"/>
                      <a:pt x="0" y="825"/>
                    </a:cubicBezTo>
                    <a:cubicBezTo>
                      <a:pt x="71" y="1114"/>
                      <a:pt x="142" y="1397"/>
                      <a:pt x="289" y="1648"/>
                    </a:cubicBezTo>
                    <a:lnTo>
                      <a:pt x="300" y="1735"/>
                    </a:lnTo>
                    <a:cubicBezTo>
                      <a:pt x="256" y="2323"/>
                      <a:pt x="708" y="2884"/>
                      <a:pt x="1270" y="3053"/>
                    </a:cubicBezTo>
                    <a:cubicBezTo>
                      <a:pt x="1406" y="3093"/>
                      <a:pt x="1544" y="3110"/>
                      <a:pt x="1683" y="3110"/>
                    </a:cubicBezTo>
                    <a:cubicBezTo>
                      <a:pt x="2040" y="3110"/>
                      <a:pt x="2401" y="3001"/>
                      <a:pt x="2746" y="2895"/>
                    </a:cubicBezTo>
                    <a:cubicBezTo>
                      <a:pt x="2812" y="2879"/>
                      <a:pt x="2970" y="2803"/>
                      <a:pt x="2986" y="2743"/>
                    </a:cubicBezTo>
                    <a:cubicBezTo>
                      <a:pt x="3046" y="2541"/>
                      <a:pt x="2921" y="2443"/>
                      <a:pt x="2910" y="2389"/>
                    </a:cubicBezTo>
                    <a:cubicBezTo>
                      <a:pt x="2795" y="1773"/>
                      <a:pt x="2496" y="1375"/>
                      <a:pt x="1940" y="1092"/>
                    </a:cubicBezTo>
                    <a:cubicBezTo>
                      <a:pt x="1738" y="983"/>
                      <a:pt x="1569" y="917"/>
                      <a:pt x="1569" y="917"/>
                    </a:cubicBezTo>
                    <a:cubicBezTo>
                      <a:pt x="1591" y="857"/>
                      <a:pt x="1580" y="792"/>
                      <a:pt x="1537" y="743"/>
                    </a:cubicBezTo>
                    <a:cubicBezTo>
                      <a:pt x="1526" y="667"/>
                      <a:pt x="1575" y="541"/>
                      <a:pt x="1537" y="438"/>
                    </a:cubicBezTo>
                    <a:cubicBezTo>
                      <a:pt x="1474" y="264"/>
                      <a:pt x="1385" y="228"/>
                      <a:pt x="1321" y="228"/>
                    </a:cubicBezTo>
                    <a:cubicBezTo>
                      <a:pt x="1275" y="228"/>
                      <a:pt x="1242" y="247"/>
                      <a:pt x="1242" y="247"/>
                    </a:cubicBezTo>
                    <a:cubicBezTo>
                      <a:pt x="1242" y="247"/>
                      <a:pt x="1025" y="101"/>
                      <a:pt x="845" y="101"/>
                    </a:cubicBezTo>
                    <a:cubicBezTo>
                      <a:pt x="797" y="101"/>
                      <a:pt x="752" y="112"/>
                      <a:pt x="714" y="138"/>
                    </a:cubicBezTo>
                    <a:cubicBezTo>
                      <a:pt x="691" y="73"/>
                      <a:pt x="569" y="0"/>
                      <a:pt x="48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 name="Google Shape;10616;p77">
            <a:extLst>
              <a:ext uri="{FF2B5EF4-FFF2-40B4-BE49-F238E27FC236}">
                <a16:creationId xmlns:a16="http://schemas.microsoft.com/office/drawing/2014/main" id="{5F1C92C2-2067-43D7-AF79-7A2C6032111D}"/>
              </a:ext>
            </a:extLst>
          </p:cNvPr>
          <p:cNvGrpSpPr/>
          <p:nvPr/>
        </p:nvGrpSpPr>
        <p:grpSpPr>
          <a:xfrm>
            <a:off x="7971351" y="2612228"/>
            <a:ext cx="1027879" cy="2056039"/>
            <a:chOff x="4588296" y="1557988"/>
            <a:chExt cx="402414" cy="1136125"/>
          </a:xfrm>
        </p:grpSpPr>
        <p:sp>
          <p:nvSpPr>
            <p:cNvPr id="148" name="Google Shape;10617;p77">
              <a:extLst>
                <a:ext uri="{FF2B5EF4-FFF2-40B4-BE49-F238E27FC236}">
                  <a16:creationId xmlns:a16="http://schemas.microsoft.com/office/drawing/2014/main" id="{58B298E1-540A-4ABA-9A4D-037854D0DCB8}"/>
                </a:ext>
              </a:extLst>
            </p:cNvPr>
            <p:cNvSpPr/>
            <p:nvPr/>
          </p:nvSpPr>
          <p:spPr>
            <a:xfrm>
              <a:off x="4588296" y="1557988"/>
              <a:ext cx="402414" cy="1136125"/>
            </a:xfrm>
            <a:custGeom>
              <a:avLst/>
              <a:gdLst/>
              <a:ahLst/>
              <a:cxnLst/>
              <a:rect l="l" t="t" r="r" b="b"/>
              <a:pathLst>
                <a:path w="15923" h="44955" extrusionOk="0">
                  <a:moveTo>
                    <a:pt x="7907" y="1"/>
                  </a:moveTo>
                  <a:lnTo>
                    <a:pt x="7907" y="17"/>
                  </a:lnTo>
                  <a:cubicBezTo>
                    <a:pt x="7586" y="61"/>
                    <a:pt x="6670" y="235"/>
                    <a:pt x="6262" y="764"/>
                  </a:cubicBezTo>
                  <a:cubicBezTo>
                    <a:pt x="5760" y="1412"/>
                    <a:pt x="5973" y="2818"/>
                    <a:pt x="5973" y="2818"/>
                  </a:cubicBezTo>
                  <a:cubicBezTo>
                    <a:pt x="5499" y="2976"/>
                    <a:pt x="5646" y="3597"/>
                    <a:pt x="5859" y="3848"/>
                  </a:cubicBezTo>
                  <a:cubicBezTo>
                    <a:pt x="6071" y="4098"/>
                    <a:pt x="6060" y="4420"/>
                    <a:pt x="6164" y="4523"/>
                  </a:cubicBezTo>
                  <a:cubicBezTo>
                    <a:pt x="6203" y="4570"/>
                    <a:pt x="6256" y="4595"/>
                    <a:pt x="6311" y="4595"/>
                  </a:cubicBezTo>
                  <a:cubicBezTo>
                    <a:pt x="6333" y="4595"/>
                    <a:pt x="6355" y="4591"/>
                    <a:pt x="6376" y="4583"/>
                  </a:cubicBezTo>
                  <a:cubicBezTo>
                    <a:pt x="6474" y="4812"/>
                    <a:pt x="6534" y="5057"/>
                    <a:pt x="6551" y="5308"/>
                  </a:cubicBezTo>
                  <a:cubicBezTo>
                    <a:pt x="6551" y="6540"/>
                    <a:pt x="5608" y="7177"/>
                    <a:pt x="3695" y="7624"/>
                  </a:cubicBezTo>
                  <a:cubicBezTo>
                    <a:pt x="1788" y="8071"/>
                    <a:pt x="1848" y="10610"/>
                    <a:pt x="1963" y="11618"/>
                  </a:cubicBezTo>
                  <a:cubicBezTo>
                    <a:pt x="2077" y="12621"/>
                    <a:pt x="1690" y="14419"/>
                    <a:pt x="1243" y="15743"/>
                  </a:cubicBezTo>
                  <a:cubicBezTo>
                    <a:pt x="791" y="17067"/>
                    <a:pt x="600" y="18827"/>
                    <a:pt x="508" y="20053"/>
                  </a:cubicBezTo>
                  <a:cubicBezTo>
                    <a:pt x="415" y="21274"/>
                    <a:pt x="388" y="22696"/>
                    <a:pt x="339" y="23110"/>
                  </a:cubicBezTo>
                  <a:cubicBezTo>
                    <a:pt x="295" y="23524"/>
                    <a:pt x="159" y="24151"/>
                    <a:pt x="83" y="24625"/>
                  </a:cubicBezTo>
                  <a:cubicBezTo>
                    <a:pt x="1" y="25099"/>
                    <a:pt x="219" y="25213"/>
                    <a:pt x="611" y="25655"/>
                  </a:cubicBezTo>
                  <a:cubicBezTo>
                    <a:pt x="886" y="25963"/>
                    <a:pt x="1153" y="26166"/>
                    <a:pt x="1418" y="26166"/>
                  </a:cubicBezTo>
                  <a:cubicBezTo>
                    <a:pt x="1536" y="26166"/>
                    <a:pt x="1654" y="26125"/>
                    <a:pt x="1772" y="26036"/>
                  </a:cubicBezTo>
                  <a:cubicBezTo>
                    <a:pt x="2148" y="25742"/>
                    <a:pt x="2262" y="25290"/>
                    <a:pt x="2137" y="25104"/>
                  </a:cubicBezTo>
                  <a:cubicBezTo>
                    <a:pt x="2079" y="25021"/>
                    <a:pt x="2020" y="24998"/>
                    <a:pt x="1975" y="24998"/>
                  </a:cubicBezTo>
                  <a:cubicBezTo>
                    <a:pt x="1922" y="24998"/>
                    <a:pt x="1886" y="25028"/>
                    <a:pt x="1886" y="25028"/>
                  </a:cubicBezTo>
                  <a:cubicBezTo>
                    <a:pt x="1875" y="24843"/>
                    <a:pt x="1897" y="24652"/>
                    <a:pt x="1952" y="24472"/>
                  </a:cubicBezTo>
                  <a:cubicBezTo>
                    <a:pt x="2050" y="24129"/>
                    <a:pt x="1935" y="23655"/>
                    <a:pt x="1783" y="23290"/>
                  </a:cubicBezTo>
                  <a:cubicBezTo>
                    <a:pt x="1630" y="22930"/>
                    <a:pt x="1423" y="22058"/>
                    <a:pt x="1935" y="20974"/>
                  </a:cubicBezTo>
                  <a:cubicBezTo>
                    <a:pt x="2453" y="19895"/>
                    <a:pt x="3249" y="16604"/>
                    <a:pt x="3221" y="15885"/>
                  </a:cubicBezTo>
                  <a:cubicBezTo>
                    <a:pt x="3199" y="15165"/>
                    <a:pt x="3739" y="13672"/>
                    <a:pt x="3739" y="13672"/>
                  </a:cubicBezTo>
                  <a:cubicBezTo>
                    <a:pt x="3739" y="13672"/>
                    <a:pt x="4148" y="14958"/>
                    <a:pt x="4562" y="16190"/>
                  </a:cubicBezTo>
                  <a:cubicBezTo>
                    <a:pt x="4976" y="17427"/>
                    <a:pt x="4044" y="19819"/>
                    <a:pt x="3635" y="22521"/>
                  </a:cubicBezTo>
                  <a:cubicBezTo>
                    <a:pt x="3221" y="25219"/>
                    <a:pt x="3559" y="27714"/>
                    <a:pt x="3608" y="29028"/>
                  </a:cubicBezTo>
                  <a:cubicBezTo>
                    <a:pt x="3663" y="30335"/>
                    <a:pt x="3891" y="30695"/>
                    <a:pt x="3532" y="31572"/>
                  </a:cubicBezTo>
                  <a:cubicBezTo>
                    <a:pt x="3172" y="32444"/>
                    <a:pt x="3276" y="33605"/>
                    <a:pt x="3276" y="33605"/>
                  </a:cubicBezTo>
                  <a:cubicBezTo>
                    <a:pt x="2480" y="34580"/>
                    <a:pt x="2170" y="36585"/>
                    <a:pt x="2398" y="39233"/>
                  </a:cubicBezTo>
                  <a:cubicBezTo>
                    <a:pt x="2633" y="41882"/>
                    <a:pt x="2660" y="42269"/>
                    <a:pt x="2606" y="43195"/>
                  </a:cubicBezTo>
                  <a:cubicBezTo>
                    <a:pt x="2551" y="44121"/>
                    <a:pt x="1728" y="44072"/>
                    <a:pt x="1576" y="44454"/>
                  </a:cubicBezTo>
                  <a:cubicBezTo>
                    <a:pt x="1423" y="44840"/>
                    <a:pt x="2426" y="44791"/>
                    <a:pt x="3249" y="44917"/>
                  </a:cubicBezTo>
                  <a:cubicBezTo>
                    <a:pt x="3409" y="44942"/>
                    <a:pt x="3542" y="44955"/>
                    <a:pt x="3651" y="44955"/>
                  </a:cubicBezTo>
                  <a:cubicBezTo>
                    <a:pt x="4099" y="44955"/>
                    <a:pt x="4153" y="44740"/>
                    <a:pt x="4175" y="44328"/>
                  </a:cubicBezTo>
                  <a:cubicBezTo>
                    <a:pt x="4202" y="43811"/>
                    <a:pt x="4044" y="42732"/>
                    <a:pt x="4071" y="41293"/>
                  </a:cubicBezTo>
                  <a:cubicBezTo>
                    <a:pt x="4099" y="39855"/>
                    <a:pt x="5047" y="37206"/>
                    <a:pt x="5101" y="36149"/>
                  </a:cubicBezTo>
                  <a:cubicBezTo>
                    <a:pt x="5150" y="35092"/>
                    <a:pt x="5047" y="34400"/>
                    <a:pt x="5641" y="33626"/>
                  </a:cubicBezTo>
                  <a:cubicBezTo>
                    <a:pt x="6229" y="32858"/>
                    <a:pt x="6567" y="29769"/>
                    <a:pt x="7183" y="28281"/>
                  </a:cubicBezTo>
                  <a:cubicBezTo>
                    <a:pt x="7629" y="27202"/>
                    <a:pt x="7864" y="25693"/>
                    <a:pt x="7962" y="24924"/>
                  </a:cubicBezTo>
                  <a:cubicBezTo>
                    <a:pt x="8060" y="25693"/>
                    <a:pt x="8300" y="27202"/>
                    <a:pt x="8741" y="28281"/>
                  </a:cubicBezTo>
                  <a:cubicBezTo>
                    <a:pt x="9357" y="29769"/>
                    <a:pt x="9695" y="32858"/>
                    <a:pt x="10283" y="33626"/>
                  </a:cubicBezTo>
                  <a:cubicBezTo>
                    <a:pt x="10877" y="34400"/>
                    <a:pt x="10774" y="35092"/>
                    <a:pt x="10823" y="36149"/>
                  </a:cubicBezTo>
                  <a:cubicBezTo>
                    <a:pt x="10877" y="37201"/>
                    <a:pt x="11825" y="39849"/>
                    <a:pt x="11852" y="41293"/>
                  </a:cubicBezTo>
                  <a:cubicBezTo>
                    <a:pt x="11880" y="42732"/>
                    <a:pt x="11727" y="43811"/>
                    <a:pt x="11749" y="44328"/>
                  </a:cubicBezTo>
                  <a:cubicBezTo>
                    <a:pt x="11771" y="44740"/>
                    <a:pt x="11825" y="44955"/>
                    <a:pt x="12273" y="44955"/>
                  </a:cubicBezTo>
                  <a:cubicBezTo>
                    <a:pt x="12382" y="44955"/>
                    <a:pt x="12514" y="44942"/>
                    <a:pt x="12675" y="44917"/>
                  </a:cubicBezTo>
                  <a:cubicBezTo>
                    <a:pt x="13498" y="44791"/>
                    <a:pt x="14501" y="44840"/>
                    <a:pt x="14348" y="44454"/>
                  </a:cubicBezTo>
                  <a:cubicBezTo>
                    <a:pt x="14196" y="44067"/>
                    <a:pt x="13373" y="44121"/>
                    <a:pt x="13318" y="43195"/>
                  </a:cubicBezTo>
                  <a:cubicBezTo>
                    <a:pt x="13269" y="42269"/>
                    <a:pt x="13291" y="41882"/>
                    <a:pt x="13525" y="39233"/>
                  </a:cubicBezTo>
                  <a:cubicBezTo>
                    <a:pt x="13754" y="36585"/>
                    <a:pt x="13449" y="34580"/>
                    <a:pt x="12648" y="33605"/>
                  </a:cubicBezTo>
                  <a:cubicBezTo>
                    <a:pt x="12648" y="33605"/>
                    <a:pt x="12752" y="32444"/>
                    <a:pt x="12392" y="31572"/>
                  </a:cubicBezTo>
                  <a:cubicBezTo>
                    <a:pt x="12032" y="30695"/>
                    <a:pt x="12261" y="30335"/>
                    <a:pt x="12316" y="29028"/>
                  </a:cubicBezTo>
                  <a:cubicBezTo>
                    <a:pt x="12365" y="27714"/>
                    <a:pt x="12702" y="25219"/>
                    <a:pt x="12288" y="22521"/>
                  </a:cubicBezTo>
                  <a:cubicBezTo>
                    <a:pt x="11880" y="19819"/>
                    <a:pt x="10953" y="17427"/>
                    <a:pt x="11362" y="16190"/>
                  </a:cubicBezTo>
                  <a:cubicBezTo>
                    <a:pt x="11776" y="14958"/>
                    <a:pt x="12185" y="13672"/>
                    <a:pt x="12185" y="13672"/>
                  </a:cubicBezTo>
                  <a:cubicBezTo>
                    <a:pt x="12185" y="13672"/>
                    <a:pt x="12724" y="15165"/>
                    <a:pt x="12702" y="15885"/>
                  </a:cubicBezTo>
                  <a:cubicBezTo>
                    <a:pt x="12675" y="16604"/>
                    <a:pt x="13471" y="19895"/>
                    <a:pt x="13988" y="20974"/>
                  </a:cubicBezTo>
                  <a:cubicBezTo>
                    <a:pt x="14501" y="22058"/>
                    <a:pt x="14294" y="22930"/>
                    <a:pt x="14141" y="23290"/>
                  </a:cubicBezTo>
                  <a:cubicBezTo>
                    <a:pt x="13988" y="23655"/>
                    <a:pt x="13874" y="24134"/>
                    <a:pt x="13972" y="24472"/>
                  </a:cubicBezTo>
                  <a:cubicBezTo>
                    <a:pt x="14027" y="24652"/>
                    <a:pt x="14048" y="24843"/>
                    <a:pt x="14037" y="25028"/>
                  </a:cubicBezTo>
                  <a:cubicBezTo>
                    <a:pt x="14037" y="25028"/>
                    <a:pt x="14003" y="24999"/>
                    <a:pt x="13951" y="24999"/>
                  </a:cubicBezTo>
                  <a:cubicBezTo>
                    <a:pt x="13905" y="24999"/>
                    <a:pt x="13846" y="25022"/>
                    <a:pt x="13787" y="25110"/>
                  </a:cubicBezTo>
                  <a:cubicBezTo>
                    <a:pt x="13662" y="25290"/>
                    <a:pt x="13776" y="25742"/>
                    <a:pt x="14152" y="26036"/>
                  </a:cubicBezTo>
                  <a:cubicBezTo>
                    <a:pt x="14268" y="26125"/>
                    <a:pt x="14385" y="26166"/>
                    <a:pt x="14503" y="26166"/>
                  </a:cubicBezTo>
                  <a:cubicBezTo>
                    <a:pt x="14768" y="26166"/>
                    <a:pt x="15038" y="25963"/>
                    <a:pt x="15313" y="25655"/>
                  </a:cubicBezTo>
                  <a:cubicBezTo>
                    <a:pt x="15710" y="25213"/>
                    <a:pt x="15923" y="25093"/>
                    <a:pt x="15841" y="24625"/>
                  </a:cubicBezTo>
                  <a:cubicBezTo>
                    <a:pt x="15765" y="24151"/>
                    <a:pt x="15629" y="23524"/>
                    <a:pt x="15580" y="23110"/>
                  </a:cubicBezTo>
                  <a:cubicBezTo>
                    <a:pt x="15531" y="22696"/>
                    <a:pt x="15503" y="21268"/>
                    <a:pt x="15416" y="20048"/>
                  </a:cubicBezTo>
                  <a:cubicBezTo>
                    <a:pt x="15323" y="18827"/>
                    <a:pt x="15133" y="17067"/>
                    <a:pt x="14680" y="15737"/>
                  </a:cubicBezTo>
                  <a:cubicBezTo>
                    <a:pt x="14228" y="14413"/>
                    <a:pt x="13847" y="12615"/>
                    <a:pt x="13961" y="11613"/>
                  </a:cubicBezTo>
                  <a:cubicBezTo>
                    <a:pt x="14076" y="10610"/>
                    <a:pt x="14136" y="8065"/>
                    <a:pt x="12223" y="7619"/>
                  </a:cubicBezTo>
                  <a:cubicBezTo>
                    <a:pt x="10316" y="7177"/>
                    <a:pt x="9368" y="6540"/>
                    <a:pt x="9368" y="5303"/>
                  </a:cubicBezTo>
                  <a:cubicBezTo>
                    <a:pt x="9390" y="5057"/>
                    <a:pt x="9449" y="4812"/>
                    <a:pt x="9542" y="4578"/>
                  </a:cubicBezTo>
                  <a:cubicBezTo>
                    <a:pt x="9564" y="4586"/>
                    <a:pt x="9587" y="4590"/>
                    <a:pt x="9609" y="4590"/>
                  </a:cubicBezTo>
                  <a:cubicBezTo>
                    <a:pt x="9665" y="4590"/>
                    <a:pt x="9720" y="4566"/>
                    <a:pt x="9755" y="4523"/>
                  </a:cubicBezTo>
                  <a:cubicBezTo>
                    <a:pt x="9864" y="4415"/>
                    <a:pt x="9853" y="4098"/>
                    <a:pt x="10065" y="3848"/>
                  </a:cubicBezTo>
                  <a:cubicBezTo>
                    <a:pt x="10278" y="3597"/>
                    <a:pt x="10419" y="2971"/>
                    <a:pt x="9951" y="2818"/>
                  </a:cubicBezTo>
                  <a:cubicBezTo>
                    <a:pt x="9951" y="2818"/>
                    <a:pt x="10163" y="1407"/>
                    <a:pt x="9662" y="764"/>
                  </a:cubicBezTo>
                  <a:cubicBezTo>
                    <a:pt x="9253" y="230"/>
                    <a:pt x="8332" y="61"/>
                    <a:pt x="8016" y="12"/>
                  </a:cubicBezTo>
                  <a:lnTo>
                    <a:pt x="8016" y="1"/>
                  </a:lnTo>
                  <a:lnTo>
                    <a:pt x="7962" y="6"/>
                  </a:lnTo>
                  <a:lnTo>
                    <a:pt x="7907"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0618;p77">
              <a:extLst>
                <a:ext uri="{FF2B5EF4-FFF2-40B4-BE49-F238E27FC236}">
                  <a16:creationId xmlns:a16="http://schemas.microsoft.com/office/drawing/2014/main" id="{5E6488BB-FD1E-4162-9D9F-12B934C3FC08}"/>
                </a:ext>
              </a:extLst>
            </p:cNvPr>
            <p:cNvGrpSpPr/>
            <p:nvPr/>
          </p:nvGrpSpPr>
          <p:grpSpPr>
            <a:xfrm>
              <a:off x="4708538" y="1583316"/>
              <a:ext cx="163226" cy="588527"/>
              <a:chOff x="4708538" y="1583316"/>
              <a:chExt cx="163226" cy="588527"/>
            </a:xfrm>
          </p:grpSpPr>
          <p:sp>
            <p:nvSpPr>
              <p:cNvPr id="150" name="Google Shape;10619;p77">
                <a:extLst>
                  <a:ext uri="{FF2B5EF4-FFF2-40B4-BE49-F238E27FC236}">
                    <a16:creationId xmlns:a16="http://schemas.microsoft.com/office/drawing/2014/main" id="{5F3495B9-09CA-4792-8B95-9EBA3043E3CB}"/>
                  </a:ext>
                </a:extLst>
              </p:cNvPr>
              <p:cNvSpPr/>
              <p:nvPr/>
            </p:nvSpPr>
            <p:spPr>
              <a:xfrm>
                <a:off x="4708538" y="1775367"/>
                <a:ext cx="163226" cy="158038"/>
              </a:xfrm>
              <a:custGeom>
                <a:avLst/>
                <a:gdLst/>
                <a:ahLst/>
                <a:cxnLst/>
                <a:rect l="l" t="t" r="r" b="b"/>
                <a:pathLst>
                  <a:path w="5853" h="5667" extrusionOk="0">
                    <a:moveTo>
                      <a:pt x="2924" y="0"/>
                    </a:moveTo>
                    <a:cubicBezTo>
                      <a:pt x="2887" y="0"/>
                      <a:pt x="2851" y="8"/>
                      <a:pt x="2818" y="25"/>
                    </a:cubicBezTo>
                    <a:cubicBezTo>
                      <a:pt x="2774" y="52"/>
                      <a:pt x="2747" y="101"/>
                      <a:pt x="2753" y="150"/>
                    </a:cubicBezTo>
                    <a:lnTo>
                      <a:pt x="2780" y="1785"/>
                    </a:lnTo>
                    <a:cubicBezTo>
                      <a:pt x="2780" y="1785"/>
                      <a:pt x="2726" y="1882"/>
                      <a:pt x="2683" y="1882"/>
                    </a:cubicBezTo>
                    <a:cubicBezTo>
                      <a:pt x="2661" y="1882"/>
                      <a:pt x="2642" y="1857"/>
                      <a:pt x="2633" y="1785"/>
                    </a:cubicBezTo>
                    <a:cubicBezTo>
                      <a:pt x="2600" y="1567"/>
                      <a:pt x="2600" y="689"/>
                      <a:pt x="2513" y="471"/>
                    </a:cubicBezTo>
                    <a:cubicBezTo>
                      <a:pt x="2460" y="339"/>
                      <a:pt x="2318" y="240"/>
                      <a:pt x="2142" y="240"/>
                    </a:cubicBezTo>
                    <a:cubicBezTo>
                      <a:pt x="2029" y="240"/>
                      <a:pt x="1903" y="281"/>
                      <a:pt x="1777" y="379"/>
                    </a:cubicBezTo>
                    <a:cubicBezTo>
                      <a:pt x="1450" y="629"/>
                      <a:pt x="535" y="2101"/>
                      <a:pt x="328" y="2880"/>
                    </a:cubicBezTo>
                    <a:cubicBezTo>
                      <a:pt x="126" y="3665"/>
                      <a:pt x="1" y="4629"/>
                      <a:pt x="33" y="5005"/>
                    </a:cubicBezTo>
                    <a:cubicBezTo>
                      <a:pt x="59" y="5363"/>
                      <a:pt x="169" y="5667"/>
                      <a:pt x="486" y="5667"/>
                    </a:cubicBezTo>
                    <a:cubicBezTo>
                      <a:pt x="501" y="5667"/>
                      <a:pt x="518" y="5666"/>
                      <a:pt x="535" y="5664"/>
                    </a:cubicBezTo>
                    <a:cubicBezTo>
                      <a:pt x="889" y="5632"/>
                      <a:pt x="1270" y="5414"/>
                      <a:pt x="1363" y="5321"/>
                    </a:cubicBezTo>
                    <a:cubicBezTo>
                      <a:pt x="1450" y="5228"/>
                      <a:pt x="1477" y="5098"/>
                      <a:pt x="1772" y="5098"/>
                    </a:cubicBezTo>
                    <a:cubicBezTo>
                      <a:pt x="2071" y="5098"/>
                      <a:pt x="2453" y="5038"/>
                      <a:pt x="2540" y="4760"/>
                    </a:cubicBezTo>
                    <a:cubicBezTo>
                      <a:pt x="2627" y="4482"/>
                      <a:pt x="2747" y="3730"/>
                      <a:pt x="2780" y="3414"/>
                    </a:cubicBezTo>
                    <a:cubicBezTo>
                      <a:pt x="2807" y="3103"/>
                      <a:pt x="2747" y="2913"/>
                      <a:pt x="2780" y="2667"/>
                    </a:cubicBezTo>
                    <a:cubicBezTo>
                      <a:pt x="2796" y="2509"/>
                      <a:pt x="2807" y="2351"/>
                      <a:pt x="2807" y="2199"/>
                    </a:cubicBezTo>
                    <a:cubicBezTo>
                      <a:pt x="2840" y="2221"/>
                      <a:pt x="2883" y="2237"/>
                      <a:pt x="2927" y="2237"/>
                    </a:cubicBezTo>
                    <a:cubicBezTo>
                      <a:pt x="2970" y="2237"/>
                      <a:pt x="3014" y="2221"/>
                      <a:pt x="3047" y="2199"/>
                    </a:cubicBezTo>
                    <a:cubicBezTo>
                      <a:pt x="3052" y="2351"/>
                      <a:pt x="3058" y="2509"/>
                      <a:pt x="3079" y="2667"/>
                    </a:cubicBezTo>
                    <a:cubicBezTo>
                      <a:pt x="3107" y="2918"/>
                      <a:pt x="3047" y="3103"/>
                      <a:pt x="3079" y="3414"/>
                    </a:cubicBezTo>
                    <a:cubicBezTo>
                      <a:pt x="3107" y="3724"/>
                      <a:pt x="3227" y="4476"/>
                      <a:pt x="3314" y="4760"/>
                    </a:cubicBezTo>
                    <a:cubicBezTo>
                      <a:pt x="3401" y="5043"/>
                      <a:pt x="3788" y="5098"/>
                      <a:pt x="4082" y="5098"/>
                    </a:cubicBezTo>
                    <a:cubicBezTo>
                      <a:pt x="4376" y="5098"/>
                      <a:pt x="4404" y="5223"/>
                      <a:pt x="4496" y="5321"/>
                    </a:cubicBezTo>
                    <a:cubicBezTo>
                      <a:pt x="4583" y="5414"/>
                      <a:pt x="4965" y="5632"/>
                      <a:pt x="5319" y="5664"/>
                    </a:cubicBezTo>
                    <a:cubicBezTo>
                      <a:pt x="5336" y="5666"/>
                      <a:pt x="5352" y="5667"/>
                      <a:pt x="5368" y="5667"/>
                    </a:cubicBezTo>
                    <a:cubicBezTo>
                      <a:pt x="5684" y="5667"/>
                      <a:pt x="5794" y="5363"/>
                      <a:pt x="5820" y="5005"/>
                    </a:cubicBezTo>
                    <a:cubicBezTo>
                      <a:pt x="5853" y="4629"/>
                      <a:pt x="5733" y="3665"/>
                      <a:pt x="5526" y="2880"/>
                    </a:cubicBezTo>
                    <a:cubicBezTo>
                      <a:pt x="5319" y="2101"/>
                      <a:pt x="4404" y="629"/>
                      <a:pt x="4082" y="379"/>
                    </a:cubicBezTo>
                    <a:cubicBezTo>
                      <a:pt x="3954" y="281"/>
                      <a:pt x="3826" y="240"/>
                      <a:pt x="3713" y="240"/>
                    </a:cubicBezTo>
                    <a:cubicBezTo>
                      <a:pt x="3536" y="240"/>
                      <a:pt x="3394" y="339"/>
                      <a:pt x="3341" y="471"/>
                    </a:cubicBezTo>
                    <a:cubicBezTo>
                      <a:pt x="3254" y="695"/>
                      <a:pt x="3254" y="1567"/>
                      <a:pt x="3227" y="1785"/>
                    </a:cubicBezTo>
                    <a:cubicBezTo>
                      <a:pt x="3216" y="1857"/>
                      <a:pt x="3195" y="1882"/>
                      <a:pt x="3172" y="1882"/>
                    </a:cubicBezTo>
                    <a:cubicBezTo>
                      <a:pt x="3127" y="1882"/>
                      <a:pt x="3074" y="1785"/>
                      <a:pt x="3074" y="1785"/>
                    </a:cubicBezTo>
                    <a:lnTo>
                      <a:pt x="3101" y="150"/>
                    </a:lnTo>
                    <a:cubicBezTo>
                      <a:pt x="3107" y="101"/>
                      <a:pt x="3079" y="52"/>
                      <a:pt x="3030" y="25"/>
                    </a:cubicBezTo>
                    <a:cubicBezTo>
                      <a:pt x="2998" y="8"/>
                      <a:pt x="2961" y="0"/>
                      <a:pt x="29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620;p77">
                <a:extLst>
                  <a:ext uri="{FF2B5EF4-FFF2-40B4-BE49-F238E27FC236}">
                    <a16:creationId xmlns:a16="http://schemas.microsoft.com/office/drawing/2014/main" id="{C6462908-C9D4-42F9-94BB-563B9B6A5576}"/>
                  </a:ext>
                </a:extLst>
              </p:cNvPr>
              <p:cNvSpPr/>
              <p:nvPr/>
            </p:nvSpPr>
            <p:spPr>
              <a:xfrm>
                <a:off x="4745162" y="1583316"/>
                <a:ext cx="88150" cy="80796"/>
              </a:xfrm>
              <a:custGeom>
                <a:avLst/>
                <a:gdLst/>
                <a:ahLst/>
                <a:cxnLst/>
                <a:rect l="l" t="t" r="r" b="b"/>
                <a:pathLst>
                  <a:path w="3488" h="3197" extrusionOk="0">
                    <a:moveTo>
                      <a:pt x="1269" y="1"/>
                    </a:moveTo>
                    <a:cubicBezTo>
                      <a:pt x="1031" y="1"/>
                      <a:pt x="751" y="51"/>
                      <a:pt x="513" y="385"/>
                    </a:cubicBezTo>
                    <a:cubicBezTo>
                      <a:pt x="196" y="831"/>
                      <a:pt x="0" y="1164"/>
                      <a:pt x="120" y="1676"/>
                    </a:cubicBezTo>
                    <a:cubicBezTo>
                      <a:pt x="202" y="2003"/>
                      <a:pt x="344" y="2139"/>
                      <a:pt x="545" y="2221"/>
                    </a:cubicBezTo>
                    <a:cubicBezTo>
                      <a:pt x="692" y="2281"/>
                      <a:pt x="834" y="2319"/>
                      <a:pt x="834" y="2319"/>
                    </a:cubicBezTo>
                    <a:cubicBezTo>
                      <a:pt x="888" y="2477"/>
                      <a:pt x="1019" y="2597"/>
                      <a:pt x="1183" y="2635"/>
                    </a:cubicBezTo>
                    <a:cubicBezTo>
                      <a:pt x="1379" y="2673"/>
                      <a:pt x="1586" y="2722"/>
                      <a:pt x="1586" y="2722"/>
                    </a:cubicBezTo>
                    <a:lnTo>
                      <a:pt x="1619" y="3098"/>
                    </a:lnTo>
                    <a:cubicBezTo>
                      <a:pt x="1624" y="3136"/>
                      <a:pt x="1651" y="3169"/>
                      <a:pt x="1689" y="3185"/>
                    </a:cubicBezTo>
                    <a:lnTo>
                      <a:pt x="1739" y="3196"/>
                    </a:lnTo>
                    <a:lnTo>
                      <a:pt x="1793" y="3185"/>
                    </a:lnTo>
                    <a:cubicBezTo>
                      <a:pt x="1831" y="3169"/>
                      <a:pt x="1858" y="3136"/>
                      <a:pt x="1864" y="3098"/>
                    </a:cubicBezTo>
                    <a:lnTo>
                      <a:pt x="1897" y="2722"/>
                    </a:lnTo>
                    <a:cubicBezTo>
                      <a:pt x="1897" y="2722"/>
                      <a:pt x="2109" y="2673"/>
                      <a:pt x="2305" y="2635"/>
                    </a:cubicBezTo>
                    <a:cubicBezTo>
                      <a:pt x="2469" y="2597"/>
                      <a:pt x="2599" y="2477"/>
                      <a:pt x="2649" y="2319"/>
                    </a:cubicBezTo>
                    <a:cubicBezTo>
                      <a:pt x="2649" y="2319"/>
                      <a:pt x="2790" y="2281"/>
                      <a:pt x="2943" y="2221"/>
                    </a:cubicBezTo>
                    <a:cubicBezTo>
                      <a:pt x="3144" y="2139"/>
                      <a:pt x="3286" y="2008"/>
                      <a:pt x="3362" y="1676"/>
                    </a:cubicBezTo>
                    <a:cubicBezTo>
                      <a:pt x="3488" y="1164"/>
                      <a:pt x="3297" y="831"/>
                      <a:pt x="2975" y="385"/>
                    </a:cubicBezTo>
                    <a:cubicBezTo>
                      <a:pt x="2737" y="51"/>
                      <a:pt x="2457" y="1"/>
                      <a:pt x="2223" y="1"/>
                    </a:cubicBezTo>
                    <a:cubicBezTo>
                      <a:pt x="2189" y="1"/>
                      <a:pt x="2157" y="2"/>
                      <a:pt x="2125" y="3"/>
                    </a:cubicBezTo>
                    <a:cubicBezTo>
                      <a:pt x="1744" y="14"/>
                      <a:pt x="1744" y="330"/>
                      <a:pt x="1744" y="330"/>
                    </a:cubicBezTo>
                    <a:cubicBezTo>
                      <a:pt x="1744" y="330"/>
                      <a:pt x="1744" y="14"/>
                      <a:pt x="1368" y="3"/>
                    </a:cubicBezTo>
                    <a:cubicBezTo>
                      <a:pt x="1336" y="2"/>
                      <a:pt x="1303" y="1"/>
                      <a:pt x="126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621;p77">
                <a:extLst>
                  <a:ext uri="{FF2B5EF4-FFF2-40B4-BE49-F238E27FC236}">
                    <a16:creationId xmlns:a16="http://schemas.microsoft.com/office/drawing/2014/main" id="{7CD5BFC2-CDD2-4DAC-B483-5B1B21ADCF76}"/>
                  </a:ext>
                </a:extLst>
              </p:cNvPr>
              <p:cNvSpPr/>
              <p:nvPr/>
            </p:nvSpPr>
            <p:spPr>
              <a:xfrm>
                <a:off x="4751848" y="1888032"/>
                <a:ext cx="116291" cy="144095"/>
              </a:xfrm>
              <a:custGeom>
                <a:avLst/>
                <a:gdLst/>
                <a:ahLst/>
                <a:cxnLst/>
                <a:rect l="l" t="t" r="r" b="b"/>
                <a:pathLst>
                  <a:path w="4170" h="5167" extrusionOk="0">
                    <a:moveTo>
                      <a:pt x="1614" y="1"/>
                    </a:moveTo>
                    <a:cubicBezTo>
                      <a:pt x="1614" y="1"/>
                      <a:pt x="1374" y="1259"/>
                      <a:pt x="1739" y="1804"/>
                    </a:cubicBezTo>
                    <a:cubicBezTo>
                      <a:pt x="1864" y="1973"/>
                      <a:pt x="2044" y="2098"/>
                      <a:pt x="2251" y="2142"/>
                    </a:cubicBezTo>
                    <a:cubicBezTo>
                      <a:pt x="2235" y="2251"/>
                      <a:pt x="2251" y="2360"/>
                      <a:pt x="2306" y="2453"/>
                    </a:cubicBezTo>
                    <a:cubicBezTo>
                      <a:pt x="2387" y="2594"/>
                      <a:pt x="2475" y="2709"/>
                      <a:pt x="2475" y="2709"/>
                    </a:cubicBezTo>
                    <a:cubicBezTo>
                      <a:pt x="2420" y="2774"/>
                      <a:pt x="2382" y="2850"/>
                      <a:pt x="2360" y="2932"/>
                    </a:cubicBezTo>
                    <a:cubicBezTo>
                      <a:pt x="2327" y="3052"/>
                      <a:pt x="2306" y="3177"/>
                      <a:pt x="2306" y="3303"/>
                    </a:cubicBezTo>
                    <a:cubicBezTo>
                      <a:pt x="2224" y="3335"/>
                      <a:pt x="2148" y="3384"/>
                      <a:pt x="2077" y="3439"/>
                    </a:cubicBezTo>
                    <a:cubicBezTo>
                      <a:pt x="1935" y="3553"/>
                      <a:pt x="1793" y="3837"/>
                      <a:pt x="1793" y="3837"/>
                    </a:cubicBezTo>
                    <a:cubicBezTo>
                      <a:pt x="1726" y="3778"/>
                      <a:pt x="1635" y="3745"/>
                      <a:pt x="1544" y="3745"/>
                    </a:cubicBezTo>
                    <a:cubicBezTo>
                      <a:pt x="1525" y="3745"/>
                      <a:pt x="1507" y="3747"/>
                      <a:pt x="1488" y="3749"/>
                    </a:cubicBezTo>
                    <a:cubicBezTo>
                      <a:pt x="1287" y="3782"/>
                      <a:pt x="1178" y="3864"/>
                      <a:pt x="1091" y="3864"/>
                    </a:cubicBezTo>
                    <a:cubicBezTo>
                      <a:pt x="1003" y="3864"/>
                      <a:pt x="922" y="3684"/>
                      <a:pt x="638" y="3640"/>
                    </a:cubicBezTo>
                    <a:cubicBezTo>
                      <a:pt x="595" y="3633"/>
                      <a:pt x="554" y="3629"/>
                      <a:pt x="517" y="3629"/>
                    </a:cubicBezTo>
                    <a:cubicBezTo>
                      <a:pt x="266" y="3629"/>
                      <a:pt x="152" y="3808"/>
                      <a:pt x="72" y="4202"/>
                    </a:cubicBezTo>
                    <a:cubicBezTo>
                      <a:pt x="1" y="4605"/>
                      <a:pt x="88" y="5166"/>
                      <a:pt x="88" y="5166"/>
                    </a:cubicBezTo>
                    <a:lnTo>
                      <a:pt x="409" y="5112"/>
                    </a:lnTo>
                    <a:cubicBezTo>
                      <a:pt x="409" y="5112"/>
                      <a:pt x="355" y="4512"/>
                      <a:pt x="415" y="4371"/>
                    </a:cubicBezTo>
                    <a:cubicBezTo>
                      <a:pt x="458" y="4262"/>
                      <a:pt x="501" y="4185"/>
                      <a:pt x="575" y="4185"/>
                    </a:cubicBezTo>
                    <a:cubicBezTo>
                      <a:pt x="594" y="4185"/>
                      <a:pt x="615" y="4190"/>
                      <a:pt x="638" y="4202"/>
                    </a:cubicBezTo>
                    <a:cubicBezTo>
                      <a:pt x="737" y="4253"/>
                      <a:pt x="791" y="4322"/>
                      <a:pt x="878" y="4322"/>
                    </a:cubicBezTo>
                    <a:cubicBezTo>
                      <a:pt x="892" y="4322"/>
                      <a:pt x="906" y="4320"/>
                      <a:pt x="922" y="4316"/>
                    </a:cubicBezTo>
                    <a:cubicBezTo>
                      <a:pt x="1001" y="4297"/>
                      <a:pt x="945" y="4266"/>
                      <a:pt x="958" y="4266"/>
                    </a:cubicBezTo>
                    <a:cubicBezTo>
                      <a:pt x="964" y="4266"/>
                      <a:pt x="984" y="4272"/>
                      <a:pt x="1036" y="4289"/>
                    </a:cubicBezTo>
                    <a:cubicBezTo>
                      <a:pt x="1205" y="4343"/>
                      <a:pt x="1314" y="4572"/>
                      <a:pt x="1739" y="4681"/>
                    </a:cubicBezTo>
                    <a:cubicBezTo>
                      <a:pt x="1869" y="4716"/>
                      <a:pt x="2035" y="4740"/>
                      <a:pt x="2217" y="4740"/>
                    </a:cubicBezTo>
                    <a:cubicBezTo>
                      <a:pt x="2634" y="4740"/>
                      <a:pt x="3136" y="4614"/>
                      <a:pt x="3488" y="4202"/>
                    </a:cubicBezTo>
                    <a:cubicBezTo>
                      <a:pt x="4000" y="3608"/>
                      <a:pt x="4169" y="2818"/>
                      <a:pt x="3831" y="2087"/>
                    </a:cubicBezTo>
                    <a:cubicBezTo>
                      <a:pt x="3554" y="1493"/>
                      <a:pt x="3337" y="1436"/>
                      <a:pt x="3114" y="1436"/>
                    </a:cubicBezTo>
                    <a:cubicBezTo>
                      <a:pt x="3061" y="1436"/>
                      <a:pt x="3008" y="1439"/>
                      <a:pt x="2954" y="1439"/>
                    </a:cubicBezTo>
                    <a:cubicBezTo>
                      <a:pt x="2671" y="1439"/>
                      <a:pt x="2562" y="1717"/>
                      <a:pt x="2306" y="1717"/>
                    </a:cubicBezTo>
                    <a:cubicBezTo>
                      <a:pt x="2055" y="1717"/>
                      <a:pt x="2066" y="1657"/>
                      <a:pt x="1968" y="1406"/>
                    </a:cubicBezTo>
                    <a:cubicBezTo>
                      <a:pt x="1908" y="1265"/>
                      <a:pt x="1881" y="802"/>
                      <a:pt x="1881" y="802"/>
                    </a:cubicBezTo>
                    <a:lnTo>
                      <a:pt x="1614"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622;p77">
                <a:extLst>
                  <a:ext uri="{FF2B5EF4-FFF2-40B4-BE49-F238E27FC236}">
                    <a16:creationId xmlns:a16="http://schemas.microsoft.com/office/drawing/2014/main" id="{FCD41268-AA07-452F-B6A2-C1342F1FE868}"/>
                  </a:ext>
                </a:extLst>
              </p:cNvPr>
              <p:cNvSpPr/>
              <p:nvPr/>
            </p:nvSpPr>
            <p:spPr>
              <a:xfrm>
                <a:off x="4720084" y="2018461"/>
                <a:ext cx="137095" cy="153381"/>
              </a:xfrm>
              <a:custGeom>
                <a:avLst/>
                <a:gdLst/>
                <a:ahLst/>
                <a:cxnLst/>
                <a:rect l="l" t="t" r="r" b="b"/>
                <a:pathLst>
                  <a:path w="4916" h="5500" extrusionOk="0">
                    <a:moveTo>
                      <a:pt x="4289" y="0"/>
                    </a:moveTo>
                    <a:cubicBezTo>
                      <a:pt x="4186" y="0"/>
                      <a:pt x="4095" y="67"/>
                      <a:pt x="4066" y="162"/>
                    </a:cubicBezTo>
                    <a:cubicBezTo>
                      <a:pt x="4066" y="162"/>
                      <a:pt x="3997" y="62"/>
                      <a:pt x="3900" y="62"/>
                    </a:cubicBezTo>
                    <a:cubicBezTo>
                      <a:pt x="3875" y="62"/>
                      <a:pt x="3849" y="69"/>
                      <a:pt x="3821" y="86"/>
                    </a:cubicBezTo>
                    <a:cubicBezTo>
                      <a:pt x="3750" y="124"/>
                      <a:pt x="3690" y="189"/>
                      <a:pt x="3663" y="271"/>
                    </a:cubicBezTo>
                    <a:cubicBezTo>
                      <a:pt x="3663" y="271"/>
                      <a:pt x="3630" y="247"/>
                      <a:pt x="3584" y="247"/>
                    </a:cubicBezTo>
                    <a:cubicBezTo>
                      <a:pt x="3545" y="247"/>
                      <a:pt x="3497" y="264"/>
                      <a:pt x="3450" y="326"/>
                    </a:cubicBezTo>
                    <a:cubicBezTo>
                      <a:pt x="3379" y="407"/>
                      <a:pt x="3287" y="462"/>
                      <a:pt x="3183" y="484"/>
                    </a:cubicBezTo>
                    <a:lnTo>
                      <a:pt x="3020" y="565"/>
                    </a:lnTo>
                    <a:cubicBezTo>
                      <a:pt x="2927" y="614"/>
                      <a:pt x="2840" y="691"/>
                      <a:pt x="2780" y="778"/>
                    </a:cubicBezTo>
                    <a:cubicBezTo>
                      <a:pt x="2693" y="762"/>
                      <a:pt x="2606" y="751"/>
                      <a:pt x="2513" y="751"/>
                    </a:cubicBezTo>
                    <a:cubicBezTo>
                      <a:pt x="2426" y="756"/>
                      <a:pt x="2344" y="783"/>
                      <a:pt x="2273" y="832"/>
                    </a:cubicBezTo>
                    <a:cubicBezTo>
                      <a:pt x="2208" y="800"/>
                      <a:pt x="2137" y="783"/>
                      <a:pt x="2061" y="778"/>
                    </a:cubicBezTo>
                    <a:cubicBezTo>
                      <a:pt x="1973" y="778"/>
                      <a:pt x="1881" y="767"/>
                      <a:pt x="1794" y="751"/>
                    </a:cubicBezTo>
                    <a:cubicBezTo>
                      <a:pt x="1772" y="669"/>
                      <a:pt x="1712" y="598"/>
                      <a:pt x="1636" y="565"/>
                    </a:cubicBezTo>
                    <a:cubicBezTo>
                      <a:pt x="1600" y="549"/>
                      <a:pt x="1563" y="541"/>
                      <a:pt x="1527" y="541"/>
                    </a:cubicBezTo>
                    <a:cubicBezTo>
                      <a:pt x="1490" y="541"/>
                      <a:pt x="1453" y="549"/>
                      <a:pt x="1418" y="565"/>
                    </a:cubicBezTo>
                    <a:cubicBezTo>
                      <a:pt x="1401" y="484"/>
                      <a:pt x="1352" y="407"/>
                      <a:pt x="1281" y="353"/>
                    </a:cubicBezTo>
                    <a:cubicBezTo>
                      <a:pt x="1242" y="314"/>
                      <a:pt x="1188" y="295"/>
                      <a:pt x="1135" y="295"/>
                    </a:cubicBezTo>
                    <a:cubicBezTo>
                      <a:pt x="1122" y="295"/>
                      <a:pt x="1109" y="296"/>
                      <a:pt x="1096" y="298"/>
                    </a:cubicBezTo>
                    <a:lnTo>
                      <a:pt x="1014" y="189"/>
                    </a:lnTo>
                    <a:cubicBezTo>
                      <a:pt x="972" y="186"/>
                      <a:pt x="929" y="184"/>
                      <a:pt x="886" y="184"/>
                    </a:cubicBezTo>
                    <a:cubicBezTo>
                      <a:pt x="787" y="184"/>
                      <a:pt x="688" y="194"/>
                      <a:pt x="589" y="217"/>
                    </a:cubicBezTo>
                    <a:cubicBezTo>
                      <a:pt x="350" y="271"/>
                      <a:pt x="377" y="380"/>
                      <a:pt x="377" y="380"/>
                    </a:cubicBezTo>
                    <a:cubicBezTo>
                      <a:pt x="377" y="380"/>
                      <a:pt x="268" y="407"/>
                      <a:pt x="137" y="702"/>
                    </a:cubicBezTo>
                    <a:cubicBezTo>
                      <a:pt x="1" y="990"/>
                      <a:pt x="110" y="1099"/>
                      <a:pt x="83" y="1257"/>
                    </a:cubicBezTo>
                    <a:cubicBezTo>
                      <a:pt x="55" y="1421"/>
                      <a:pt x="137" y="1448"/>
                      <a:pt x="137" y="1448"/>
                    </a:cubicBezTo>
                    <a:lnTo>
                      <a:pt x="137" y="1552"/>
                    </a:lnTo>
                    <a:cubicBezTo>
                      <a:pt x="137" y="1661"/>
                      <a:pt x="192" y="1824"/>
                      <a:pt x="137" y="1955"/>
                    </a:cubicBezTo>
                    <a:cubicBezTo>
                      <a:pt x="83" y="2086"/>
                      <a:pt x="83" y="2064"/>
                      <a:pt x="110" y="2222"/>
                    </a:cubicBezTo>
                    <a:cubicBezTo>
                      <a:pt x="137" y="2380"/>
                      <a:pt x="83" y="2434"/>
                      <a:pt x="55" y="2543"/>
                    </a:cubicBezTo>
                    <a:cubicBezTo>
                      <a:pt x="44" y="2625"/>
                      <a:pt x="50" y="2707"/>
                      <a:pt x="83" y="2783"/>
                    </a:cubicBezTo>
                    <a:lnTo>
                      <a:pt x="28" y="2996"/>
                    </a:lnTo>
                    <a:cubicBezTo>
                      <a:pt x="1" y="3132"/>
                      <a:pt x="39" y="3268"/>
                      <a:pt x="137" y="3372"/>
                    </a:cubicBezTo>
                    <a:cubicBezTo>
                      <a:pt x="137" y="3372"/>
                      <a:pt x="164" y="3688"/>
                      <a:pt x="377" y="3851"/>
                    </a:cubicBezTo>
                    <a:cubicBezTo>
                      <a:pt x="426" y="3893"/>
                      <a:pt x="488" y="3914"/>
                      <a:pt x="549" y="3914"/>
                    </a:cubicBezTo>
                    <a:cubicBezTo>
                      <a:pt x="623" y="3914"/>
                      <a:pt x="697" y="3884"/>
                      <a:pt x="747" y="3824"/>
                    </a:cubicBezTo>
                    <a:cubicBezTo>
                      <a:pt x="796" y="4080"/>
                      <a:pt x="938" y="4309"/>
                      <a:pt x="1151" y="4467"/>
                    </a:cubicBezTo>
                    <a:cubicBezTo>
                      <a:pt x="1336" y="4467"/>
                      <a:pt x="1260" y="4412"/>
                      <a:pt x="1281" y="4303"/>
                    </a:cubicBezTo>
                    <a:cubicBezTo>
                      <a:pt x="1309" y="4200"/>
                      <a:pt x="1069" y="4118"/>
                      <a:pt x="987" y="4036"/>
                    </a:cubicBezTo>
                    <a:cubicBezTo>
                      <a:pt x="911" y="3955"/>
                      <a:pt x="884" y="3742"/>
                      <a:pt x="884" y="3742"/>
                    </a:cubicBezTo>
                    <a:cubicBezTo>
                      <a:pt x="976" y="3650"/>
                      <a:pt x="1058" y="3541"/>
                      <a:pt x="1123" y="3421"/>
                    </a:cubicBezTo>
                    <a:cubicBezTo>
                      <a:pt x="1205" y="3263"/>
                      <a:pt x="1096" y="3132"/>
                      <a:pt x="1014" y="2914"/>
                    </a:cubicBezTo>
                    <a:cubicBezTo>
                      <a:pt x="964" y="2773"/>
                      <a:pt x="899" y="2750"/>
                      <a:pt x="861" y="2750"/>
                    </a:cubicBezTo>
                    <a:cubicBezTo>
                      <a:pt x="842" y="2750"/>
                      <a:pt x="829" y="2756"/>
                      <a:pt x="829" y="2756"/>
                    </a:cubicBezTo>
                    <a:cubicBezTo>
                      <a:pt x="856" y="2636"/>
                      <a:pt x="867" y="2505"/>
                      <a:pt x="856" y="2380"/>
                    </a:cubicBezTo>
                    <a:cubicBezTo>
                      <a:pt x="829" y="2222"/>
                      <a:pt x="775" y="2222"/>
                      <a:pt x="775" y="2222"/>
                    </a:cubicBezTo>
                    <a:cubicBezTo>
                      <a:pt x="775" y="2222"/>
                      <a:pt x="829" y="1982"/>
                      <a:pt x="856" y="1873"/>
                    </a:cubicBezTo>
                    <a:cubicBezTo>
                      <a:pt x="884" y="1770"/>
                      <a:pt x="698" y="1524"/>
                      <a:pt x="698" y="1524"/>
                    </a:cubicBezTo>
                    <a:cubicBezTo>
                      <a:pt x="742" y="1426"/>
                      <a:pt x="791" y="1328"/>
                      <a:pt x="856" y="1236"/>
                    </a:cubicBezTo>
                    <a:cubicBezTo>
                      <a:pt x="938" y="1127"/>
                      <a:pt x="856" y="990"/>
                      <a:pt x="856" y="990"/>
                    </a:cubicBezTo>
                    <a:lnTo>
                      <a:pt x="856" y="990"/>
                    </a:lnTo>
                    <a:lnTo>
                      <a:pt x="1069" y="1018"/>
                    </a:lnTo>
                    <a:cubicBezTo>
                      <a:pt x="1069" y="1018"/>
                      <a:pt x="1151" y="1263"/>
                      <a:pt x="1281" y="1312"/>
                    </a:cubicBezTo>
                    <a:cubicBezTo>
                      <a:pt x="1301" y="1320"/>
                      <a:pt x="1320" y="1323"/>
                      <a:pt x="1339" y="1323"/>
                    </a:cubicBezTo>
                    <a:cubicBezTo>
                      <a:pt x="1449" y="1323"/>
                      <a:pt x="1548" y="1208"/>
                      <a:pt x="1548" y="1208"/>
                    </a:cubicBezTo>
                    <a:cubicBezTo>
                      <a:pt x="1636" y="1317"/>
                      <a:pt x="1761" y="1383"/>
                      <a:pt x="1897" y="1394"/>
                    </a:cubicBezTo>
                    <a:cubicBezTo>
                      <a:pt x="2033" y="1394"/>
                      <a:pt x="2170" y="1366"/>
                      <a:pt x="2300" y="1312"/>
                    </a:cubicBezTo>
                    <a:cubicBezTo>
                      <a:pt x="2300" y="1312"/>
                      <a:pt x="2513" y="1448"/>
                      <a:pt x="2698" y="1448"/>
                    </a:cubicBezTo>
                    <a:cubicBezTo>
                      <a:pt x="2883" y="1448"/>
                      <a:pt x="2938" y="1236"/>
                      <a:pt x="2938" y="1236"/>
                    </a:cubicBezTo>
                    <a:cubicBezTo>
                      <a:pt x="2938" y="1236"/>
                      <a:pt x="3074" y="1271"/>
                      <a:pt x="3184" y="1271"/>
                    </a:cubicBezTo>
                    <a:cubicBezTo>
                      <a:pt x="3212" y="1271"/>
                      <a:pt x="3238" y="1268"/>
                      <a:pt x="3259" y="1263"/>
                    </a:cubicBezTo>
                    <a:cubicBezTo>
                      <a:pt x="3341" y="1230"/>
                      <a:pt x="3417" y="1176"/>
                      <a:pt x="3472" y="1105"/>
                    </a:cubicBezTo>
                    <a:cubicBezTo>
                      <a:pt x="3472" y="1105"/>
                      <a:pt x="3506" y="1120"/>
                      <a:pt x="3570" y="1120"/>
                    </a:cubicBezTo>
                    <a:cubicBezTo>
                      <a:pt x="3619" y="1120"/>
                      <a:pt x="3685" y="1111"/>
                      <a:pt x="3766" y="1078"/>
                    </a:cubicBezTo>
                    <a:cubicBezTo>
                      <a:pt x="3881" y="1029"/>
                      <a:pt x="3990" y="963"/>
                      <a:pt x="4088" y="887"/>
                    </a:cubicBezTo>
                    <a:lnTo>
                      <a:pt x="4088" y="887"/>
                    </a:lnTo>
                    <a:cubicBezTo>
                      <a:pt x="4088" y="887"/>
                      <a:pt x="4006" y="1290"/>
                      <a:pt x="4060" y="1448"/>
                    </a:cubicBezTo>
                    <a:cubicBezTo>
                      <a:pt x="4099" y="1563"/>
                      <a:pt x="4126" y="1677"/>
                      <a:pt x="4142" y="1797"/>
                    </a:cubicBezTo>
                    <a:cubicBezTo>
                      <a:pt x="4060" y="1900"/>
                      <a:pt x="4006" y="2015"/>
                      <a:pt x="3979" y="2146"/>
                    </a:cubicBezTo>
                    <a:cubicBezTo>
                      <a:pt x="3951" y="2331"/>
                      <a:pt x="4088" y="2571"/>
                      <a:pt x="4088" y="2571"/>
                    </a:cubicBezTo>
                    <a:lnTo>
                      <a:pt x="4033" y="2783"/>
                    </a:lnTo>
                    <a:cubicBezTo>
                      <a:pt x="4000" y="2903"/>
                      <a:pt x="4017" y="3028"/>
                      <a:pt x="4088" y="3132"/>
                    </a:cubicBezTo>
                    <a:lnTo>
                      <a:pt x="4006" y="3317"/>
                    </a:lnTo>
                    <a:cubicBezTo>
                      <a:pt x="3930" y="3508"/>
                      <a:pt x="4006" y="3557"/>
                      <a:pt x="4006" y="3557"/>
                    </a:cubicBezTo>
                    <a:lnTo>
                      <a:pt x="3902" y="3666"/>
                    </a:lnTo>
                    <a:cubicBezTo>
                      <a:pt x="3793" y="3775"/>
                      <a:pt x="3875" y="3824"/>
                      <a:pt x="3875" y="3824"/>
                    </a:cubicBezTo>
                    <a:lnTo>
                      <a:pt x="3663" y="4042"/>
                    </a:lnTo>
                    <a:cubicBezTo>
                      <a:pt x="3663" y="4042"/>
                      <a:pt x="3554" y="3906"/>
                      <a:pt x="3417" y="3906"/>
                    </a:cubicBezTo>
                    <a:cubicBezTo>
                      <a:pt x="3336" y="3906"/>
                      <a:pt x="3248" y="3933"/>
                      <a:pt x="3178" y="3982"/>
                    </a:cubicBezTo>
                    <a:cubicBezTo>
                      <a:pt x="3178" y="3982"/>
                      <a:pt x="2965" y="3851"/>
                      <a:pt x="2807" y="3769"/>
                    </a:cubicBezTo>
                    <a:cubicBezTo>
                      <a:pt x="2746" y="3739"/>
                      <a:pt x="2681" y="3723"/>
                      <a:pt x="2612" y="3723"/>
                    </a:cubicBezTo>
                    <a:cubicBezTo>
                      <a:pt x="2497" y="3723"/>
                      <a:pt x="2368" y="3766"/>
                      <a:pt x="2219" y="3851"/>
                    </a:cubicBezTo>
                    <a:cubicBezTo>
                      <a:pt x="1979" y="3982"/>
                      <a:pt x="1952" y="4145"/>
                      <a:pt x="1924" y="4412"/>
                    </a:cubicBezTo>
                    <a:cubicBezTo>
                      <a:pt x="1897" y="4679"/>
                      <a:pt x="2082" y="5001"/>
                      <a:pt x="2137" y="5104"/>
                    </a:cubicBezTo>
                    <a:cubicBezTo>
                      <a:pt x="2191" y="5213"/>
                      <a:pt x="2110" y="5317"/>
                      <a:pt x="2191" y="5453"/>
                    </a:cubicBezTo>
                    <a:cubicBezTo>
                      <a:pt x="2213" y="5487"/>
                      <a:pt x="2243" y="5500"/>
                      <a:pt x="2276" y="5500"/>
                    </a:cubicBezTo>
                    <a:cubicBezTo>
                      <a:pt x="2370" y="5500"/>
                      <a:pt x="2486" y="5399"/>
                      <a:pt x="2486" y="5399"/>
                    </a:cubicBezTo>
                    <a:cubicBezTo>
                      <a:pt x="2486" y="5399"/>
                      <a:pt x="2559" y="5445"/>
                      <a:pt x="2642" y="5445"/>
                    </a:cubicBezTo>
                    <a:cubicBezTo>
                      <a:pt x="2670" y="5445"/>
                      <a:pt x="2698" y="5440"/>
                      <a:pt x="2725" y="5426"/>
                    </a:cubicBezTo>
                    <a:cubicBezTo>
                      <a:pt x="2834" y="5371"/>
                      <a:pt x="2774" y="5159"/>
                      <a:pt x="2883" y="4974"/>
                    </a:cubicBezTo>
                    <a:cubicBezTo>
                      <a:pt x="2998" y="4783"/>
                      <a:pt x="2943" y="4652"/>
                      <a:pt x="3020" y="4516"/>
                    </a:cubicBezTo>
                    <a:cubicBezTo>
                      <a:pt x="3040" y="4484"/>
                      <a:pt x="3058" y="4471"/>
                      <a:pt x="3075" y="4471"/>
                    </a:cubicBezTo>
                    <a:cubicBezTo>
                      <a:pt x="3126" y="4471"/>
                      <a:pt x="3162" y="4597"/>
                      <a:pt x="3183" y="4679"/>
                    </a:cubicBezTo>
                    <a:cubicBezTo>
                      <a:pt x="3201" y="4748"/>
                      <a:pt x="3301" y="4795"/>
                      <a:pt x="3412" y="4795"/>
                    </a:cubicBezTo>
                    <a:cubicBezTo>
                      <a:pt x="3468" y="4795"/>
                      <a:pt x="3528" y="4783"/>
                      <a:pt x="3581" y="4756"/>
                    </a:cubicBezTo>
                    <a:cubicBezTo>
                      <a:pt x="3635" y="4730"/>
                      <a:pt x="3693" y="4722"/>
                      <a:pt x="3753" y="4722"/>
                    </a:cubicBezTo>
                    <a:cubicBezTo>
                      <a:pt x="3873" y="4722"/>
                      <a:pt x="4004" y="4756"/>
                      <a:pt x="4142" y="4756"/>
                    </a:cubicBezTo>
                    <a:cubicBezTo>
                      <a:pt x="4355" y="4756"/>
                      <a:pt x="4327" y="4756"/>
                      <a:pt x="4491" y="4489"/>
                    </a:cubicBezTo>
                    <a:cubicBezTo>
                      <a:pt x="4649" y="4222"/>
                      <a:pt x="4573" y="4091"/>
                      <a:pt x="4649" y="3933"/>
                    </a:cubicBezTo>
                    <a:cubicBezTo>
                      <a:pt x="4731" y="3769"/>
                      <a:pt x="4840" y="3557"/>
                      <a:pt x="4812" y="3317"/>
                    </a:cubicBezTo>
                    <a:cubicBezTo>
                      <a:pt x="4801" y="3176"/>
                      <a:pt x="4780" y="3034"/>
                      <a:pt x="4758" y="2892"/>
                    </a:cubicBezTo>
                    <a:cubicBezTo>
                      <a:pt x="4731" y="2756"/>
                      <a:pt x="4840" y="2701"/>
                      <a:pt x="4812" y="2516"/>
                    </a:cubicBezTo>
                    <a:cubicBezTo>
                      <a:pt x="4785" y="2331"/>
                      <a:pt x="4758" y="2331"/>
                      <a:pt x="4840" y="2195"/>
                    </a:cubicBezTo>
                    <a:cubicBezTo>
                      <a:pt x="4889" y="2135"/>
                      <a:pt x="4861" y="2037"/>
                      <a:pt x="4785" y="2009"/>
                    </a:cubicBezTo>
                    <a:cubicBezTo>
                      <a:pt x="4801" y="1933"/>
                      <a:pt x="4829" y="1862"/>
                      <a:pt x="4867" y="1797"/>
                    </a:cubicBezTo>
                    <a:cubicBezTo>
                      <a:pt x="4916" y="1693"/>
                      <a:pt x="4812" y="1557"/>
                      <a:pt x="4812" y="1557"/>
                    </a:cubicBezTo>
                    <a:lnTo>
                      <a:pt x="4867" y="1421"/>
                    </a:lnTo>
                    <a:cubicBezTo>
                      <a:pt x="4916" y="1285"/>
                      <a:pt x="4703" y="1208"/>
                      <a:pt x="4703" y="1208"/>
                    </a:cubicBezTo>
                    <a:cubicBezTo>
                      <a:pt x="4769" y="1121"/>
                      <a:pt x="4807" y="1018"/>
                      <a:pt x="4812" y="914"/>
                    </a:cubicBezTo>
                    <a:cubicBezTo>
                      <a:pt x="4801" y="811"/>
                      <a:pt x="4742" y="718"/>
                      <a:pt x="4649" y="674"/>
                    </a:cubicBezTo>
                    <a:cubicBezTo>
                      <a:pt x="4698" y="571"/>
                      <a:pt x="4725" y="462"/>
                      <a:pt x="4731" y="353"/>
                    </a:cubicBezTo>
                    <a:cubicBezTo>
                      <a:pt x="4731" y="189"/>
                      <a:pt x="4545" y="31"/>
                      <a:pt x="4333" y="4"/>
                    </a:cubicBezTo>
                    <a:cubicBezTo>
                      <a:pt x="4318" y="2"/>
                      <a:pt x="4304" y="0"/>
                      <a:pt x="428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623;p77">
                <a:extLst>
                  <a:ext uri="{FF2B5EF4-FFF2-40B4-BE49-F238E27FC236}">
                    <a16:creationId xmlns:a16="http://schemas.microsoft.com/office/drawing/2014/main" id="{F92A05E2-BFF8-472C-915F-C1B05A0CA58D}"/>
                  </a:ext>
                </a:extLst>
              </p:cNvPr>
              <p:cNvSpPr/>
              <p:nvPr/>
            </p:nvSpPr>
            <p:spPr>
              <a:xfrm>
                <a:off x="4717044" y="1913828"/>
                <a:ext cx="128757" cy="87762"/>
              </a:xfrm>
              <a:custGeom>
                <a:avLst/>
                <a:gdLst/>
                <a:ahLst/>
                <a:cxnLst/>
                <a:rect l="l" t="t" r="r" b="b"/>
                <a:pathLst>
                  <a:path w="4617" h="3147" extrusionOk="0">
                    <a:moveTo>
                      <a:pt x="1353" y="1"/>
                    </a:moveTo>
                    <a:cubicBezTo>
                      <a:pt x="1277" y="1"/>
                      <a:pt x="1203" y="9"/>
                      <a:pt x="1129" y="24"/>
                    </a:cubicBezTo>
                    <a:cubicBezTo>
                      <a:pt x="753" y="100"/>
                      <a:pt x="448" y="198"/>
                      <a:pt x="273" y="378"/>
                    </a:cubicBezTo>
                    <a:cubicBezTo>
                      <a:pt x="1" y="650"/>
                      <a:pt x="99" y="787"/>
                      <a:pt x="126" y="1141"/>
                    </a:cubicBezTo>
                    <a:cubicBezTo>
                      <a:pt x="159" y="1495"/>
                      <a:pt x="213" y="1942"/>
                      <a:pt x="213" y="2323"/>
                    </a:cubicBezTo>
                    <a:cubicBezTo>
                      <a:pt x="213" y="2710"/>
                      <a:pt x="186" y="2884"/>
                      <a:pt x="306" y="3031"/>
                    </a:cubicBezTo>
                    <a:cubicBezTo>
                      <a:pt x="370" y="3113"/>
                      <a:pt x="422" y="3146"/>
                      <a:pt x="504" y="3146"/>
                    </a:cubicBezTo>
                    <a:cubicBezTo>
                      <a:pt x="569" y="3146"/>
                      <a:pt x="654" y="3125"/>
                      <a:pt x="780" y="3091"/>
                    </a:cubicBezTo>
                    <a:cubicBezTo>
                      <a:pt x="1189" y="2972"/>
                      <a:pt x="1042" y="2764"/>
                      <a:pt x="1336" y="2677"/>
                    </a:cubicBezTo>
                    <a:cubicBezTo>
                      <a:pt x="1636" y="2590"/>
                      <a:pt x="1897" y="2530"/>
                      <a:pt x="1897" y="2530"/>
                    </a:cubicBezTo>
                    <a:cubicBezTo>
                      <a:pt x="2137" y="2470"/>
                      <a:pt x="2344" y="2116"/>
                      <a:pt x="2344" y="2116"/>
                    </a:cubicBezTo>
                    <a:cubicBezTo>
                      <a:pt x="2377" y="2187"/>
                      <a:pt x="2415" y="2258"/>
                      <a:pt x="2458" y="2323"/>
                    </a:cubicBezTo>
                    <a:cubicBezTo>
                      <a:pt x="2502" y="2416"/>
                      <a:pt x="2535" y="2514"/>
                      <a:pt x="2546" y="2617"/>
                    </a:cubicBezTo>
                    <a:lnTo>
                      <a:pt x="2665" y="2590"/>
                    </a:lnTo>
                    <a:cubicBezTo>
                      <a:pt x="2649" y="2492"/>
                      <a:pt x="2649" y="2389"/>
                      <a:pt x="2665" y="2290"/>
                    </a:cubicBezTo>
                    <a:cubicBezTo>
                      <a:pt x="2698" y="2116"/>
                      <a:pt x="2606" y="2089"/>
                      <a:pt x="2932" y="2056"/>
                    </a:cubicBezTo>
                    <a:cubicBezTo>
                      <a:pt x="3254" y="2023"/>
                      <a:pt x="3461" y="1909"/>
                      <a:pt x="3701" y="1522"/>
                    </a:cubicBezTo>
                    <a:cubicBezTo>
                      <a:pt x="3935" y="1141"/>
                      <a:pt x="3995" y="934"/>
                      <a:pt x="4142" y="814"/>
                    </a:cubicBezTo>
                    <a:cubicBezTo>
                      <a:pt x="4289" y="699"/>
                      <a:pt x="4376" y="694"/>
                      <a:pt x="4524" y="547"/>
                    </a:cubicBezTo>
                    <a:cubicBezTo>
                      <a:pt x="4524" y="547"/>
                      <a:pt x="4616" y="492"/>
                      <a:pt x="4257" y="345"/>
                    </a:cubicBezTo>
                    <a:cubicBezTo>
                      <a:pt x="4040" y="255"/>
                      <a:pt x="3901" y="220"/>
                      <a:pt x="3725" y="220"/>
                    </a:cubicBezTo>
                    <a:cubicBezTo>
                      <a:pt x="3613" y="220"/>
                      <a:pt x="3486" y="235"/>
                      <a:pt x="3314" y="258"/>
                    </a:cubicBezTo>
                    <a:cubicBezTo>
                      <a:pt x="3060" y="289"/>
                      <a:pt x="2824" y="342"/>
                      <a:pt x="2597" y="342"/>
                    </a:cubicBezTo>
                    <a:cubicBezTo>
                      <a:pt x="2429" y="342"/>
                      <a:pt x="2266" y="313"/>
                      <a:pt x="2104" y="225"/>
                    </a:cubicBezTo>
                    <a:cubicBezTo>
                      <a:pt x="1819" y="70"/>
                      <a:pt x="1579" y="1"/>
                      <a:pt x="135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624;p77">
                <a:extLst>
                  <a:ext uri="{FF2B5EF4-FFF2-40B4-BE49-F238E27FC236}">
                    <a16:creationId xmlns:a16="http://schemas.microsoft.com/office/drawing/2014/main" id="{12BE1E25-1DD4-4878-B1A6-CB902FD765DB}"/>
                  </a:ext>
                </a:extLst>
              </p:cNvPr>
              <p:cNvSpPr/>
              <p:nvPr/>
            </p:nvSpPr>
            <p:spPr>
              <a:xfrm>
                <a:off x="4770086" y="1801832"/>
                <a:ext cx="84973" cy="86730"/>
              </a:xfrm>
              <a:custGeom>
                <a:avLst/>
                <a:gdLst/>
                <a:ahLst/>
                <a:cxnLst/>
                <a:rect l="l" t="t" r="r" b="b"/>
                <a:pathLst>
                  <a:path w="3047" h="3110" extrusionOk="0">
                    <a:moveTo>
                      <a:pt x="486" y="0"/>
                    </a:moveTo>
                    <a:cubicBezTo>
                      <a:pt x="472" y="0"/>
                      <a:pt x="459" y="3"/>
                      <a:pt x="447" y="7"/>
                    </a:cubicBezTo>
                    <a:cubicBezTo>
                      <a:pt x="371" y="46"/>
                      <a:pt x="311" y="193"/>
                      <a:pt x="355" y="264"/>
                    </a:cubicBezTo>
                    <a:cubicBezTo>
                      <a:pt x="252" y="242"/>
                      <a:pt x="227" y="197"/>
                      <a:pt x="194" y="197"/>
                    </a:cubicBezTo>
                    <a:cubicBezTo>
                      <a:pt x="185" y="197"/>
                      <a:pt x="176" y="201"/>
                      <a:pt x="164" y="209"/>
                    </a:cubicBezTo>
                    <a:cubicBezTo>
                      <a:pt x="93" y="258"/>
                      <a:pt x="39" y="427"/>
                      <a:pt x="39" y="427"/>
                    </a:cubicBezTo>
                    <a:cubicBezTo>
                      <a:pt x="110" y="438"/>
                      <a:pt x="175" y="487"/>
                      <a:pt x="208" y="552"/>
                    </a:cubicBezTo>
                    <a:cubicBezTo>
                      <a:pt x="262" y="667"/>
                      <a:pt x="289" y="645"/>
                      <a:pt x="273" y="765"/>
                    </a:cubicBezTo>
                    <a:cubicBezTo>
                      <a:pt x="153" y="781"/>
                      <a:pt x="120" y="759"/>
                      <a:pt x="1" y="825"/>
                    </a:cubicBezTo>
                    <a:cubicBezTo>
                      <a:pt x="55" y="1114"/>
                      <a:pt x="153" y="1391"/>
                      <a:pt x="289" y="1648"/>
                    </a:cubicBezTo>
                    <a:lnTo>
                      <a:pt x="295" y="1735"/>
                    </a:lnTo>
                    <a:cubicBezTo>
                      <a:pt x="251" y="2323"/>
                      <a:pt x="704" y="2884"/>
                      <a:pt x="1270" y="3053"/>
                    </a:cubicBezTo>
                    <a:cubicBezTo>
                      <a:pt x="1405" y="3093"/>
                      <a:pt x="1543" y="3110"/>
                      <a:pt x="1682" y="3110"/>
                    </a:cubicBezTo>
                    <a:cubicBezTo>
                      <a:pt x="2038" y="3110"/>
                      <a:pt x="2402" y="3001"/>
                      <a:pt x="2747" y="2895"/>
                    </a:cubicBezTo>
                    <a:cubicBezTo>
                      <a:pt x="2807" y="2879"/>
                      <a:pt x="2970" y="2803"/>
                      <a:pt x="2987" y="2743"/>
                    </a:cubicBezTo>
                    <a:cubicBezTo>
                      <a:pt x="3047" y="2541"/>
                      <a:pt x="2916" y="2443"/>
                      <a:pt x="2910" y="2389"/>
                    </a:cubicBezTo>
                    <a:cubicBezTo>
                      <a:pt x="2790" y="1773"/>
                      <a:pt x="2496" y="1375"/>
                      <a:pt x="1940" y="1092"/>
                    </a:cubicBezTo>
                    <a:cubicBezTo>
                      <a:pt x="1739" y="983"/>
                      <a:pt x="1570" y="917"/>
                      <a:pt x="1570" y="917"/>
                    </a:cubicBezTo>
                    <a:cubicBezTo>
                      <a:pt x="1592" y="857"/>
                      <a:pt x="1575" y="792"/>
                      <a:pt x="1537" y="743"/>
                    </a:cubicBezTo>
                    <a:cubicBezTo>
                      <a:pt x="1526" y="667"/>
                      <a:pt x="1570" y="541"/>
                      <a:pt x="1537" y="438"/>
                    </a:cubicBezTo>
                    <a:cubicBezTo>
                      <a:pt x="1474" y="264"/>
                      <a:pt x="1384" y="228"/>
                      <a:pt x="1319" y="228"/>
                    </a:cubicBezTo>
                    <a:cubicBezTo>
                      <a:pt x="1271" y="228"/>
                      <a:pt x="1238" y="247"/>
                      <a:pt x="1238" y="247"/>
                    </a:cubicBezTo>
                    <a:cubicBezTo>
                      <a:pt x="1238" y="247"/>
                      <a:pt x="1020" y="101"/>
                      <a:pt x="843" y="101"/>
                    </a:cubicBezTo>
                    <a:cubicBezTo>
                      <a:pt x="796" y="101"/>
                      <a:pt x="751" y="112"/>
                      <a:pt x="714" y="138"/>
                    </a:cubicBezTo>
                    <a:cubicBezTo>
                      <a:pt x="691" y="73"/>
                      <a:pt x="569" y="0"/>
                      <a:pt x="48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561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EA458-264C-4473-8B8C-3693266E33AB}"/>
              </a:ext>
            </a:extLst>
          </p:cNvPr>
          <p:cNvSpPr>
            <a:spLocks noGrp="1"/>
          </p:cNvSpPr>
          <p:nvPr>
            <p:ph type="title"/>
          </p:nvPr>
        </p:nvSpPr>
        <p:spPr>
          <a:xfrm>
            <a:off x="568547" y="364823"/>
            <a:ext cx="8006905" cy="635811"/>
          </a:xfrm>
        </p:spPr>
        <p:txBody>
          <a:bodyPr/>
          <a:lstStyle/>
          <a:p>
            <a:r>
              <a:rPr lang="en-US" sz="4400" b="1" dirty="0"/>
              <a:t>M.D. and D.O. Programs in Oregon (cont’d)</a:t>
            </a:r>
          </a:p>
        </p:txBody>
      </p:sp>
      <p:sp>
        <p:nvSpPr>
          <p:cNvPr id="4" name="Text Placeholder 15">
            <a:extLst>
              <a:ext uri="{FF2B5EF4-FFF2-40B4-BE49-F238E27FC236}">
                <a16:creationId xmlns:a16="http://schemas.microsoft.com/office/drawing/2014/main" id="{87D36B12-AC45-429B-BFF0-28694029884F}"/>
              </a:ext>
            </a:extLst>
          </p:cNvPr>
          <p:cNvSpPr txBox="1">
            <a:spLocks/>
          </p:cNvSpPr>
          <p:nvPr/>
        </p:nvSpPr>
        <p:spPr>
          <a:xfrm>
            <a:off x="576570" y="1503096"/>
            <a:ext cx="4476695" cy="33416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292100" algn="l" rtl="0">
              <a:lnSpc>
                <a:spcPct val="200000"/>
              </a:lnSpc>
              <a:spcBef>
                <a:spcPts val="0"/>
              </a:spcBef>
              <a:spcAft>
                <a:spcPts val="0"/>
              </a:spcAft>
              <a:buClr>
                <a:schemeClr val="dk1"/>
              </a:buClr>
              <a:buSzPts val="1000"/>
              <a:buFont typeface="Pompiere"/>
              <a:buChar char="●"/>
              <a:defRPr sz="1200" b="0" i="0" u="none" strike="noStrike" cap="none">
                <a:solidFill>
                  <a:schemeClr val="dk1"/>
                </a:solidFill>
                <a:latin typeface="Hind"/>
                <a:ea typeface="Hind"/>
                <a:cs typeface="Hind"/>
                <a:sym typeface="Hind"/>
              </a:defRPr>
            </a:lvl1pPr>
            <a:lvl2pPr marL="914400" marR="0" lvl="1"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2pPr>
            <a:lvl3pPr marL="1371600" marR="0" lvl="2"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3pPr>
            <a:lvl4pPr marL="1828800" marR="0" lvl="3"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4pPr>
            <a:lvl5pPr marL="2286000" marR="0" lvl="4"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5pPr>
            <a:lvl6pPr marL="2743200" marR="0" lvl="5"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6pPr>
            <a:lvl7pPr marL="3200400" marR="0" lvl="6"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7pPr>
            <a:lvl8pPr marL="3657600" marR="0" lvl="7"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8pPr>
            <a:lvl9pPr marL="4114800" marR="0" lvl="8" indent="-292100" algn="l" rtl="0">
              <a:lnSpc>
                <a:spcPct val="115000"/>
              </a:lnSpc>
              <a:spcBef>
                <a:spcPts val="1600"/>
              </a:spcBef>
              <a:spcAft>
                <a:spcPts val="160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9pPr>
          </a:lstStyle>
          <a:p>
            <a:pPr>
              <a:lnSpc>
                <a:spcPct val="100000"/>
              </a:lnSpc>
            </a:pPr>
            <a:r>
              <a:rPr lang="en-US" sz="2400" dirty="0"/>
              <a:t>Concordia University</a:t>
            </a:r>
          </a:p>
          <a:p>
            <a:pPr>
              <a:lnSpc>
                <a:spcPct val="100000"/>
              </a:lnSpc>
            </a:pPr>
            <a:r>
              <a:rPr lang="en-US" sz="2400" dirty="0"/>
              <a:t>Eastern Oregon University</a:t>
            </a:r>
          </a:p>
          <a:p>
            <a:pPr>
              <a:lnSpc>
                <a:spcPct val="100000"/>
              </a:lnSpc>
            </a:pPr>
            <a:r>
              <a:rPr lang="en-US" sz="2400" dirty="0"/>
              <a:t>George Fox University</a:t>
            </a:r>
          </a:p>
          <a:p>
            <a:pPr>
              <a:lnSpc>
                <a:spcPct val="100000"/>
              </a:lnSpc>
            </a:pPr>
            <a:r>
              <a:rPr lang="en-US" sz="2400" dirty="0"/>
              <a:t>Multnomah University</a:t>
            </a:r>
          </a:p>
          <a:p>
            <a:pPr>
              <a:lnSpc>
                <a:spcPct val="100000"/>
              </a:lnSpc>
            </a:pPr>
            <a:r>
              <a:rPr lang="en-US" sz="2400" dirty="0"/>
              <a:t>Oregon Institute of Technology</a:t>
            </a:r>
          </a:p>
          <a:p>
            <a:pPr lvl="0" indent="-298450">
              <a:lnSpc>
                <a:spcPct val="100000"/>
              </a:lnSpc>
              <a:buClr>
                <a:srgbClr val="000000"/>
              </a:buClr>
              <a:buSzPts val="1100"/>
              <a:buFont typeface="Arial"/>
              <a:buChar char="●"/>
              <a:defRPr/>
            </a:pPr>
            <a:r>
              <a:rPr lang="en-US" sz="2400" dirty="0"/>
              <a:t>Oregon State University-Cascades</a:t>
            </a:r>
          </a:p>
        </p:txBody>
      </p:sp>
      <p:sp>
        <p:nvSpPr>
          <p:cNvPr id="5" name="Text Placeholder 15">
            <a:extLst>
              <a:ext uri="{FF2B5EF4-FFF2-40B4-BE49-F238E27FC236}">
                <a16:creationId xmlns:a16="http://schemas.microsoft.com/office/drawing/2014/main" id="{3AE2DC5F-E31C-48C1-A811-D2F83A5175A1}"/>
              </a:ext>
            </a:extLst>
          </p:cNvPr>
          <p:cNvSpPr txBox="1">
            <a:spLocks/>
          </p:cNvSpPr>
          <p:nvPr/>
        </p:nvSpPr>
        <p:spPr>
          <a:xfrm>
            <a:off x="5053265" y="1503096"/>
            <a:ext cx="3876059" cy="33416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292100" algn="l" rtl="0">
              <a:lnSpc>
                <a:spcPct val="200000"/>
              </a:lnSpc>
              <a:spcBef>
                <a:spcPts val="0"/>
              </a:spcBef>
              <a:spcAft>
                <a:spcPts val="0"/>
              </a:spcAft>
              <a:buClr>
                <a:schemeClr val="dk1"/>
              </a:buClr>
              <a:buSzPts val="1000"/>
              <a:buFont typeface="Pompiere"/>
              <a:buChar char="●"/>
              <a:defRPr sz="1200" b="0" i="0" u="none" strike="noStrike" cap="none">
                <a:solidFill>
                  <a:schemeClr val="dk1"/>
                </a:solidFill>
                <a:latin typeface="Hind"/>
                <a:ea typeface="Hind"/>
                <a:cs typeface="Hind"/>
                <a:sym typeface="Hind"/>
              </a:defRPr>
            </a:lvl1pPr>
            <a:lvl2pPr marL="914400" marR="0" lvl="1"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2pPr>
            <a:lvl3pPr marL="1371600" marR="0" lvl="2"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3pPr>
            <a:lvl4pPr marL="1828800" marR="0" lvl="3"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4pPr>
            <a:lvl5pPr marL="2286000" marR="0" lvl="4"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5pPr>
            <a:lvl6pPr marL="2743200" marR="0" lvl="5"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6pPr>
            <a:lvl7pPr marL="3200400" marR="0" lvl="6"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7pPr>
            <a:lvl8pPr marL="3657600" marR="0" lvl="7" indent="-292100" algn="l" rtl="0">
              <a:lnSpc>
                <a:spcPct val="115000"/>
              </a:lnSpc>
              <a:spcBef>
                <a:spcPts val="1600"/>
              </a:spcBef>
              <a:spcAft>
                <a:spcPts val="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8pPr>
            <a:lvl9pPr marL="4114800" marR="0" lvl="8" indent="-292100" algn="l" rtl="0">
              <a:lnSpc>
                <a:spcPct val="115000"/>
              </a:lnSpc>
              <a:spcBef>
                <a:spcPts val="1600"/>
              </a:spcBef>
              <a:spcAft>
                <a:spcPts val="1600"/>
              </a:spcAft>
              <a:buClr>
                <a:srgbClr val="434343"/>
              </a:buClr>
              <a:buSzPts val="1000"/>
              <a:buFont typeface="Roboto Condensed Light"/>
              <a:buChar char="■"/>
              <a:defRPr sz="1000" b="0" i="0" u="none" strike="noStrike" cap="none">
                <a:solidFill>
                  <a:schemeClr val="dk1"/>
                </a:solidFill>
                <a:latin typeface="Hind"/>
                <a:ea typeface="Hind"/>
                <a:cs typeface="Hind"/>
                <a:sym typeface="Hind"/>
              </a:defRPr>
            </a:lvl9pPr>
          </a:lstStyle>
          <a:p>
            <a:pPr>
              <a:lnSpc>
                <a:spcPct val="100000"/>
              </a:lnSpc>
            </a:pPr>
            <a:r>
              <a:rPr lang="en-US" sz="2400" dirty="0"/>
              <a:t>Pacific University</a:t>
            </a:r>
          </a:p>
          <a:p>
            <a:pPr>
              <a:lnSpc>
                <a:spcPct val="100000"/>
              </a:lnSpc>
            </a:pPr>
            <a:r>
              <a:rPr lang="en-US" sz="2400" dirty="0"/>
              <a:t>Reed College</a:t>
            </a:r>
          </a:p>
          <a:p>
            <a:pPr>
              <a:lnSpc>
                <a:spcPct val="100000"/>
              </a:lnSpc>
            </a:pPr>
            <a:r>
              <a:rPr lang="en-US" sz="2400" dirty="0"/>
              <a:t>Southern Oregon University</a:t>
            </a:r>
          </a:p>
          <a:p>
            <a:pPr>
              <a:lnSpc>
                <a:spcPct val="100000"/>
              </a:lnSpc>
            </a:pPr>
            <a:r>
              <a:rPr lang="en-US" sz="2400" dirty="0"/>
              <a:t>Warner Pacific University</a:t>
            </a:r>
          </a:p>
          <a:p>
            <a:pPr>
              <a:lnSpc>
                <a:spcPct val="100000"/>
              </a:lnSpc>
            </a:pPr>
            <a:r>
              <a:rPr lang="en-US" sz="2400" dirty="0"/>
              <a:t>Western Oregon University</a:t>
            </a:r>
          </a:p>
        </p:txBody>
      </p:sp>
      <p:sp>
        <p:nvSpPr>
          <p:cNvPr id="6" name="TextBox 5">
            <a:extLst>
              <a:ext uri="{FF2B5EF4-FFF2-40B4-BE49-F238E27FC236}">
                <a16:creationId xmlns:a16="http://schemas.microsoft.com/office/drawing/2014/main" id="{2CA51821-7C52-4F1B-AF5C-4231B341E58F}"/>
              </a:ext>
            </a:extLst>
          </p:cNvPr>
          <p:cNvSpPr txBox="1"/>
          <p:nvPr/>
        </p:nvSpPr>
        <p:spPr>
          <a:xfrm>
            <a:off x="677059" y="1124116"/>
            <a:ext cx="7186863" cy="523220"/>
          </a:xfrm>
          <a:prstGeom prst="rect">
            <a:avLst/>
          </a:prstGeom>
          <a:noFill/>
        </p:spPr>
        <p:txBody>
          <a:bodyPr wrap="square" rtlCol="0">
            <a:spAutoFit/>
          </a:bodyPr>
          <a:lstStyle/>
          <a:p>
            <a:r>
              <a:rPr lang="en-US" sz="2800" dirty="0">
                <a:solidFill>
                  <a:schemeClr val="tx1">
                    <a:lumMod val="50000"/>
                  </a:schemeClr>
                </a:solidFill>
              </a:rPr>
              <a:t>Pre-Medicine: Bachelors(BS)</a:t>
            </a:r>
          </a:p>
        </p:txBody>
      </p:sp>
      <p:grpSp>
        <p:nvGrpSpPr>
          <p:cNvPr id="7" name="Google Shape;10625;p77">
            <a:extLst>
              <a:ext uri="{FF2B5EF4-FFF2-40B4-BE49-F238E27FC236}">
                <a16:creationId xmlns:a16="http://schemas.microsoft.com/office/drawing/2014/main" id="{211BB133-FE09-4891-BB5D-48A28A4DE6DA}"/>
              </a:ext>
            </a:extLst>
          </p:cNvPr>
          <p:cNvGrpSpPr/>
          <p:nvPr/>
        </p:nvGrpSpPr>
        <p:grpSpPr>
          <a:xfrm>
            <a:off x="6134292" y="1205613"/>
            <a:ext cx="2132746" cy="348002"/>
            <a:chOff x="2925871" y="2837181"/>
            <a:chExt cx="2132746" cy="348002"/>
          </a:xfrm>
        </p:grpSpPr>
        <p:grpSp>
          <p:nvGrpSpPr>
            <p:cNvPr id="8" name="Google Shape;10626;p77">
              <a:extLst>
                <a:ext uri="{FF2B5EF4-FFF2-40B4-BE49-F238E27FC236}">
                  <a16:creationId xmlns:a16="http://schemas.microsoft.com/office/drawing/2014/main" id="{7640E037-9AB0-4095-BAC2-31AA99AF1F36}"/>
                </a:ext>
              </a:extLst>
            </p:cNvPr>
            <p:cNvGrpSpPr/>
            <p:nvPr/>
          </p:nvGrpSpPr>
          <p:grpSpPr>
            <a:xfrm>
              <a:off x="2925871" y="2837181"/>
              <a:ext cx="2132746" cy="348002"/>
              <a:chOff x="2925871" y="2837181"/>
              <a:chExt cx="2132746" cy="348002"/>
            </a:xfrm>
          </p:grpSpPr>
          <p:sp>
            <p:nvSpPr>
              <p:cNvPr id="14" name="Google Shape;10627;p77">
                <a:extLst>
                  <a:ext uri="{FF2B5EF4-FFF2-40B4-BE49-F238E27FC236}">
                    <a16:creationId xmlns:a16="http://schemas.microsoft.com/office/drawing/2014/main" id="{5D53F899-633A-468A-89E4-27D8A0772F12}"/>
                  </a:ext>
                </a:extLst>
              </p:cNvPr>
              <p:cNvSpPr/>
              <p:nvPr/>
            </p:nvSpPr>
            <p:spPr>
              <a:xfrm>
                <a:off x="2986196" y="2942669"/>
                <a:ext cx="175871" cy="137053"/>
              </a:xfrm>
              <a:custGeom>
                <a:avLst/>
                <a:gdLst/>
                <a:ahLst/>
                <a:cxnLst/>
                <a:rect l="l" t="t" r="r" b="b"/>
                <a:pathLst>
                  <a:path w="6959" h="5423" extrusionOk="0">
                    <a:moveTo>
                      <a:pt x="0" y="0"/>
                    </a:moveTo>
                    <a:lnTo>
                      <a:pt x="0" y="5422"/>
                    </a:lnTo>
                    <a:lnTo>
                      <a:pt x="6959" y="5422"/>
                    </a:lnTo>
                    <a:lnTo>
                      <a:pt x="6959" y="0"/>
                    </a:ln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28;p77">
                <a:extLst>
                  <a:ext uri="{FF2B5EF4-FFF2-40B4-BE49-F238E27FC236}">
                    <a16:creationId xmlns:a16="http://schemas.microsoft.com/office/drawing/2014/main" id="{0AB7068C-4FF7-4E34-827A-0B0505512753}"/>
                  </a:ext>
                </a:extLst>
              </p:cNvPr>
              <p:cNvSpPr/>
              <p:nvPr/>
            </p:nvSpPr>
            <p:spPr>
              <a:xfrm>
                <a:off x="4537776" y="3000366"/>
                <a:ext cx="520841" cy="21633"/>
              </a:xfrm>
              <a:custGeom>
                <a:avLst/>
                <a:gdLst/>
                <a:ahLst/>
                <a:cxnLst/>
                <a:rect l="l" t="t" r="r" b="b"/>
                <a:pathLst>
                  <a:path w="20609" h="856" extrusionOk="0">
                    <a:moveTo>
                      <a:pt x="0" y="0"/>
                    </a:moveTo>
                    <a:lnTo>
                      <a:pt x="0" y="856"/>
                    </a:lnTo>
                    <a:lnTo>
                      <a:pt x="20608" y="856"/>
                    </a:lnTo>
                    <a:lnTo>
                      <a:pt x="1954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29;p77">
                <a:extLst>
                  <a:ext uri="{FF2B5EF4-FFF2-40B4-BE49-F238E27FC236}">
                    <a16:creationId xmlns:a16="http://schemas.microsoft.com/office/drawing/2014/main" id="{E9A28742-B7A6-4F27-832D-A2CB3D101720}"/>
                  </a:ext>
                </a:extLst>
              </p:cNvPr>
              <p:cNvSpPr/>
              <p:nvPr/>
            </p:nvSpPr>
            <p:spPr>
              <a:xfrm>
                <a:off x="4476490" y="2956998"/>
                <a:ext cx="148046" cy="108242"/>
              </a:xfrm>
              <a:custGeom>
                <a:avLst/>
                <a:gdLst/>
                <a:ahLst/>
                <a:cxnLst/>
                <a:rect l="l" t="t" r="r" b="b"/>
                <a:pathLst>
                  <a:path w="5858" h="4283" extrusionOk="0">
                    <a:moveTo>
                      <a:pt x="0" y="0"/>
                    </a:moveTo>
                    <a:lnTo>
                      <a:pt x="0" y="4283"/>
                    </a:lnTo>
                    <a:lnTo>
                      <a:pt x="4142" y="4283"/>
                    </a:lnTo>
                    <a:cubicBezTo>
                      <a:pt x="5090" y="4283"/>
                      <a:pt x="5858" y="3515"/>
                      <a:pt x="5858" y="2572"/>
                    </a:cubicBezTo>
                    <a:lnTo>
                      <a:pt x="5858" y="1716"/>
                    </a:lnTo>
                    <a:cubicBezTo>
                      <a:pt x="5858" y="768"/>
                      <a:pt x="5090" y="0"/>
                      <a:pt x="4142" y="0"/>
                    </a:cubicBezTo>
                    <a:close/>
                  </a:path>
                </a:pathLst>
              </a:custGeom>
              <a:solidFill>
                <a:srgbClr val="92A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30;p77">
                <a:extLst>
                  <a:ext uri="{FF2B5EF4-FFF2-40B4-BE49-F238E27FC236}">
                    <a16:creationId xmlns:a16="http://schemas.microsoft.com/office/drawing/2014/main" id="{1E6EC6C0-AC8E-4220-BDF8-01D404B403B0}"/>
                  </a:ext>
                </a:extLst>
              </p:cNvPr>
              <p:cNvSpPr/>
              <p:nvPr/>
            </p:nvSpPr>
            <p:spPr>
              <a:xfrm>
                <a:off x="3210237" y="2901626"/>
                <a:ext cx="1252505" cy="219113"/>
              </a:xfrm>
              <a:custGeom>
                <a:avLst/>
                <a:gdLst/>
                <a:ahLst/>
                <a:cxnLst/>
                <a:rect l="l" t="t" r="r" b="b"/>
                <a:pathLst>
                  <a:path w="49560" h="8670" extrusionOk="0">
                    <a:moveTo>
                      <a:pt x="1" y="1"/>
                    </a:moveTo>
                    <a:lnTo>
                      <a:pt x="1" y="8670"/>
                    </a:lnTo>
                    <a:lnTo>
                      <a:pt x="47843" y="8670"/>
                    </a:lnTo>
                    <a:cubicBezTo>
                      <a:pt x="48791" y="8670"/>
                      <a:pt x="49559" y="7902"/>
                      <a:pt x="49559" y="6959"/>
                    </a:cubicBezTo>
                    <a:lnTo>
                      <a:pt x="49559" y="1711"/>
                    </a:lnTo>
                    <a:cubicBezTo>
                      <a:pt x="49559" y="763"/>
                      <a:pt x="48791" y="1"/>
                      <a:pt x="478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31;p77">
                <a:extLst>
                  <a:ext uri="{FF2B5EF4-FFF2-40B4-BE49-F238E27FC236}">
                    <a16:creationId xmlns:a16="http://schemas.microsoft.com/office/drawing/2014/main" id="{7AE22840-4BEF-41B0-B7D8-49B237A99EF6}"/>
                  </a:ext>
                </a:extLst>
              </p:cNvPr>
              <p:cNvSpPr/>
              <p:nvPr/>
            </p:nvSpPr>
            <p:spPr>
              <a:xfrm>
                <a:off x="3161764" y="2837181"/>
                <a:ext cx="60351" cy="348002"/>
              </a:xfrm>
              <a:custGeom>
                <a:avLst/>
                <a:gdLst/>
                <a:ahLst/>
                <a:cxnLst/>
                <a:rect l="l" t="t" r="r" b="b"/>
                <a:pathLst>
                  <a:path w="2388" h="13770" extrusionOk="0">
                    <a:moveTo>
                      <a:pt x="1194" y="0"/>
                    </a:moveTo>
                    <a:cubicBezTo>
                      <a:pt x="535" y="0"/>
                      <a:pt x="1" y="534"/>
                      <a:pt x="1" y="1194"/>
                    </a:cubicBezTo>
                    <a:lnTo>
                      <a:pt x="1" y="12577"/>
                    </a:lnTo>
                    <a:cubicBezTo>
                      <a:pt x="1" y="13231"/>
                      <a:pt x="535" y="13770"/>
                      <a:pt x="1194" y="13770"/>
                    </a:cubicBezTo>
                    <a:cubicBezTo>
                      <a:pt x="1854" y="13770"/>
                      <a:pt x="2388" y="13231"/>
                      <a:pt x="2388" y="12577"/>
                    </a:cubicBezTo>
                    <a:lnTo>
                      <a:pt x="2388" y="1194"/>
                    </a:lnTo>
                    <a:cubicBezTo>
                      <a:pt x="2388" y="534"/>
                      <a:pt x="1854" y="0"/>
                      <a:pt x="11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632;p77">
                <a:extLst>
                  <a:ext uri="{FF2B5EF4-FFF2-40B4-BE49-F238E27FC236}">
                    <a16:creationId xmlns:a16="http://schemas.microsoft.com/office/drawing/2014/main" id="{7C9D2F75-DF65-43DA-B309-DABC6B2F6264}"/>
                  </a:ext>
                </a:extLst>
              </p:cNvPr>
              <p:cNvSpPr/>
              <p:nvPr/>
            </p:nvSpPr>
            <p:spPr>
              <a:xfrm>
                <a:off x="2925871" y="2837181"/>
                <a:ext cx="60351" cy="348002"/>
              </a:xfrm>
              <a:custGeom>
                <a:avLst/>
                <a:gdLst/>
                <a:ahLst/>
                <a:cxnLst/>
                <a:rect l="l" t="t" r="r" b="b"/>
                <a:pathLst>
                  <a:path w="2388" h="13770" extrusionOk="0">
                    <a:moveTo>
                      <a:pt x="1194" y="0"/>
                    </a:moveTo>
                    <a:cubicBezTo>
                      <a:pt x="535" y="0"/>
                      <a:pt x="1" y="534"/>
                      <a:pt x="1" y="1194"/>
                    </a:cubicBezTo>
                    <a:lnTo>
                      <a:pt x="1" y="12577"/>
                    </a:lnTo>
                    <a:cubicBezTo>
                      <a:pt x="1" y="13231"/>
                      <a:pt x="535" y="13770"/>
                      <a:pt x="1194" y="13770"/>
                    </a:cubicBezTo>
                    <a:cubicBezTo>
                      <a:pt x="1853" y="13770"/>
                      <a:pt x="2387" y="13231"/>
                      <a:pt x="2387" y="12577"/>
                    </a:cubicBezTo>
                    <a:lnTo>
                      <a:pt x="2387" y="1194"/>
                    </a:lnTo>
                    <a:cubicBezTo>
                      <a:pt x="2387" y="534"/>
                      <a:pt x="1853" y="0"/>
                      <a:pt x="11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633;p77">
                <a:extLst>
                  <a:ext uri="{FF2B5EF4-FFF2-40B4-BE49-F238E27FC236}">
                    <a16:creationId xmlns:a16="http://schemas.microsoft.com/office/drawing/2014/main" id="{03C903E7-E8D1-498E-8AD8-F04BB3A1658F}"/>
                  </a:ext>
                </a:extLst>
              </p:cNvPr>
              <p:cNvSpPr/>
              <p:nvPr/>
            </p:nvSpPr>
            <p:spPr>
              <a:xfrm>
                <a:off x="4462717" y="2931650"/>
                <a:ext cx="27572" cy="159065"/>
              </a:xfrm>
              <a:custGeom>
                <a:avLst/>
                <a:gdLst/>
                <a:ahLst/>
                <a:cxnLst/>
                <a:rect l="l" t="t" r="r" b="b"/>
                <a:pathLst>
                  <a:path w="1091" h="6294" extrusionOk="0">
                    <a:moveTo>
                      <a:pt x="545" y="0"/>
                    </a:moveTo>
                    <a:cubicBezTo>
                      <a:pt x="246" y="0"/>
                      <a:pt x="0" y="240"/>
                      <a:pt x="0" y="545"/>
                    </a:cubicBezTo>
                    <a:lnTo>
                      <a:pt x="0" y="5749"/>
                    </a:lnTo>
                    <a:cubicBezTo>
                      <a:pt x="0" y="6049"/>
                      <a:pt x="246" y="6294"/>
                      <a:pt x="545" y="6294"/>
                    </a:cubicBezTo>
                    <a:cubicBezTo>
                      <a:pt x="845" y="6294"/>
                      <a:pt x="1090" y="6049"/>
                      <a:pt x="1090" y="5749"/>
                    </a:cubicBezTo>
                    <a:lnTo>
                      <a:pt x="1090" y="545"/>
                    </a:lnTo>
                    <a:cubicBezTo>
                      <a:pt x="1090" y="240"/>
                      <a:pt x="845" y="0"/>
                      <a:pt x="54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0634;p77">
              <a:extLst>
                <a:ext uri="{FF2B5EF4-FFF2-40B4-BE49-F238E27FC236}">
                  <a16:creationId xmlns:a16="http://schemas.microsoft.com/office/drawing/2014/main" id="{5AB8D436-F4ED-4B4C-90DE-3EBFF2B72141}"/>
                </a:ext>
              </a:extLst>
            </p:cNvPr>
            <p:cNvSpPr/>
            <p:nvPr/>
          </p:nvSpPr>
          <p:spPr>
            <a:xfrm>
              <a:off x="3222275" y="2920500"/>
              <a:ext cx="1214896" cy="181229"/>
            </a:xfrm>
            <a:custGeom>
              <a:avLst/>
              <a:gdLst/>
              <a:ahLst/>
              <a:cxnLst/>
              <a:rect l="l" t="t" r="r" b="b"/>
              <a:pathLst>
                <a:path w="49532" h="7171" extrusionOk="0">
                  <a:moveTo>
                    <a:pt x="0" y="0"/>
                  </a:moveTo>
                  <a:lnTo>
                    <a:pt x="0" y="7171"/>
                  </a:lnTo>
                  <a:lnTo>
                    <a:pt x="48567" y="7171"/>
                  </a:lnTo>
                  <a:cubicBezTo>
                    <a:pt x="49101" y="7171"/>
                    <a:pt x="49531" y="6740"/>
                    <a:pt x="49531" y="6206"/>
                  </a:cubicBezTo>
                  <a:lnTo>
                    <a:pt x="49531" y="964"/>
                  </a:lnTo>
                  <a:cubicBezTo>
                    <a:pt x="49531" y="430"/>
                    <a:pt x="49101" y="0"/>
                    <a:pt x="4856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35;p77">
              <a:extLst>
                <a:ext uri="{FF2B5EF4-FFF2-40B4-BE49-F238E27FC236}">
                  <a16:creationId xmlns:a16="http://schemas.microsoft.com/office/drawing/2014/main" id="{AA0F7869-DAEB-4609-8AB0-B3CE300DA022}"/>
                </a:ext>
              </a:extLst>
            </p:cNvPr>
            <p:cNvSpPr/>
            <p:nvPr/>
          </p:nvSpPr>
          <p:spPr>
            <a:xfrm>
              <a:off x="3222275" y="2920500"/>
              <a:ext cx="968006" cy="181381"/>
            </a:xfrm>
            <a:custGeom>
              <a:avLst/>
              <a:gdLst/>
              <a:ahLst/>
              <a:cxnLst/>
              <a:rect l="l" t="t" r="r" b="b"/>
              <a:pathLst>
                <a:path w="39762" h="7177" extrusionOk="0">
                  <a:moveTo>
                    <a:pt x="0" y="0"/>
                  </a:moveTo>
                  <a:lnTo>
                    <a:pt x="0" y="7176"/>
                  </a:lnTo>
                  <a:lnTo>
                    <a:pt x="39761" y="7176"/>
                  </a:lnTo>
                  <a:lnTo>
                    <a:pt x="39761"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36;p77">
              <a:extLst>
                <a:ext uri="{FF2B5EF4-FFF2-40B4-BE49-F238E27FC236}">
                  <a16:creationId xmlns:a16="http://schemas.microsoft.com/office/drawing/2014/main" id="{E1394C96-3F9E-47D6-85CB-E02F33681C9D}"/>
                </a:ext>
              </a:extLst>
            </p:cNvPr>
            <p:cNvSpPr/>
            <p:nvPr/>
          </p:nvSpPr>
          <p:spPr>
            <a:xfrm>
              <a:off x="3222275" y="2920500"/>
              <a:ext cx="724118" cy="181381"/>
            </a:xfrm>
            <a:custGeom>
              <a:avLst/>
              <a:gdLst/>
              <a:ahLst/>
              <a:cxnLst/>
              <a:rect l="l" t="t" r="r" b="b"/>
              <a:pathLst>
                <a:path w="30112" h="7177" extrusionOk="0">
                  <a:moveTo>
                    <a:pt x="0" y="0"/>
                  </a:moveTo>
                  <a:lnTo>
                    <a:pt x="0" y="7176"/>
                  </a:lnTo>
                  <a:lnTo>
                    <a:pt x="30111" y="7176"/>
                  </a:lnTo>
                  <a:lnTo>
                    <a:pt x="3011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37;p77">
              <a:extLst>
                <a:ext uri="{FF2B5EF4-FFF2-40B4-BE49-F238E27FC236}">
                  <a16:creationId xmlns:a16="http://schemas.microsoft.com/office/drawing/2014/main" id="{AB99599C-1C4D-41B7-AC1C-1EBAFABADA6F}"/>
                </a:ext>
              </a:extLst>
            </p:cNvPr>
            <p:cNvSpPr/>
            <p:nvPr/>
          </p:nvSpPr>
          <p:spPr>
            <a:xfrm>
              <a:off x="3222274" y="2920500"/>
              <a:ext cx="480243" cy="181381"/>
            </a:xfrm>
            <a:custGeom>
              <a:avLst/>
              <a:gdLst/>
              <a:ahLst/>
              <a:cxnLst/>
              <a:rect l="l" t="t" r="r" b="b"/>
              <a:pathLst>
                <a:path w="20462" h="7177" extrusionOk="0">
                  <a:moveTo>
                    <a:pt x="0" y="0"/>
                  </a:moveTo>
                  <a:lnTo>
                    <a:pt x="0" y="7176"/>
                  </a:lnTo>
                  <a:lnTo>
                    <a:pt x="20461" y="7176"/>
                  </a:lnTo>
                  <a:lnTo>
                    <a:pt x="20461"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38;p77">
              <a:extLst>
                <a:ext uri="{FF2B5EF4-FFF2-40B4-BE49-F238E27FC236}">
                  <a16:creationId xmlns:a16="http://schemas.microsoft.com/office/drawing/2014/main" id="{A764127D-4E54-4E3E-9E8A-D7E977477F8D}"/>
                </a:ext>
              </a:extLst>
            </p:cNvPr>
            <p:cNvSpPr/>
            <p:nvPr/>
          </p:nvSpPr>
          <p:spPr>
            <a:xfrm>
              <a:off x="3222276" y="2920500"/>
              <a:ext cx="233593" cy="181381"/>
            </a:xfrm>
            <a:custGeom>
              <a:avLst/>
              <a:gdLst/>
              <a:ahLst/>
              <a:cxnLst/>
              <a:rect l="l" t="t" r="r" b="b"/>
              <a:pathLst>
                <a:path w="10703" h="7177" extrusionOk="0">
                  <a:moveTo>
                    <a:pt x="0" y="0"/>
                  </a:moveTo>
                  <a:lnTo>
                    <a:pt x="0" y="7176"/>
                  </a:lnTo>
                  <a:lnTo>
                    <a:pt x="10702" y="7176"/>
                  </a:lnTo>
                  <a:lnTo>
                    <a:pt x="1070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311;p51">
            <a:extLst>
              <a:ext uri="{FF2B5EF4-FFF2-40B4-BE49-F238E27FC236}">
                <a16:creationId xmlns:a16="http://schemas.microsoft.com/office/drawing/2014/main" id="{4605D2E5-1AF8-43BE-918B-2800A2EF3192}"/>
              </a:ext>
            </a:extLst>
          </p:cNvPr>
          <p:cNvGrpSpPr/>
          <p:nvPr/>
        </p:nvGrpSpPr>
        <p:grpSpPr>
          <a:xfrm rot="-1528481">
            <a:off x="4060765" y="3972487"/>
            <a:ext cx="1118875" cy="782305"/>
            <a:chOff x="7168681" y="1649764"/>
            <a:chExt cx="562580" cy="348867"/>
          </a:xfrm>
        </p:grpSpPr>
        <p:sp>
          <p:nvSpPr>
            <p:cNvPr id="22" name="Google Shape;1312;p51">
              <a:extLst>
                <a:ext uri="{FF2B5EF4-FFF2-40B4-BE49-F238E27FC236}">
                  <a16:creationId xmlns:a16="http://schemas.microsoft.com/office/drawing/2014/main" id="{0A62966F-CAD3-43EC-A187-B29DC558DAA7}"/>
                </a:ext>
              </a:extLst>
            </p:cNvPr>
            <p:cNvSpPr/>
            <p:nvPr/>
          </p:nvSpPr>
          <p:spPr>
            <a:xfrm>
              <a:off x="7168681" y="1788798"/>
              <a:ext cx="324786" cy="209833"/>
            </a:xfrm>
            <a:custGeom>
              <a:avLst/>
              <a:gdLst/>
              <a:ahLst/>
              <a:cxnLst/>
              <a:rect l="l" t="t" r="r" b="b"/>
              <a:pathLst>
                <a:path w="10129" h="6544" extrusionOk="0">
                  <a:moveTo>
                    <a:pt x="8350" y="0"/>
                  </a:moveTo>
                  <a:cubicBezTo>
                    <a:pt x="8336" y="0"/>
                    <a:pt x="8321" y="1"/>
                    <a:pt x="8305" y="4"/>
                  </a:cubicBezTo>
                  <a:cubicBezTo>
                    <a:pt x="6651" y="188"/>
                    <a:pt x="5014" y="589"/>
                    <a:pt x="3460" y="1174"/>
                  </a:cubicBezTo>
                  <a:cubicBezTo>
                    <a:pt x="2390" y="1591"/>
                    <a:pt x="1054" y="2076"/>
                    <a:pt x="536" y="3179"/>
                  </a:cubicBezTo>
                  <a:cubicBezTo>
                    <a:pt x="1" y="4298"/>
                    <a:pt x="786" y="5551"/>
                    <a:pt x="1789" y="6069"/>
                  </a:cubicBezTo>
                  <a:cubicBezTo>
                    <a:pt x="2503" y="6426"/>
                    <a:pt x="3329" y="6544"/>
                    <a:pt x="4153" y="6544"/>
                  </a:cubicBezTo>
                  <a:cubicBezTo>
                    <a:pt x="4756" y="6544"/>
                    <a:pt x="5358" y="6481"/>
                    <a:pt x="5916" y="6403"/>
                  </a:cubicBezTo>
                  <a:cubicBezTo>
                    <a:pt x="7353" y="6236"/>
                    <a:pt x="8740" y="5785"/>
                    <a:pt x="10009" y="5100"/>
                  </a:cubicBezTo>
                  <a:cubicBezTo>
                    <a:pt x="10128" y="5040"/>
                    <a:pt x="10075" y="4875"/>
                    <a:pt x="9968" y="4875"/>
                  </a:cubicBezTo>
                  <a:cubicBezTo>
                    <a:pt x="9954" y="4875"/>
                    <a:pt x="9940" y="4877"/>
                    <a:pt x="9926" y="4883"/>
                  </a:cubicBezTo>
                  <a:cubicBezTo>
                    <a:pt x="8572" y="5434"/>
                    <a:pt x="7136" y="5802"/>
                    <a:pt x="5682" y="5986"/>
                  </a:cubicBezTo>
                  <a:cubicBezTo>
                    <a:pt x="5211" y="6048"/>
                    <a:pt x="4731" y="6082"/>
                    <a:pt x="4248" y="6082"/>
                  </a:cubicBezTo>
                  <a:cubicBezTo>
                    <a:pt x="4080" y="6082"/>
                    <a:pt x="3912" y="6078"/>
                    <a:pt x="3744" y="6069"/>
                  </a:cubicBezTo>
                  <a:cubicBezTo>
                    <a:pt x="3713" y="6070"/>
                    <a:pt x="3683" y="6070"/>
                    <a:pt x="3652" y="6070"/>
                  </a:cubicBezTo>
                  <a:cubicBezTo>
                    <a:pt x="3016" y="6070"/>
                    <a:pt x="2397" y="5905"/>
                    <a:pt x="1839" y="5618"/>
                  </a:cubicBezTo>
                  <a:cubicBezTo>
                    <a:pt x="1354" y="5334"/>
                    <a:pt x="987" y="4883"/>
                    <a:pt x="836" y="4331"/>
                  </a:cubicBezTo>
                  <a:cubicBezTo>
                    <a:pt x="719" y="3747"/>
                    <a:pt x="937" y="3162"/>
                    <a:pt x="1388" y="2778"/>
                  </a:cubicBezTo>
                  <a:cubicBezTo>
                    <a:pt x="1789" y="2443"/>
                    <a:pt x="2257" y="2159"/>
                    <a:pt x="2741" y="1976"/>
                  </a:cubicBezTo>
                  <a:cubicBezTo>
                    <a:pt x="3343" y="1708"/>
                    <a:pt x="3961" y="1491"/>
                    <a:pt x="4579" y="1290"/>
                  </a:cubicBezTo>
                  <a:cubicBezTo>
                    <a:pt x="5816" y="889"/>
                    <a:pt x="7102" y="622"/>
                    <a:pt x="8389" y="488"/>
                  </a:cubicBezTo>
                  <a:cubicBezTo>
                    <a:pt x="8691" y="441"/>
                    <a:pt x="8630" y="0"/>
                    <a:pt x="8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3;p51">
              <a:extLst>
                <a:ext uri="{FF2B5EF4-FFF2-40B4-BE49-F238E27FC236}">
                  <a16:creationId xmlns:a16="http://schemas.microsoft.com/office/drawing/2014/main" id="{61FD945B-F714-455F-A34F-E21E1798E242}"/>
                </a:ext>
              </a:extLst>
            </p:cNvPr>
            <p:cNvSpPr/>
            <p:nvPr/>
          </p:nvSpPr>
          <p:spPr>
            <a:xfrm>
              <a:off x="7477819" y="1929275"/>
              <a:ext cx="47713" cy="37548"/>
            </a:xfrm>
            <a:custGeom>
              <a:avLst/>
              <a:gdLst/>
              <a:ahLst/>
              <a:cxnLst/>
              <a:rect l="l" t="t" r="r" b="b"/>
              <a:pathLst>
                <a:path w="1488" h="1171" extrusionOk="0">
                  <a:moveTo>
                    <a:pt x="1304" y="1"/>
                  </a:moveTo>
                  <a:lnTo>
                    <a:pt x="1" y="318"/>
                  </a:lnTo>
                  <a:lnTo>
                    <a:pt x="268" y="1170"/>
                  </a:lnTo>
                  <a:lnTo>
                    <a:pt x="1488" y="702"/>
                  </a:lnTo>
                  <a:lnTo>
                    <a:pt x="1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4;p51">
              <a:extLst>
                <a:ext uri="{FF2B5EF4-FFF2-40B4-BE49-F238E27FC236}">
                  <a16:creationId xmlns:a16="http://schemas.microsoft.com/office/drawing/2014/main" id="{4145C11C-BFE9-445D-9BA3-74E4DF00C8C8}"/>
                </a:ext>
              </a:extLst>
            </p:cNvPr>
            <p:cNvSpPr/>
            <p:nvPr/>
          </p:nvSpPr>
          <p:spPr>
            <a:xfrm>
              <a:off x="7486413" y="1902981"/>
              <a:ext cx="87377" cy="69036"/>
            </a:xfrm>
            <a:custGeom>
              <a:avLst/>
              <a:gdLst/>
              <a:ahLst/>
              <a:cxnLst/>
              <a:rect l="l" t="t" r="r" b="b"/>
              <a:pathLst>
                <a:path w="2725" h="2153" extrusionOk="0">
                  <a:moveTo>
                    <a:pt x="1365" y="0"/>
                  </a:moveTo>
                  <a:cubicBezTo>
                    <a:pt x="1275" y="0"/>
                    <a:pt x="1181" y="11"/>
                    <a:pt x="1086" y="35"/>
                  </a:cubicBezTo>
                  <a:cubicBezTo>
                    <a:pt x="167" y="286"/>
                    <a:pt x="0" y="1522"/>
                    <a:pt x="819" y="2007"/>
                  </a:cubicBezTo>
                  <a:cubicBezTo>
                    <a:pt x="989" y="2106"/>
                    <a:pt x="1174" y="2152"/>
                    <a:pt x="1356" y="2152"/>
                  </a:cubicBezTo>
                  <a:cubicBezTo>
                    <a:pt x="1728" y="2152"/>
                    <a:pt x="2087" y="1959"/>
                    <a:pt x="2289" y="1623"/>
                  </a:cubicBezTo>
                  <a:cubicBezTo>
                    <a:pt x="2724" y="872"/>
                    <a:pt x="2162" y="0"/>
                    <a:pt x="1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5;p51">
              <a:extLst>
                <a:ext uri="{FF2B5EF4-FFF2-40B4-BE49-F238E27FC236}">
                  <a16:creationId xmlns:a16="http://schemas.microsoft.com/office/drawing/2014/main" id="{F93CF916-28D3-4094-8798-AB3AF8F81F00}"/>
                </a:ext>
              </a:extLst>
            </p:cNvPr>
            <p:cNvSpPr/>
            <p:nvPr/>
          </p:nvSpPr>
          <p:spPr>
            <a:xfrm>
              <a:off x="7505684" y="1919623"/>
              <a:ext cx="48803" cy="35817"/>
            </a:xfrm>
            <a:custGeom>
              <a:avLst/>
              <a:gdLst/>
              <a:ahLst/>
              <a:cxnLst/>
              <a:rect l="l" t="t" r="r" b="b"/>
              <a:pathLst>
                <a:path w="1522" h="1117" extrusionOk="0">
                  <a:moveTo>
                    <a:pt x="769" y="1"/>
                  </a:moveTo>
                  <a:cubicBezTo>
                    <a:pt x="251" y="1"/>
                    <a:pt x="1" y="602"/>
                    <a:pt x="368" y="953"/>
                  </a:cubicBezTo>
                  <a:cubicBezTo>
                    <a:pt x="477" y="1062"/>
                    <a:pt x="619" y="1116"/>
                    <a:pt x="761" y="1116"/>
                  </a:cubicBezTo>
                  <a:cubicBezTo>
                    <a:pt x="903" y="1116"/>
                    <a:pt x="1045" y="1062"/>
                    <a:pt x="1154" y="953"/>
                  </a:cubicBezTo>
                  <a:cubicBezTo>
                    <a:pt x="1521" y="602"/>
                    <a:pt x="1270" y="1"/>
                    <a:pt x="769"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16;p51">
              <a:extLst>
                <a:ext uri="{FF2B5EF4-FFF2-40B4-BE49-F238E27FC236}">
                  <a16:creationId xmlns:a16="http://schemas.microsoft.com/office/drawing/2014/main" id="{4BE46DF8-2B48-444D-A631-FCA0895C7041}"/>
                </a:ext>
              </a:extLst>
            </p:cNvPr>
            <p:cNvSpPr/>
            <p:nvPr/>
          </p:nvSpPr>
          <p:spPr>
            <a:xfrm>
              <a:off x="7675532" y="1675993"/>
              <a:ext cx="38061" cy="35111"/>
            </a:xfrm>
            <a:custGeom>
              <a:avLst/>
              <a:gdLst/>
              <a:ahLst/>
              <a:cxnLst/>
              <a:rect l="l" t="t" r="r" b="b"/>
              <a:pathLst>
                <a:path w="1187" h="1095" extrusionOk="0">
                  <a:moveTo>
                    <a:pt x="619" y="1"/>
                  </a:moveTo>
                  <a:cubicBezTo>
                    <a:pt x="482" y="1"/>
                    <a:pt x="346" y="57"/>
                    <a:pt x="251" y="164"/>
                  </a:cubicBezTo>
                  <a:cubicBezTo>
                    <a:pt x="0" y="414"/>
                    <a:pt x="67" y="832"/>
                    <a:pt x="368" y="1016"/>
                  </a:cubicBezTo>
                  <a:cubicBezTo>
                    <a:pt x="451" y="1070"/>
                    <a:pt x="545" y="1095"/>
                    <a:pt x="639" y="1095"/>
                  </a:cubicBezTo>
                  <a:cubicBezTo>
                    <a:pt x="862" y="1095"/>
                    <a:pt x="1082" y="951"/>
                    <a:pt x="1153" y="715"/>
                  </a:cubicBezTo>
                  <a:cubicBezTo>
                    <a:pt x="1170" y="665"/>
                    <a:pt x="1187" y="615"/>
                    <a:pt x="1187" y="565"/>
                  </a:cubicBezTo>
                  <a:cubicBezTo>
                    <a:pt x="1187" y="531"/>
                    <a:pt x="1187" y="514"/>
                    <a:pt x="1187" y="481"/>
                  </a:cubicBezTo>
                  <a:cubicBezTo>
                    <a:pt x="1170" y="431"/>
                    <a:pt x="1153" y="381"/>
                    <a:pt x="1136" y="331"/>
                  </a:cubicBezTo>
                  <a:cubicBezTo>
                    <a:pt x="1070" y="180"/>
                    <a:pt x="936" y="63"/>
                    <a:pt x="786" y="30"/>
                  </a:cubicBezTo>
                  <a:cubicBezTo>
                    <a:pt x="732" y="10"/>
                    <a:pt x="675"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17;p51">
              <a:extLst>
                <a:ext uri="{FF2B5EF4-FFF2-40B4-BE49-F238E27FC236}">
                  <a16:creationId xmlns:a16="http://schemas.microsoft.com/office/drawing/2014/main" id="{123A2F55-4199-41A5-9E6B-746C275447FF}"/>
                </a:ext>
              </a:extLst>
            </p:cNvPr>
            <p:cNvSpPr/>
            <p:nvPr/>
          </p:nvSpPr>
          <p:spPr>
            <a:xfrm>
              <a:off x="7693200" y="1727009"/>
              <a:ext cx="38061" cy="35015"/>
            </a:xfrm>
            <a:custGeom>
              <a:avLst/>
              <a:gdLst/>
              <a:ahLst/>
              <a:cxnLst/>
              <a:rect l="l" t="t" r="r" b="b"/>
              <a:pathLst>
                <a:path w="1187" h="1092" extrusionOk="0">
                  <a:moveTo>
                    <a:pt x="619" y="0"/>
                  </a:moveTo>
                  <a:cubicBezTo>
                    <a:pt x="477" y="0"/>
                    <a:pt x="333" y="66"/>
                    <a:pt x="235" y="177"/>
                  </a:cubicBezTo>
                  <a:cubicBezTo>
                    <a:pt x="1" y="427"/>
                    <a:pt x="51" y="828"/>
                    <a:pt x="352" y="1012"/>
                  </a:cubicBezTo>
                  <a:cubicBezTo>
                    <a:pt x="440" y="1066"/>
                    <a:pt x="536" y="1091"/>
                    <a:pt x="630" y="1091"/>
                  </a:cubicBezTo>
                  <a:cubicBezTo>
                    <a:pt x="855" y="1091"/>
                    <a:pt x="1071" y="947"/>
                    <a:pt x="1154" y="711"/>
                  </a:cubicBezTo>
                  <a:cubicBezTo>
                    <a:pt x="1170" y="678"/>
                    <a:pt x="1170" y="611"/>
                    <a:pt x="1170" y="561"/>
                  </a:cubicBezTo>
                  <a:cubicBezTo>
                    <a:pt x="1170" y="544"/>
                    <a:pt x="1187" y="511"/>
                    <a:pt x="1170" y="494"/>
                  </a:cubicBezTo>
                  <a:cubicBezTo>
                    <a:pt x="1170" y="427"/>
                    <a:pt x="1154" y="377"/>
                    <a:pt x="1120" y="327"/>
                  </a:cubicBezTo>
                  <a:cubicBezTo>
                    <a:pt x="1053" y="177"/>
                    <a:pt x="936" y="76"/>
                    <a:pt x="769" y="26"/>
                  </a:cubicBezTo>
                  <a:cubicBezTo>
                    <a:pt x="721" y="9"/>
                    <a:pt x="670" y="0"/>
                    <a:pt x="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8;p51">
              <a:extLst>
                <a:ext uri="{FF2B5EF4-FFF2-40B4-BE49-F238E27FC236}">
                  <a16:creationId xmlns:a16="http://schemas.microsoft.com/office/drawing/2014/main" id="{1A4643C5-0717-4D54-8523-D675A0EC0BE3}"/>
                </a:ext>
              </a:extLst>
            </p:cNvPr>
            <p:cNvSpPr/>
            <p:nvPr/>
          </p:nvSpPr>
          <p:spPr>
            <a:xfrm>
              <a:off x="7427990" y="1649764"/>
              <a:ext cx="278645" cy="111618"/>
            </a:xfrm>
            <a:custGeom>
              <a:avLst/>
              <a:gdLst/>
              <a:ahLst/>
              <a:cxnLst/>
              <a:rect l="l" t="t" r="r" b="b"/>
              <a:pathLst>
                <a:path w="8690" h="3481" extrusionOk="0">
                  <a:moveTo>
                    <a:pt x="6309" y="0"/>
                  </a:moveTo>
                  <a:cubicBezTo>
                    <a:pt x="5470" y="0"/>
                    <a:pt x="4615" y="192"/>
                    <a:pt x="3810" y="397"/>
                  </a:cubicBezTo>
                  <a:cubicBezTo>
                    <a:pt x="2891" y="614"/>
                    <a:pt x="2023" y="948"/>
                    <a:pt x="1187" y="1399"/>
                  </a:cubicBezTo>
                  <a:cubicBezTo>
                    <a:pt x="820" y="1600"/>
                    <a:pt x="502" y="1884"/>
                    <a:pt x="285" y="2251"/>
                  </a:cubicBezTo>
                  <a:cubicBezTo>
                    <a:pt x="101" y="2586"/>
                    <a:pt x="1" y="3087"/>
                    <a:pt x="235" y="3421"/>
                  </a:cubicBezTo>
                  <a:cubicBezTo>
                    <a:pt x="270" y="3462"/>
                    <a:pt x="316" y="3481"/>
                    <a:pt x="361" y="3481"/>
                  </a:cubicBezTo>
                  <a:cubicBezTo>
                    <a:pt x="444" y="3481"/>
                    <a:pt x="525" y="3418"/>
                    <a:pt x="536" y="3321"/>
                  </a:cubicBezTo>
                  <a:cubicBezTo>
                    <a:pt x="502" y="3120"/>
                    <a:pt x="502" y="2903"/>
                    <a:pt x="552" y="2686"/>
                  </a:cubicBezTo>
                  <a:cubicBezTo>
                    <a:pt x="619" y="2502"/>
                    <a:pt x="703" y="2335"/>
                    <a:pt x="836" y="2185"/>
                  </a:cubicBezTo>
                  <a:cubicBezTo>
                    <a:pt x="1137" y="1900"/>
                    <a:pt x="1488" y="1667"/>
                    <a:pt x="1889" y="1516"/>
                  </a:cubicBezTo>
                  <a:cubicBezTo>
                    <a:pt x="2624" y="1182"/>
                    <a:pt x="3393" y="931"/>
                    <a:pt x="4178" y="731"/>
                  </a:cubicBezTo>
                  <a:cubicBezTo>
                    <a:pt x="4851" y="573"/>
                    <a:pt x="5572" y="416"/>
                    <a:pt x="6269" y="416"/>
                  </a:cubicBezTo>
                  <a:cubicBezTo>
                    <a:pt x="6386" y="416"/>
                    <a:pt x="6502" y="421"/>
                    <a:pt x="6617" y="430"/>
                  </a:cubicBezTo>
                  <a:cubicBezTo>
                    <a:pt x="7018" y="464"/>
                    <a:pt x="7403" y="580"/>
                    <a:pt x="7737" y="781"/>
                  </a:cubicBezTo>
                  <a:cubicBezTo>
                    <a:pt x="7887" y="865"/>
                    <a:pt x="8038" y="982"/>
                    <a:pt x="8155" y="1115"/>
                  </a:cubicBezTo>
                  <a:cubicBezTo>
                    <a:pt x="8238" y="1232"/>
                    <a:pt x="8338" y="1332"/>
                    <a:pt x="8472" y="1399"/>
                  </a:cubicBezTo>
                  <a:cubicBezTo>
                    <a:pt x="8489" y="1408"/>
                    <a:pt x="8508" y="1412"/>
                    <a:pt x="8526" y="1412"/>
                  </a:cubicBezTo>
                  <a:cubicBezTo>
                    <a:pt x="8577" y="1412"/>
                    <a:pt x="8623" y="1378"/>
                    <a:pt x="8623" y="1316"/>
                  </a:cubicBezTo>
                  <a:cubicBezTo>
                    <a:pt x="8689" y="915"/>
                    <a:pt x="8205" y="564"/>
                    <a:pt x="7887" y="380"/>
                  </a:cubicBezTo>
                  <a:cubicBezTo>
                    <a:pt x="7520" y="163"/>
                    <a:pt x="7102" y="46"/>
                    <a:pt x="6668" y="12"/>
                  </a:cubicBezTo>
                  <a:cubicBezTo>
                    <a:pt x="6549" y="4"/>
                    <a:pt x="6429" y="0"/>
                    <a:pt x="6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19;p51">
              <a:extLst>
                <a:ext uri="{FF2B5EF4-FFF2-40B4-BE49-F238E27FC236}">
                  <a16:creationId xmlns:a16="http://schemas.microsoft.com/office/drawing/2014/main" id="{9D9813B8-E654-469E-9BF5-CF81D70C5299}"/>
                </a:ext>
              </a:extLst>
            </p:cNvPr>
            <p:cNvSpPr/>
            <p:nvPr/>
          </p:nvSpPr>
          <p:spPr>
            <a:xfrm>
              <a:off x="7461851" y="1746216"/>
              <a:ext cx="264055" cy="118224"/>
            </a:xfrm>
            <a:custGeom>
              <a:avLst/>
              <a:gdLst/>
              <a:ahLst/>
              <a:cxnLst/>
              <a:rect l="l" t="t" r="r" b="b"/>
              <a:pathLst>
                <a:path w="8235" h="3687" extrusionOk="0">
                  <a:moveTo>
                    <a:pt x="7866" y="1"/>
                  </a:moveTo>
                  <a:cubicBezTo>
                    <a:pt x="7770" y="1"/>
                    <a:pt x="7685" y="102"/>
                    <a:pt x="7734" y="212"/>
                  </a:cubicBezTo>
                  <a:cubicBezTo>
                    <a:pt x="8084" y="914"/>
                    <a:pt x="6865" y="1349"/>
                    <a:pt x="6414" y="1566"/>
                  </a:cubicBezTo>
                  <a:cubicBezTo>
                    <a:pt x="5779" y="1883"/>
                    <a:pt x="5110" y="2167"/>
                    <a:pt x="4442" y="2435"/>
                  </a:cubicBezTo>
                  <a:cubicBezTo>
                    <a:pt x="3757" y="2702"/>
                    <a:pt x="3055" y="2936"/>
                    <a:pt x="2353" y="3136"/>
                  </a:cubicBezTo>
                  <a:cubicBezTo>
                    <a:pt x="2088" y="3225"/>
                    <a:pt x="1812" y="3266"/>
                    <a:pt x="1535" y="3266"/>
                  </a:cubicBezTo>
                  <a:cubicBezTo>
                    <a:pt x="1446" y="3266"/>
                    <a:pt x="1357" y="3262"/>
                    <a:pt x="1267" y="3253"/>
                  </a:cubicBezTo>
                  <a:cubicBezTo>
                    <a:pt x="900" y="3220"/>
                    <a:pt x="566" y="3036"/>
                    <a:pt x="332" y="2752"/>
                  </a:cubicBezTo>
                  <a:cubicBezTo>
                    <a:pt x="300" y="2717"/>
                    <a:pt x="264" y="2702"/>
                    <a:pt x="228" y="2702"/>
                  </a:cubicBezTo>
                  <a:cubicBezTo>
                    <a:pt x="112" y="2702"/>
                    <a:pt x="1" y="2858"/>
                    <a:pt x="64" y="2986"/>
                  </a:cubicBezTo>
                  <a:cubicBezTo>
                    <a:pt x="359" y="3498"/>
                    <a:pt x="967" y="3687"/>
                    <a:pt x="1544" y="3687"/>
                  </a:cubicBezTo>
                  <a:cubicBezTo>
                    <a:pt x="1719" y="3687"/>
                    <a:pt x="1892" y="3669"/>
                    <a:pt x="2053" y="3638"/>
                  </a:cubicBezTo>
                  <a:cubicBezTo>
                    <a:pt x="2938" y="3437"/>
                    <a:pt x="3807" y="3170"/>
                    <a:pt x="4643" y="2802"/>
                  </a:cubicBezTo>
                  <a:cubicBezTo>
                    <a:pt x="5495" y="2468"/>
                    <a:pt x="6347" y="2084"/>
                    <a:pt x="7166" y="1649"/>
                  </a:cubicBezTo>
                  <a:cubicBezTo>
                    <a:pt x="7516" y="1466"/>
                    <a:pt x="7901" y="1265"/>
                    <a:pt x="8068" y="897"/>
                  </a:cubicBezTo>
                  <a:cubicBezTo>
                    <a:pt x="8235" y="613"/>
                    <a:pt x="8185" y="279"/>
                    <a:pt x="7968" y="45"/>
                  </a:cubicBezTo>
                  <a:cubicBezTo>
                    <a:pt x="7936" y="14"/>
                    <a:pt x="7900" y="1"/>
                    <a:pt x="7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0;p51">
              <a:extLst>
                <a:ext uri="{FF2B5EF4-FFF2-40B4-BE49-F238E27FC236}">
                  <a16:creationId xmlns:a16="http://schemas.microsoft.com/office/drawing/2014/main" id="{75412F2B-0DC7-4AF5-8394-0F368674B191}"/>
                </a:ext>
              </a:extLst>
            </p:cNvPr>
            <p:cNvSpPr/>
            <p:nvPr/>
          </p:nvSpPr>
          <p:spPr>
            <a:xfrm>
              <a:off x="7413529" y="1719794"/>
              <a:ext cx="77726" cy="139996"/>
            </a:xfrm>
            <a:custGeom>
              <a:avLst/>
              <a:gdLst/>
              <a:ahLst/>
              <a:cxnLst/>
              <a:rect l="l" t="t" r="r" b="b"/>
              <a:pathLst>
                <a:path w="2424" h="4366" extrusionOk="0">
                  <a:moveTo>
                    <a:pt x="772" y="0"/>
                  </a:moveTo>
                  <a:cubicBezTo>
                    <a:pt x="561" y="0"/>
                    <a:pt x="357" y="130"/>
                    <a:pt x="302" y="351"/>
                  </a:cubicBezTo>
                  <a:cubicBezTo>
                    <a:pt x="1" y="1772"/>
                    <a:pt x="469" y="3259"/>
                    <a:pt x="1555" y="4228"/>
                  </a:cubicBezTo>
                  <a:cubicBezTo>
                    <a:pt x="1655" y="4320"/>
                    <a:pt x="1780" y="4366"/>
                    <a:pt x="1903" y="4366"/>
                  </a:cubicBezTo>
                  <a:cubicBezTo>
                    <a:pt x="2027" y="4366"/>
                    <a:pt x="2148" y="4320"/>
                    <a:pt x="2240" y="4228"/>
                  </a:cubicBezTo>
                  <a:cubicBezTo>
                    <a:pt x="2424" y="4027"/>
                    <a:pt x="2424" y="3727"/>
                    <a:pt x="2240" y="3543"/>
                  </a:cubicBezTo>
                  <a:cubicBezTo>
                    <a:pt x="2022" y="3359"/>
                    <a:pt x="1855" y="3142"/>
                    <a:pt x="1705" y="2908"/>
                  </a:cubicBezTo>
                  <a:cubicBezTo>
                    <a:pt x="1621" y="2791"/>
                    <a:pt x="1555" y="2657"/>
                    <a:pt x="1488" y="2507"/>
                  </a:cubicBezTo>
                  <a:cubicBezTo>
                    <a:pt x="1454" y="2457"/>
                    <a:pt x="1438" y="2390"/>
                    <a:pt x="1404" y="2323"/>
                  </a:cubicBezTo>
                  <a:cubicBezTo>
                    <a:pt x="1388" y="2290"/>
                    <a:pt x="1388" y="2256"/>
                    <a:pt x="1371" y="2223"/>
                  </a:cubicBezTo>
                  <a:cubicBezTo>
                    <a:pt x="1371" y="2206"/>
                    <a:pt x="1354" y="2173"/>
                    <a:pt x="1354" y="2156"/>
                  </a:cubicBezTo>
                  <a:cubicBezTo>
                    <a:pt x="1354" y="2173"/>
                    <a:pt x="1354" y="2189"/>
                    <a:pt x="1354" y="2206"/>
                  </a:cubicBezTo>
                  <a:cubicBezTo>
                    <a:pt x="1304" y="2072"/>
                    <a:pt x="1271" y="1922"/>
                    <a:pt x="1254" y="1772"/>
                  </a:cubicBezTo>
                  <a:cubicBezTo>
                    <a:pt x="1237" y="1705"/>
                    <a:pt x="1220" y="1638"/>
                    <a:pt x="1220" y="1571"/>
                  </a:cubicBezTo>
                  <a:cubicBezTo>
                    <a:pt x="1204" y="1538"/>
                    <a:pt x="1204" y="1488"/>
                    <a:pt x="1204" y="1454"/>
                  </a:cubicBezTo>
                  <a:cubicBezTo>
                    <a:pt x="1204" y="1454"/>
                    <a:pt x="1204" y="1437"/>
                    <a:pt x="1204" y="1437"/>
                  </a:cubicBezTo>
                  <a:lnTo>
                    <a:pt x="1204" y="1421"/>
                  </a:lnTo>
                  <a:cubicBezTo>
                    <a:pt x="1187" y="1287"/>
                    <a:pt x="1187" y="1137"/>
                    <a:pt x="1204" y="986"/>
                  </a:cubicBezTo>
                  <a:cubicBezTo>
                    <a:pt x="1204" y="919"/>
                    <a:pt x="1204" y="853"/>
                    <a:pt x="1220" y="769"/>
                  </a:cubicBezTo>
                  <a:cubicBezTo>
                    <a:pt x="1220" y="736"/>
                    <a:pt x="1220" y="702"/>
                    <a:pt x="1237" y="669"/>
                  </a:cubicBezTo>
                  <a:cubicBezTo>
                    <a:pt x="1235" y="669"/>
                    <a:pt x="1234" y="669"/>
                    <a:pt x="1232" y="669"/>
                  </a:cubicBezTo>
                  <a:lnTo>
                    <a:pt x="1232" y="669"/>
                  </a:lnTo>
                  <a:cubicBezTo>
                    <a:pt x="1237" y="658"/>
                    <a:pt x="1237" y="647"/>
                    <a:pt x="1237" y="635"/>
                  </a:cubicBezTo>
                  <a:cubicBezTo>
                    <a:pt x="1304" y="385"/>
                    <a:pt x="1170" y="101"/>
                    <a:pt x="903" y="17"/>
                  </a:cubicBezTo>
                  <a:cubicBezTo>
                    <a:pt x="860" y="6"/>
                    <a:pt x="816" y="0"/>
                    <a:pt x="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304;p51">
            <a:extLst>
              <a:ext uri="{FF2B5EF4-FFF2-40B4-BE49-F238E27FC236}">
                <a16:creationId xmlns:a16="http://schemas.microsoft.com/office/drawing/2014/main" id="{ECAD37E5-7BAF-41DD-B346-2099D7CD5E21}"/>
              </a:ext>
            </a:extLst>
          </p:cNvPr>
          <p:cNvGrpSpPr/>
          <p:nvPr/>
        </p:nvGrpSpPr>
        <p:grpSpPr>
          <a:xfrm rot="10312717">
            <a:off x="8209221" y="2516277"/>
            <a:ext cx="483942" cy="2237674"/>
            <a:chOff x="1932519" y="1192092"/>
            <a:chExt cx="404538" cy="2862233"/>
          </a:xfrm>
        </p:grpSpPr>
        <p:sp>
          <p:nvSpPr>
            <p:cNvPr id="32" name="Google Shape;1305;p51">
              <a:extLst>
                <a:ext uri="{FF2B5EF4-FFF2-40B4-BE49-F238E27FC236}">
                  <a16:creationId xmlns:a16="http://schemas.microsoft.com/office/drawing/2014/main" id="{80968F22-FD8B-4E75-945B-CF9541168BD5}"/>
                </a:ext>
              </a:extLst>
            </p:cNvPr>
            <p:cNvSpPr/>
            <p:nvPr/>
          </p:nvSpPr>
          <p:spPr>
            <a:xfrm>
              <a:off x="1932519" y="1192092"/>
              <a:ext cx="404538" cy="2862233"/>
            </a:xfrm>
            <a:custGeom>
              <a:avLst/>
              <a:gdLst/>
              <a:ahLst/>
              <a:cxnLst/>
              <a:rect l="l" t="t" r="r" b="b"/>
              <a:pathLst>
                <a:path w="26462" h="187227" extrusionOk="0">
                  <a:moveTo>
                    <a:pt x="13231" y="0"/>
                  </a:moveTo>
                  <a:cubicBezTo>
                    <a:pt x="11496" y="0"/>
                    <a:pt x="9762" y="1150"/>
                    <a:pt x="9762" y="3449"/>
                  </a:cubicBezTo>
                  <a:lnTo>
                    <a:pt x="9762" y="11678"/>
                  </a:lnTo>
                  <a:cubicBezTo>
                    <a:pt x="9520" y="18212"/>
                    <a:pt x="9842" y="30233"/>
                    <a:pt x="9842" y="56049"/>
                  </a:cubicBezTo>
                  <a:cubicBezTo>
                    <a:pt x="9842" y="67585"/>
                    <a:pt x="0" y="85495"/>
                    <a:pt x="0" y="95338"/>
                  </a:cubicBezTo>
                  <a:lnTo>
                    <a:pt x="0" y="180853"/>
                  </a:lnTo>
                  <a:cubicBezTo>
                    <a:pt x="0" y="184402"/>
                    <a:pt x="2824" y="187226"/>
                    <a:pt x="6293" y="187226"/>
                  </a:cubicBezTo>
                  <a:lnTo>
                    <a:pt x="20169" y="187226"/>
                  </a:lnTo>
                  <a:cubicBezTo>
                    <a:pt x="23638" y="187226"/>
                    <a:pt x="26461" y="184402"/>
                    <a:pt x="26461" y="180853"/>
                  </a:cubicBezTo>
                  <a:lnTo>
                    <a:pt x="26461" y="95338"/>
                  </a:lnTo>
                  <a:cubicBezTo>
                    <a:pt x="26461" y="79848"/>
                    <a:pt x="17668" y="67424"/>
                    <a:pt x="17668" y="55565"/>
                  </a:cubicBezTo>
                  <a:cubicBezTo>
                    <a:pt x="17668" y="30152"/>
                    <a:pt x="16700" y="12404"/>
                    <a:pt x="16700" y="12404"/>
                  </a:cubicBezTo>
                  <a:lnTo>
                    <a:pt x="16700" y="3449"/>
                  </a:lnTo>
                  <a:cubicBezTo>
                    <a:pt x="16700" y="1150"/>
                    <a:pt x="14965" y="0"/>
                    <a:pt x="13231"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06;p51">
              <a:extLst>
                <a:ext uri="{FF2B5EF4-FFF2-40B4-BE49-F238E27FC236}">
                  <a16:creationId xmlns:a16="http://schemas.microsoft.com/office/drawing/2014/main" id="{D4483AE2-9817-4B0C-B106-2C6B56D21949}"/>
                </a:ext>
              </a:extLst>
            </p:cNvPr>
            <p:cNvSpPr/>
            <p:nvPr/>
          </p:nvSpPr>
          <p:spPr>
            <a:xfrm>
              <a:off x="2081740" y="1192092"/>
              <a:ext cx="106080" cy="167429"/>
            </a:xfrm>
            <a:custGeom>
              <a:avLst/>
              <a:gdLst/>
              <a:ahLst/>
              <a:cxnLst/>
              <a:rect l="l" t="t" r="r" b="b"/>
              <a:pathLst>
                <a:path w="6939" h="10952" extrusionOk="0">
                  <a:moveTo>
                    <a:pt x="3470" y="0"/>
                  </a:moveTo>
                  <a:cubicBezTo>
                    <a:pt x="1735" y="0"/>
                    <a:pt x="1" y="1150"/>
                    <a:pt x="1" y="3449"/>
                  </a:cubicBezTo>
                  <a:lnTo>
                    <a:pt x="1" y="10952"/>
                  </a:lnTo>
                  <a:lnTo>
                    <a:pt x="6939" y="10952"/>
                  </a:lnTo>
                  <a:lnTo>
                    <a:pt x="6939" y="3449"/>
                  </a:lnTo>
                  <a:cubicBezTo>
                    <a:pt x="6939" y="1150"/>
                    <a:pt x="5204" y="0"/>
                    <a:pt x="347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7;p51">
              <a:extLst>
                <a:ext uri="{FF2B5EF4-FFF2-40B4-BE49-F238E27FC236}">
                  <a16:creationId xmlns:a16="http://schemas.microsoft.com/office/drawing/2014/main" id="{2A31F0F7-F497-4252-8BDA-BE784CDC7F51}"/>
                </a:ext>
              </a:extLst>
            </p:cNvPr>
            <p:cNvSpPr/>
            <p:nvPr/>
          </p:nvSpPr>
          <p:spPr>
            <a:xfrm>
              <a:off x="1932519" y="3828604"/>
              <a:ext cx="404538" cy="225720"/>
            </a:xfrm>
            <a:custGeom>
              <a:avLst/>
              <a:gdLst/>
              <a:ahLst/>
              <a:cxnLst/>
              <a:rect l="l" t="t" r="r" b="b"/>
              <a:pathLst>
                <a:path w="26462" h="14765" extrusionOk="0">
                  <a:moveTo>
                    <a:pt x="0" y="1"/>
                  </a:moveTo>
                  <a:lnTo>
                    <a:pt x="0" y="8391"/>
                  </a:lnTo>
                  <a:cubicBezTo>
                    <a:pt x="0" y="11940"/>
                    <a:pt x="2824" y="14764"/>
                    <a:pt x="6293" y="14764"/>
                  </a:cubicBezTo>
                  <a:lnTo>
                    <a:pt x="20169" y="14764"/>
                  </a:lnTo>
                  <a:cubicBezTo>
                    <a:pt x="23638" y="14764"/>
                    <a:pt x="26461" y="11940"/>
                    <a:pt x="26461" y="8391"/>
                  </a:cubicBezTo>
                  <a:lnTo>
                    <a:pt x="26461"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8;p51">
              <a:extLst>
                <a:ext uri="{FF2B5EF4-FFF2-40B4-BE49-F238E27FC236}">
                  <a16:creationId xmlns:a16="http://schemas.microsoft.com/office/drawing/2014/main" id="{9230DF08-F87F-41EB-B5AC-C4E5528FCFEB}"/>
                </a:ext>
              </a:extLst>
            </p:cNvPr>
            <p:cNvSpPr/>
            <p:nvPr/>
          </p:nvSpPr>
          <p:spPr>
            <a:xfrm>
              <a:off x="2015148" y="2825928"/>
              <a:ext cx="263939" cy="878129"/>
            </a:xfrm>
            <a:custGeom>
              <a:avLst/>
              <a:gdLst/>
              <a:ahLst/>
              <a:cxnLst/>
              <a:rect l="l" t="t" r="r" b="b"/>
              <a:pathLst>
                <a:path w="17265" h="57441" extrusionOk="0">
                  <a:moveTo>
                    <a:pt x="3550" y="0"/>
                  </a:moveTo>
                  <a:cubicBezTo>
                    <a:pt x="1614" y="0"/>
                    <a:pt x="0" y="1613"/>
                    <a:pt x="0" y="3550"/>
                  </a:cubicBezTo>
                  <a:lnTo>
                    <a:pt x="0" y="53891"/>
                  </a:lnTo>
                  <a:cubicBezTo>
                    <a:pt x="0" y="55827"/>
                    <a:pt x="1614" y="57440"/>
                    <a:pt x="3550" y="57440"/>
                  </a:cubicBezTo>
                  <a:lnTo>
                    <a:pt x="13715" y="57440"/>
                  </a:lnTo>
                  <a:cubicBezTo>
                    <a:pt x="15651" y="57440"/>
                    <a:pt x="17265" y="55827"/>
                    <a:pt x="17265" y="53891"/>
                  </a:cubicBezTo>
                  <a:lnTo>
                    <a:pt x="17265" y="3550"/>
                  </a:lnTo>
                  <a:cubicBezTo>
                    <a:pt x="17265" y="1613"/>
                    <a:pt x="15651" y="0"/>
                    <a:pt x="13715"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9;p51">
              <a:extLst>
                <a:ext uri="{FF2B5EF4-FFF2-40B4-BE49-F238E27FC236}">
                  <a16:creationId xmlns:a16="http://schemas.microsoft.com/office/drawing/2014/main" id="{C055E3A4-4F47-4881-AF52-15C9DC7A6A4A}"/>
                </a:ext>
              </a:extLst>
            </p:cNvPr>
            <p:cNvSpPr/>
            <p:nvPr/>
          </p:nvSpPr>
          <p:spPr>
            <a:xfrm>
              <a:off x="2060781" y="2891282"/>
              <a:ext cx="166511" cy="407014"/>
            </a:xfrm>
            <a:custGeom>
              <a:avLst/>
              <a:gdLst/>
              <a:ahLst/>
              <a:cxnLst/>
              <a:rect l="l" t="t" r="r" b="b"/>
              <a:pathLst>
                <a:path w="10892" h="26624" extrusionOk="0">
                  <a:moveTo>
                    <a:pt x="3550" y="1"/>
                  </a:moveTo>
                  <a:cubicBezTo>
                    <a:pt x="1614" y="1"/>
                    <a:pt x="0" y="1614"/>
                    <a:pt x="0" y="3550"/>
                  </a:cubicBezTo>
                  <a:lnTo>
                    <a:pt x="0" y="23074"/>
                  </a:lnTo>
                  <a:cubicBezTo>
                    <a:pt x="0" y="25091"/>
                    <a:pt x="1614" y="26623"/>
                    <a:pt x="3550" y="26623"/>
                  </a:cubicBezTo>
                  <a:lnTo>
                    <a:pt x="7342" y="26623"/>
                  </a:lnTo>
                  <a:cubicBezTo>
                    <a:pt x="9278" y="26623"/>
                    <a:pt x="10891" y="25091"/>
                    <a:pt x="10891" y="23074"/>
                  </a:cubicBezTo>
                  <a:lnTo>
                    <a:pt x="10891" y="3550"/>
                  </a:lnTo>
                  <a:cubicBezTo>
                    <a:pt x="10891" y="1614"/>
                    <a:pt x="9278" y="1"/>
                    <a:pt x="7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10;p51">
              <a:extLst>
                <a:ext uri="{FF2B5EF4-FFF2-40B4-BE49-F238E27FC236}">
                  <a16:creationId xmlns:a16="http://schemas.microsoft.com/office/drawing/2014/main" id="{0B333C6F-D969-4782-93C9-494F43FF138D}"/>
                </a:ext>
              </a:extLst>
            </p:cNvPr>
            <p:cNvSpPr/>
            <p:nvPr/>
          </p:nvSpPr>
          <p:spPr>
            <a:xfrm>
              <a:off x="2078040" y="3507949"/>
              <a:ext cx="127054" cy="128277"/>
            </a:xfrm>
            <a:custGeom>
              <a:avLst/>
              <a:gdLst/>
              <a:ahLst/>
              <a:cxnLst/>
              <a:rect l="l" t="t" r="r" b="b"/>
              <a:pathLst>
                <a:path w="8311" h="8391" extrusionOk="0">
                  <a:moveTo>
                    <a:pt x="3550" y="0"/>
                  </a:moveTo>
                  <a:cubicBezTo>
                    <a:pt x="1533" y="0"/>
                    <a:pt x="1" y="1614"/>
                    <a:pt x="1" y="3550"/>
                  </a:cubicBezTo>
                  <a:lnTo>
                    <a:pt x="1" y="4760"/>
                  </a:lnTo>
                  <a:cubicBezTo>
                    <a:pt x="1" y="6777"/>
                    <a:pt x="1533" y="8390"/>
                    <a:pt x="3550" y="8390"/>
                  </a:cubicBezTo>
                  <a:lnTo>
                    <a:pt x="4760" y="8390"/>
                  </a:lnTo>
                  <a:cubicBezTo>
                    <a:pt x="6697" y="8390"/>
                    <a:pt x="8310" y="6777"/>
                    <a:pt x="8310" y="4841"/>
                  </a:cubicBezTo>
                  <a:lnTo>
                    <a:pt x="8310" y="3550"/>
                  </a:lnTo>
                  <a:cubicBezTo>
                    <a:pt x="8310" y="1614"/>
                    <a:pt x="6697" y="0"/>
                    <a:pt x="4760"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443;p54">
            <a:extLst>
              <a:ext uri="{FF2B5EF4-FFF2-40B4-BE49-F238E27FC236}">
                <a16:creationId xmlns:a16="http://schemas.microsoft.com/office/drawing/2014/main" id="{E39886A7-DE93-447A-A0E3-0E12D42E7537}"/>
              </a:ext>
            </a:extLst>
          </p:cNvPr>
          <p:cNvGrpSpPr/>
          <p:nvPr/>
        </p:nvGrpSpPr>
        <p:grpSpPr>
          <a:xfrm>
            <a:off x="4676258" y="2977686"/>
            <a:ext cx="148058" cy="371419"/>
            <a:chOff x="2932026" y="395221"/>
            <a:chExt cx="231893" cy="489545"/>
          </a:xfrm>
        </p:grpSpPr>
        <p:sp>
          <p:nvSpPr>
            <p:cNvPr id="39" name="Google Shape;1444;p54">
              <a:extLst>
                <a:ext uri="{FF2B5EF4-FFF2-40B4-BE49-F238E27FC236}">
                  <a16:creationId xmlns:a16="http://schemas.microsoft.com/office/drawing/2014/main" id="{CDE7AC16-5D88-4E4F-89D9-92F72898A720}"/>
                </a:ext>
              </a:extLst>
            </p:cNvPr>
            <p:cNvSpPr/>
            <p:nvPr/>
          </p:nvSpPr>
          <p:spPr>
            <a:xfrm rot="5400000">
              <a:off x="2925345" y="401902"/>
              <a:ext cx="245255" cy="231893"/>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45;p54">
              <a:extLst>
                <a:ext uri="{FF2B5EF4-FFF2-40B4-BE49-F238E27FC236}">
                  <a16:creationId xmlns:a16="http://schemas.microsoft.com/office/drawing/2014/main" id="{E0E76031-997E-4765-97EE-29673E917285}"/>
                </a:ext>
              </a:extLst>
            </p:cNvPr>
            <p:cNvSpPr/>
            <p:nvPr/>
          </p:nvSpPr>
          <p:spPr>
            <a:xfrm rot="5400000">
              <a:off x="2925802" y="646648"/>
              <a:ext cx="244342" cy="231893"/>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46;p54">
            <a:extLst>
              <a:ext uri="{FF2B5EF4-FFF2-40B4-BE49-F238E27FC236}">
                <a16:creationId xmlns:a16="http://schemas.microsoft.com/office/drawing/2014/main" id="{2BB1D31D-EA8B-4AFA-91FF-E4332FE0C62A}"/>
              </a:ext>
            </a:extLst>
          </p:cNvPr>
          <p:cNvGrpSpPr/>
          <p:nvPr/>
        </p:nvGrpSpPr>
        <p:grpSpPr>
          <a:xfrm>
            <a:off x="4251176" y="2989389"/>
            <a:ext cx="247937" cy="408201"/>
            <a:chOff x="2506945" y="395226"/>
            <a:chExt cx="388326" cy="538025"/>
          </a:xfrm>
        </p:grpSpPr>
        <p:sp>
          <p:nvSpPr>
            <p:cNvPr id="42" name="Google Shape;1447;p54">
              <a:extLst>
                <a:ext uri="{FF2B5EF4-FFF2-40B4-BE49-F238E27FC236}">
                  <a16:creationId xmlns:a16="http://schemas.microsoft.com/office/drawing/2014/main" id="{55A99A27-5130-4E04-A19B-55B4778C1D01}"/>
                </a:ext>
              </a:extLst>
            </p:cNvPr>
            <p:cNvSpPr/>
            <p:nvPr/>
          </p:nvSpPr>
          <p:spPr>
            <a:xfrm rot="4160716">
              <a:off x="2535966" y="434790"/>
              <a:ext cx="244408" cy="231096"/>
            </a:xfrm>
            <a:custGeom>
              <a:avLst/>
              <a:gdLst/>
              <a:ahLst/>
              <a:cxnLst/>
              <a:rect l="l" t="t" r="r" b="b"/>
              <a:pathLst>
                <a:path w="4295" h="4061" extrusionOk="0">
                  <a:moveTo>
                    <a:pt x="1772" y="1"/>
                  </a:moveTo>
                  <a:cubicBezTo>
                    <a:pt x="803" y="1"/>
                    <a:pt x="1" y="803"/>
                    <a:pt x="1" y="1772"/>
                  </a:cubicBezTo>
                  <a:lnTo>
                    <a:pt x="1" y="2290"/>
                  </a:lnTo>
                  <a:cubicBezTo>
                    <a:pt x="1" y="3276"/>
                    <a:pt x="803" y="4061"/>
                    <a:pt x="1772" y="4061"/>
                  </a:cubicBezTo>
                  <a:lnTo>
                    <a:pt x="4295" y="4061"/>
                  </a:lnTo>
                  <a:lnTo>
                    <a:pt x="4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8;p54">
              <a:extLst>
                <a:ext uri="{FF2B5EF4-FFF2-40B4-BE49-F238E27FC236}">
                  <a16:creationId xmlns:a16="http://schemas.microsoft.com/office/drawing/2014/main" id="{299CB25E-D431-4BAF-8B22-91BF65960ECA}"/>
                </a:ext>
              </a:extLst>
            </p:cNvPr>
            <p:cNvSpPr/>
            <p:nvPr/>
          </p:nvSpPr>
          <p:spPr>
            <a:xfrm rot="4160716">
              <a:off x="2622459" y="663018"/>
              <a:ext cx="243497" cy="231096"/>
            </a:xfrm>
            <a:custGeom>
              <a:avLst/>
              <a:gdLst/>
              <a:ahLst/>
              <a:cxnLst/>
              <a:rect l="l" t="t" r="r" b="b"/>
              <a:pathLst>
                <a:path w="4279" h="4061" extrusionOk="0">
                  <a:moveTo>
                    <a:pt x="1" y="1"/>
                  </a:moveTo>
                  <a:lnTo>
                    <a:pt x="1" y="4061"/>
                  </a:lnTo>
                  <a:lnTo>
                    <a:pt x="2507" y="4061"/>
                  </a:lnTo>
                  <a:cubicBezTo>
                    <a:pt x="3493" y="4061"/>
                    <a:pt x="4278" y="3276"/>
                    <a:pt x="4278" y="2290"/>
                  </a:cubicBezTo>
                  <a:lnTo>
                    <a:pt x="4278" y="1772"/>
                  </a:lnTo>
                  <a:cubicBezTo>
                    <a:pt x="4278" y="803"/>
                    <a:pt x="3493" y="1"/>
                    <a:pt x="2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002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C7A894F-C506-44E1-B182-8E5B58134065}"/>
              </a:ext>
            </a:extLst>
          </p:cNvPr>
          <p:cNvSpPr>
            <a:spLocks noGrp="1"/>
          </p:cNvSpPr>
          <p:nvPr>
            <p:ph type="ctrTitle"/>
          </p:nvPr>
        </p:nvSpPr>
        <p:spPr>
          <a:xfrm>
            <a:off x="657727" y="192505"/>
            <a:ext cx="7956884" cy="1187117"/>
          </a:xfrm>
        </p:spPr>
        <p:txBody>
          <a:bodyPr wrap="square" anchor="t">
            <a:normAutofit fontScale="90000"/>
          </a:bodyPr>
          <a:lstStyle/>
          <a:p>
            <a:pPr algn="ctr">
              <a:lnSpc>
                <a:spcPct val="100000"/>
              </a:lnSpc>
            </a:pPr>
            <a:r>
              <a:rPr lang="en-US" sz="3400" b="1" dirty="0"/>
              <a:t>Kristy Jessop, M.D.</a:t>
            </a:r>
            <a:br>
              <a:rPr lang="en-US" sz="3400" b="1" dirty="0"/>
            </a:br>
            <a:r>
              <a:rPr lang="en-US" sz="3400" b="1" dirty="0"/>
              <a:t>Samaritan Health Services, Corvallis, OR</a:t>
            </a:r>
          </a:p>
        </p:txBody>
      </p:sp>
      <p:pic>
        <p:nvPicPr>
          <p:cNvPr id="16" name="Online Media 15" title="Dr. Kristy Jessop - Internal Medicine Physician">
            <a:hlinkClick r:id="" action="ppaction://media"/>
            <a:extLst>
              <a:ext uri="{FF2B5EF4-FFF2-40B4-BE49-F238E27FC236}">
                <a16:creationId xmlns:a16="http://schemas.microsoft.com/office/drawing/2014/main" id="{3FB241EE-F85A-4C1D-A712-51E373289C7D}"/>
              </a:ext>
            </a:extLst>
          </p:cNvPr>
          <p:cNvPicPr>
            <a:picLocks noRot="1" noChangeAspect="1"/>
          </p:cNvPicPr>
          <p:nvPr>
            <a:videoFile r:link="rId1"/>
          </p:nvPr>
        </p:nvPicPr>
        <p:blipFill>
          <a:blip r:embed="rId3"/>
          <a:stretch>
            <a:fillRect/>
          </a:stretch>
        </p:blipFill>
        <p:spPr>
          <a:xfrm>
            <a:off x="1588169" y="1379621"/>
            <a:ext cx="6096000" cy="3429000"/>
          </a:xfrm>
          <a:prstGeom prst="rect">
            <a:avLst/>
          </a:prstGeom>
        </p:spPr>
      </p:pic>
    </p:spTree>
    <p:extLst>
      <p:ext uri="{BB962C8B-B14F-4D97-AF65-F5344CB8AC3E}">
        <p14:creationId xmlns:p14="http://schemas.microsoft.com/office/powerpoint/2010/main" val="134197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7" name="Google Shape;1797;p64"/>
          <p:cNvSpPr txBox="1">
            <a:spLocks noGrp="1"/>
          </p:cNvSpPr>
          <p:nvPr>
            <p:ph type="body" idx="1"/>
          </p:nvPr>
        </p:nvSpPr>
        <p:spPr>
          <a:xfrm>
            <a:off x="720000" y="912276"/>
            <a:ext cx="5874600" cy="1766756"/>
          </a:xfrm>
          <a:prstGeom prst="rect">
            <a:avLst/>
          </a:prstGeom>
        </p:spPr>
        <p:txBody>
          <a:bodyPr spcFirstLastPara="1" wrap="square" lIns="91425" tIns="91425" rIns="91425" bIns="91425" anchor="b" anchorCtr="0">
            <a:noAutofit/>
          </a:bodyPr>
          <a:lstStyle/>
          <a:p>
            <a:pPr lvl="0" indent="-304800">
              <a:lnSpc>
                <a:spcPct val="100000"/>
              </a:lnSpc>
              <a:buSzPts val="1200"/>
            </a:pPr>
            <a:r>
              <a:rPr lang="en-US" sz="2000" dirty="0"/>
              <a:t>Bureau of Labor Statistics, U.S. Department of Labor, </a:t>
            </a:r>
            <a:r>
              <a:rPr lang="en-US" sz="2000" i="1" dirty="0"/>
              <a:t>Occupational Outlook Handbook</a:t>
            </a:r>
            <a:r>
              <a:rPr lang="en-US" sz="2000" dirty="0"/>
              <a:t>, Physicians and Surgeons, </a:t>
            </a:r>
            <a:r>
              <a:rPr lang="en-US" sz="2000" u="sng" dirty="0">
                <a:hlinkClick r:id="rId3"/>
              </a:rPr>
              <a:t>https://www.bls.gov/ooh/healthcare/physicians-and-surgeons.htm</a:t>
            </a:r>
            <a:r>
              <a:rPr lang="en-US" sz="2000" dirty="0"/>
              <a:t> (visited </a:t>
            </a:r>
            <a:r>
              <a:rPr lang="en-US" sz="2000" i="1" dirty="0"/>
              <a:t>July 12, 2020</a:t>
            </a:r>
            <a:r>
              <a:rPr lang="en-US" sz="2000" dirty="0"/>
              <a:t>)</a:t>
            </a:r>
            <a:endParaRPr sz="2000" dirty="0"/>
          </a:p>
        </p:txBody>
      </p:sp>
      <p:sp>
        <p:nvSpPr>
          <p:cNvPr id="1796" name="Google Shape;1796;p64"/>
          <p:cNvSpPr txBox="1">
            <a:spLocks noGrp="1"/>
          </p:cNvSpPr>
          <p:nvPr>
            <p:ph type="title"/>
          </p:nvPr>
        </p:nvSpPr>
        <p:spPr>
          <a:xfrm>
            <a:off x="720000" y="384889"/>
            <a:ext cx="7704000" cy="53211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dirty="0"/>
              <a:t>References</a:t>
            </a:r>
            <a:endParaRPr b="1" dirty="0"/>
          </a:p>
        </p:txBody>
      </p:sp>
      <p:grpSp>
        <p:nvGrpSpPr>
          <p:cNvPr id="1798" name="Google Shape;1798;p64"/>
          <p:cNvGrpSpPr/>
          <p:nvPr/>
        </p:nvGrpSpPr>
        <p:grpSpPr>
          <a:xfrm>
            <a:off x="6108963" y="996908"/>
            <a:ext cx="2588100" cy="5238775"/>
            <a:chOff x="2507125" y="238100"/>
            <a:chExt cx="2588100" cy="5238775"/>
          </a:xfrm>
        </p:grpSpPr>
        <p:sp>
          <p:nvSpPr>
            <p:cNvPr id="1799" name="Google Shape;1799;p64"/>
            <p:cNvSpPr/>
            <p:nvPr/>
          </p:nvSpPr>
          <p:spPr>
            <a:xfrm>
              <a:off x="3798025" y="260400"/>
              <a:ext cx="689850" cy="1216925"/>
            </a:xfrm>
            <a:custGeom>
              <a:avLst/>
              <a:gdLst/>
              <a:ahLst/>
              <a:cxnLst/>
              <a:rect l="l" t="t" r="r" b="b"/>
              <a:pathLst>
                <a:path w="27594" h="48677" extrusionOk="0">
                  <a:moveTo>
                    <a:pt x="12485" y="1"/>
                  </a:moveTo>
                  <a:cubicBezTo>
                    <a:pt x="8453" y="1"/>
                    <a:pt x="4728" y="2644"/>
                    <a:pt x="3322" y="6638"/>
                  </a:cubicBezTo>
                  <a:cubicBezTo>
                    <a:pt x="2799" y="8185"/>
                    <a:pt x="2458" y="9800"/>
                    <a:pt x="2321" y="11461"/>
                  </a:cubicBezTo>
                  <a:cubicBezTo>
                    <a:pt x="2162" y="13258"/>
                    <a:pt x="1843" y="15010"/>
                    <a:pt x="547" y="16420"/>
                  </a:cubicBezTo>
                  <a:cubicBezTo>
                    <a:pt x="342" y="16647"/>
                    <a:pt x="183" y="16898"/>
                    <a:pt x="69" y="17171"/>
                  </a:cubicBezTo>
                  <a:cubicBezTo>
                    <a:pt x="1" y="17421"/>
                    <a:pt x="183" y="17694"/>
                    <a:pt x="456" y="17694"/>
                  </a:cubicBezTo>
                  <a:cubicBezTo>
                    <a:pt x="797" y="17648"/>
                    <a:pt x="1138" y="17580"/>
                    <a:pt x="1479" y="17512"/>
                  </a:cubicBezTo>
                  <a:cubicBezTo>
                    <a:pt x="1810" y="17441"/>
                    <a:pt x="2038" y="17393"/>
                    <a:pt x="2203" y="17393"/>
                  </a:cubicBezTo>
                  <a:cubicBezTo>
                    <a:pt x="2570" y="17393"/>
                    <a:pt x="2619" y="17636"/>
                    <a:pt x="2776" y="18422"/>
                  </a:cubicBezTo>
                  <a:cubicBezTo>
                    <a:pt x="2981" y="19445"/>
                    <a:pt x="3208" y="20469"/>
                    <a:pt x="3413" y="21493"/>
                  </a:cubicBezTo>
                  <a:cubicBezTo>
                    <a:pt x="3686" y="22766"/>
                    <a:pt x="4050" y="23381"/>
                    <a:pt x="5074" y="24154"/>
                  </a:cubicBezTo>
                  <a:cubicBezTo>
                    <a:pt x="5910" y="24790"/>
                    <a:pt x="6673" y="24823"/>
                    <a:pt x="7580" y="24823"/>
                  </a:cubicBezTo>
                  <a:cubicBezTo>
                    <a:pt x="7683" y="24823"/>
                    <a:pt x="7789" y="24822"/>
                    <a:pt x="7896" y="24822"/>
                  </a:cubicBezTo>
                  <a:cubicBezTo>
                    <a:pt x="8127" y="24822"/>
                    <a:pt x="8368" y="24824"/>
                    <a:pt x="8622" y="24836"/>
                  </a:cubicBezTo>
                  <a:cubicBezTo>
                    <a:pt x="8736" y="24859"/>
                    <a:pt x="8827" y="24859"/>
                    <a:pt x="8918" y="24859"/>
                  </a:cubicBezTo>
                  <a:cubicBezTo>
                    <a:pt x="9737" y="24950"/>
                    <a:pt x="9759" y="24927"/>
                    <a:pt x="9850" y="25701"/>
                  </a:cubicBezTo>
                  <a:cubicBezTo>
                    <a:pt x="9964" y="26633"/>
                    <a:pt x="9987" y="29295"/>
                    <a:pt x="10123" y="30228"/>
                  </a:cubicBezTo>
                  <a:cubicBezTo>
                    <a:pt x="10237" y="30978"/>
                    <a:pt x="10078" y="31501"/>
                    <a:pt x="9373" y="31820"/>
                  </a:cubicBezTo>
                  <a:cubicBezTo>
                    <a:pt x="8986" y="32002"/>
                    <a:pt x="8941" y="32343"/>
                    <a:pt x="9077" y="32730"/>
                  </a:cubicBezTo>
                  <a:cubicBezTo>
                    <a:pt x="9145" y="32957"/>
                    <a:pt x="9214" y="33208"/>
                    <a:pt x="9282" y="33435"/>
                  </a:cubicBezTo>
                  <a:cubicBezTo>
                    <a:pt x="10123" y="36142"/>
                    <a:pt x="10942" y="38872"/>
                    <a:pt x="11830" y="41579"/>
                  </a:cubicBezTo>
                  <a:cubicBezTo>
                    <a:pt x="12489" y="43671"/>
                    <a:pt x="13217" y="45741"/>
                    <a:pt x="13945" y="47811"/>
                  </a:cubicBezTo>
                  <a:cubicBezTo>
                    <a:pt x="14059" y="48153"/>
                    <a:pt x="14104" y="48676"/>
                    <a:pt x="14605" y="48676"/>
                  </a:cubicBezTo>
                  <a:cubicBezTo>
                    <a:pt x="14615" y="48676"/>
                    <a:pt x="14625" y="48677"/>
                    <a:pt x="14635" y="48677"/>
                  </a:cubicBezTo>
                  <a:cubicBezTo>
                    <a:pt x="15020" y="48677"/>
                    <a:pt x="15133" y="48259"/>
                    <a:pt x="15310" y="47993"/>
                  </a:cubicBezTo>
                  <a:cubicBezTo>
                    <a:pt x="17198" y="45036"/>
                    <a:pt x="19313" y="42261"/>
                    <a:pt x="21611" y="39622"/>
                  </a:cubicBezTo>
                  <a:cubicBezTo>
                    <a:pt x="22111" y="39076"/>
                    <a:pt x="22589" y="38508"/>
                    <a:pt x="23067" y="37916"/>
                  </a:cubicBezTo>
                  <a:cubicBezTo>
                    <a:pt x="24318" y="36301"/>
                    <a:pt x="25546" y="34663"/>
                    <a:pt x="26797" y="33048"/>
                  </a:cubicBezTo>
                  <a:cubicBezTo>
                    <a:pt x="27025" y="32753"/>
                    <a:pt x="27594" y="31729"/>
                    <a:pt x="27252" y="31547"/>
                  </a:cubicBezTo>
                  <a:cubicBezTo>
                    <a:pt x="26934" y="31388"/>
                    <a:pt x="26160" y="30819"/>
                    <a:pt x="25842" y="30705"/>
                  </a:cubicBezTo>
                  <a:cubicBezTo>
                    <a:pt x="24773" y="30273"/>
                    <a:pt x="23271" y="30910"/>
                    <a:pt x="22999" y="29841"/>
                  </a:cubicBezTo>
                  <a:cubicBezTo>
                    <a:pt x="22862" y="29363"/>
                    <a:pt x="22453" y="28635"/>
                    <a:pt x="22430" y="28135"/>
                  </a:cubicBezTo>
                  <a:cubicBezTo>
                    <a:pt x="22225" y="25291"/>
                    <a:pt x="22020" y="22721"/>
                    <a:pt x="21861" y="19900"/>
                  </a:cubicBezTo>
                  <a:cubicBezTo>
                    <a:pt x="21702" y="17512"/>
                    <a:pt x="22635" y="14828"/>
                    <a:pt x="22544" y="12416"/>
                  </a:cubicBezTo>
                  <a:cubicBezTo>
                    <a:pt x="22475" y="10233"/>
                    <a:pt x="22043" y="8049"/>
                    <a:pt x="21224" y="6001"/>
                  </a:cubicBezTo>
                  <a:cubicBezTo>
                    <a:pt x="19905" y="2703"/>
                    <a:pt x="17471" y="656"/>
                    <a:pt x="13900" y="110"/>
                  </a:cubicBezTo>
                  <a:cubicBezTo>
                    <a:pt x="13426" y="36"/>
                    <a:pt x="12953" y="1"/>
                    <a:pt x="12485"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4"/>
            <p:cNvSpPr/>
            <p:nvPr/>
          </p:nvSpPr>
          <p:spPr>
            <a:xfrm>
              <a:off x="3780975" y="238100"/>
              <a:ext cx="660825" cy="533125"/>
            </a:xfrm>
            <a:custGeom>
              <a:avLst/>
              <a:gdLst/>
              <a:ahLst/>
              <a:cxnLst/>
              <a:rect l="l" t="t" r="r" b="b"/>
              <a:pathLst>
                <a:path w="26433" h="21325" extrusionOk="0">
                  <a:moveTo>
                    <a:pt x="16077" y="1"/>
                  </a:moveTo>
                  <a:cubicBezTo>
                    <a:pt x="16049" y="1"/>
                    <a:pt x="16020" y="1"/>
                    <a:pt x="15992" y="1"/>
                  </a:cubicBezTo>
                  <a:cubicBezTo>
                    <a:pt x="12966" y="24"/>
                    <a:pt x="9918" y="69"/>
                    <a:pt x="6893" y="92"/>
                  </a:cubicBezTo>
                  <a:cubicBezTo>
                    <a:pt x="6837" y="91"/>
                    <a:pt x="6781" y="91"/>
                    <a:pt x="6725" y="91"/>
                  </a:cubicBezTo>
                  <a:cubicBezTo>
                    <a:pt x="5327" y="91"/>
                    <a:pt x="3952" y="364"/>
                    <a:pt x="2662" y="911"/>
                  </a:cubicBezTo>
                  <a:cubicBezTo>
                    <a:pt x="1001" y="1639"/>
                    <a:pt x="114" y="2913"/>
                    <a:pt x="46" y="4732"/>
                  </a:cubicBezTo>
                  <a:cubicBezTo>
                    <a:pt x="0" y="5961"/>
                    <a:pt x="410" y="7144"/>
                    <a:pt x="1183" y="8054"/>
                  </a:cubicBezTo>
                  <a:cubicBezTo>
                    <a:pt x="2457" y="9623"/>
                    <a:pt x="4186" y="10328"/>
                    <a:pt x="6165" y="10397"/>
                  </a:cubicBezTo>
                  <a:cubicBezTo>
                    <a:pt x="6240" y="10398"/>
                    <a:pt x="6315" y="10399"/>
                    <a:pt x="6389" y="10399"/>
                  </a:cubicBezTo>
                  <a:cubicBezTo>
                    <a:pt x="7657" y="10399"/>
                    <a:pt x="8921" y="10217"/>
                    <a:pt x="10146" y="9873"/>
                  </a:cubicBezTo>
                  <a:cubicBezTo>
                    <a:pt x="10350" y="9822"/>
                    <a:pt x="10568" y="9720"/>
                    <a:pt x="10798" y="9720"/>
                  </a:cubicBezTo>
                  <a:cubicBezTo>
                    <a:pt x="10875" y="9720"/>
                    <a:pt x="10953" y="9731"/>
                    <a:pt x="11033" y="9760"/>
                  </a:cubicBezTo>
                  <a:cubicBezTo>
                    <a:pt x="11306" y="10192"/>
                    <a:pt x="11283" y="10715"/>
                    <a:pt x="11351" y="11193"/>
                  </a:cubicBezTo>
                  <a:cubicBezTo>
                    <a:pt x="11488" y="12080"/>
                    <a:pt x="11579" y="12967"/>
                    <a:pt x="11693" y="13854"/>
                  </a:cubicBezTo>
                  <a:cubicBezTo>
                    <a:pt x="11715" y="14104"/>
                    <a:pt x="11761" y="14355"/>
                    <a:pt x="11829" y="14582"/>
                  </a:cubicBezTo>
                  <a:cubicBezTo>
                    <a:pt x="11870" y="14906"/>
                    <a:pt x="12162" y="15139"/>
                    <a:pt x="12482" y="15139"/>
                  </a:cubicBezTo>
                  <a:cubicBezTo>
                    <a:pt x="12522" y="15139"/>
                    <a:pt x="12562" y="15136"/>
                    <a:pt x="12602" y="15128"/>
                  </a:cubicBezTo>
                  <a:cubicBezTo>
                    <a:pt x="12739" y="15105"/>
                    <a:pt x="12898" y="15083"/>
                    <a:pt x="13035" y="15060"/>
                  </a:cubicBezTo>
                  <a:cubicBezTo>
                    <a:pt x="14331" y="14832"/>
                    <a:pt x="14582" y="14855"/>
                    <a:pt x="14718" y="13445"/>
                  </a:cubicBezTo>
                  <a:cubicBezTo>
                    <a:pt x="14741" y="13149"/>
                    <a:pt x="14786" y="12853"/>
                    <a:pt x="14900" y="12580"/>
                  </a:cubicBezTo>
                  <a:cubicBezTo>
                    <a:pt x="14991" y="12239"/>
                    <a:pt x="15150" y="11921"/>
                    <a:pt x="15378" y="11648"/>
                  </a:cubicBezTo>
                  <a:cubicBezTo>
                    <a:pt x="15669" y="11303"/>
                    <a:pt x="16011" y="11132"/>
                    <a:pt x="16346" y="11132"/>
                  </a:cubicBezTo>
                  <a:cubicBezTo>
                    <a:pt x="16718" y="11132"/>
                    <a:pt x="17081" y="11343"/>
                    <a:pt x="17357" y="11761"/>
                  </a:cubicBezTo>
                  <a:cubicBezTo>
                    <a:pt x="17630" y="12125"/>
                    <a:pt x="17789" y="12535"/>
                    <a:pt x="17880" y="12990"/>
                  </a:cubicBezTo>
                  <a:cubicBezTo>
                    <a:pt x="17994" y="13627"/>
                    <a:pt x="18130" y="14264"/>
                    <a:pt x="18221" y="14901"/>
                  </a:cubicBezTo>
                  <a:cubicBezTo>
                    <a:pt x="18358" y="15742"/>
                    <a:pt x="18426" y="16584"/>
                    <a:pt x="18585" y="17403"/>
                  </a:cubicBezTo>
                  <a:cubicBezTo>
                    <a:pt x="18835" y="18540"/>
                    <a:pt x="19222" y="19609"/>
                    <a:pt x="20064" y="20474"/>
                  </a:cubicBezTo>
                  <a:cubicBezTo>
                    <a:pt x="20581" y="21030"/>
                    <a:pt x="21291" y="21325"/>
                    <a:pt x="22005" y="21325"/>
                  </a:cubicBezTo>
                  <a:cubicBezTo>
                    <a:pt x="22516" y="21325"/>
                    <a:pt x="23030" y="21174"/>
                    <a:pt x="23476" y="20860"/>
                  </a:cubicBezTo>
                  <a:cubicBezTo>
                    <a:pt x="23863" y="20610"/>
                    <a:pt x="24181" y="20315"/>
                    <a:pt x="24454" y="19951"/>
                  </a:cubicBezTo>
                  <a:cubicBezTo>
                    <a:pt x="25159" y="19086"/>
                    <a:pt x="25614" y="18085"/>
                    <a:pt x="25819" y="16993"/>
                  </a:cubicBezTo>
                  <a:cubicBezTo>
                    <a:pt x="26001" y="15924"/>
                    <a:pt x="26137" y="14832"/>
                    <a:pt x="26205" y="13740"/>
                  </a:cubicBezTo>
                  <a:cubicBezTo>
                    <a:pt x="26433" y="10055"/>
                    <a:pt x="25318" y="6439"/>
                    <a:pt x="23089" y="3504"/>
                  </a:cubicBezTo>
                  <a:cubicBezTo>
                    <a:pt x="21354" y="1161"/>
                    <a:pt x="18995" y="1"/>
                    <a:pt x="1607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4"/>
            <p:cNvSpPr/>
            <p:nvPr/>
          </p:nvSpPr>
          <p:spPr>
            <a:xfrm>
              <a:off x="3907225" y="603625"/>
              <a:ext cx="39825" cy="39975"/>
            </a:xfrm>
            <a:custGeom>
              <a:avLst/>
              <a:gdLst/>
              <a:ahLst/>
              <a:cxnLst/>
              <a:rect l="l" t="t" r="r" b="b"/>
              <a:pathLst>
                <a:path w="1593" h="1599" extrusionOk="0">
                  <a:moveTo>
                    <a:pt x="848" y="1"/>
                  </a:moveTo>
                  <a:cubicBezTo>
                    <a:pt x="823" y="1"/>
                    <a:pt x="798" y="3"/>
                    <a:pt x="774" y="7"/>
                  </a:cubicBezTo>
                  <a:cubicBezTo>
                    <a:pt x="569" y="7"/>
                    <a:pt x="364" y="98"/>
                    <a:pt x="228" y="234"/>
                  </a:cubicBezTo>
                  <a:cubicBezTo>
                    <a:pt x="137" y="325"/>
                    <a:pt x="91" y="416"/>
                    <a:pt x="69" y="507"/>
                  </a:cubicBezTo>
                  <a:cubicBezTo>
                    <a:pt x="23" y="598"/>
                    <a:pt x="0" y="712"/>
                    <a:pt x="0" y="826"/>
                  </a:cubicBezTo>
                  <a:lnTo>
                    <a:pt x="23" y="1008"/>
                  </a:lnTo>
                  <a:cubicBezTo>
                    <a:pt x="69" y="1144"/>
                    <a:pt x="137" y="1281"/>
                    <a:pt x="251" y="1371"/>
                  </a:cubicBezTo>
                  <a:lnTo>
                    <a:pt x="433" y="1508"/>
                  </a:lnTo>
                  <a:cubicBezTo>
                    <a:pt x="546" y="1576"/>
                    <a:pt x="683" y="1599"/>
                    <a:pt x="819" y="1599"/>
                  </a:cubicBezTo>
                  <a:cubicBezTo>
                    <a:pt x="933" y="1599"/>
                    <a:pt x="1024" y="1576"/>
                    <a:pt x="1115" y="1531"/>
                  </a:cubicBezTo>
                  <a:cubicBezTo>
                    <a:pt x="1229" y="1485"/>
                    <a:pt x="1320" y="1440"/>
                    <a:pt x="1388" y="1349"/>
                  </a:cubicBezTo>
                  <a:cubicBezTo>
                    <a:pt x="1524" y="1190"/>
                    <a:pt x="1593" y="985"/>
                    <a:pt x="1593" y="780"/>
                  </a:cubicBezTo>
                  <a:lnTo>
                    <a:pt x="1570" y="575"/>
                  </a:lnTo>
                  <a:cubicBezTo>
                    <a:pt x="1524" y="439"/>
                    <a:pt x="1456" y="325"/>
                    <a:pt x="1342" y="211"/>
                  </a:cubicBezTo>
                  <a:lnTo>
                    <a:pt x="1183" y="98"/>
                  </a:lnTo>
                  <a:cubicBezTo>
                    <a:pt x="1090" y="41"/>
                    <a:pt x="965" y="1"/>
                    <a:pt x="84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4"/>
            <p:cNvSpPr/>
            <p:nvPr/>
          </p:nvSpPr>
          <p:spPr>
            <a:xfrm>
              <a:off x="3906075" y="736275"/>
              <a:ext cx="81925" cy="39075"/>
            </a:xfrm>
            <a:custGeom>
              <a:avLst/>
              <a:gdLst/>
              <a:ahLst/>
              <a:cxnLst/>
              <a:rect l="l" t="t" r="r" b="b"/>
              <a:pathLst>
                <a:path w="3277" h="1563" extrusionOk="0">
                  <a:moveTo>
                    <a:pt x="3276" y="1"/>
                  </a:moveTo>
                  <a:lnTo>
                    <a:pt x="3276" y="1"/>
                  </a:lnTo>
                  <a:cubicBezTo>
                    <a:pt x="2776" y="206"/>
                    <a:pt x="2230" y="365"/>
                    <a:pt x="1707" y="410"/>
                  </a:cubicBezTo>
                  <a:cubicBezTo>
                    <a:pt x="729" y="547"/>
                    <a:pt x="1" y="570"/>
                    <a:pt x="1" y="570"/>
                  </a:cubicBezTo>
                  <a:cubicBezTo>
                    <a:pt x="1" y="570"/>
                    <a:pt x="676" y="1563"/>
                    <a:pt x="1600" y="1563"/>
                  </a:cubicBezTo>
                  <a:cubicBezTo>
                    <a:pt x="1665" y="1563"/>
                    <a:pt x="1731" y="1558"/>
                    <a:pt x="1798" y="1548"/>
                  </a:cubicBezTo>
                  <a:cubicBezTo>
                    <a:pt x="3163" y="1366"/>
                    <a:pt x="3276" y="1"/>
                    <a:pt x="3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4"/>
            <p:cNvSpPr/>
            <p:nvPr/>
          </p:nvSpPr>
          <p:spPr>
            <a:xfrm>
              <a:off x="3903250" y="563400"/>
              <a:ext cx="63700" cy="31300"/>
            </a:xfrm>
            <a:custGeom>
              <a:avLst/>
              <a:gdLst/>
              <a:ahLst/>
              <a:cxnLst/>
              <a:rect l="l" t="t" r="r" b="b"/>
              <a:pathLst>
                <a:path w="2548" h="1252" extrusionOk="0">
                  <a:moveTo>
                    <a:pt x="1274" y="1"/>
                  </a:moveTo>
                  <a:cubicBezTo>
                    <a:pt x="569" y="1"/>
                    <a:pt x="0" y="842"/>
                    <a:pt x="0" y="842"/>
                  </a:cubicBezTo>
                  <a:cubicBezTo>
                    <a:pt x="283" y="748"/>
                    <a:pt x="576" y="697"/>
                    <a:pt x="873" y="697"/>
                  </a:cubicBezTo>
                  <a:cubicBezTo>
                    <a:pt x="1006" y="697"/>
                    <a:pt x="1140" y="707"/>
                    <a:pt x="1274" y="728"/>
                  </a:cubicBezTo>
                  <a:cubicBezTo>
                    <a:pt x="1729" y="842"/>
                    <a:pt x="2161" y="1024"/>
                    <a:pt x="2548" y="1252"/>
                  </a:cubicBezTo>
                  <a:cubicBezTo>
                    <a:pt x="2548" y="1252"/>
                    <a:pt x="2161" y="23"/>
                    <a:pt x="1274"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4"/>
            <p:cNvSpPr/>
            <p:nvPr/>
          </p:nvSpPr>
          <p:spPr>
            <a:xfrm>
              <a:off x="3893000" y="4814350"/>
              <a:ext cx="604550" cy="662525"/>
            </a:xfrm>
            <a:custGeom>
              <a:avLst/>
              <a:gdLst/>
              <a:ahLst/>
              <a:cxnLst/>
              <a:rect l="l" t="t" r="r" b="b"/>
              <a:pathLst>
                <a:path w="24182" h="26501" extrusionOk="0">
                  <a:moveTo>
                    <a:pt x="18881" y="0"/>
                  </a:moveTo>
                  <a:lnTo>
                    <a:pt x="10828" y="3185"/>
                  </a:lnTo>
                  <a:cubicBezTo>
                    <a:pt x="10828" y="3185"/>
                    <a:pt x="12080" y="8690"/>
                    <a:pt x="10192" y="13353"/>
                  </a:cubicBezTo>
                  <a:cubicBezTo>
                    <a:pt x="8281" y="18016"/>
                    <a:pt x="7007" y="20132"/>
                    <a:pt x="4050" y="22247"/>
                  </a:cubicBezTo>
                  <a:lnTo>
                    <a:pt x="4027" y="22247"/>
                  </a:lnTo>
                  <a:cubicBezTo>
                    <a:pt x="1070" y="24363"/>
                    <a:pt x="1" y="26501"/>
                    <a:pt x="1" y="26501"/>
                  </a:cubicBezTo>
                  <a:lnTo>
                    <a:pt x="14423" y="26501"/>
                  </a:lnTo>
                  <a:cubicBezTo>
                    <a:pt x="14423" y="26501"/>
                    <a:pt x="21201" y="15468"/>
                    <a:pt x="24181" y="9531"/>
                  </a:cubicBezTo>
                  <a:cubicBezTo>
                    <a:pt x="24045" y="8621"/>
                    <a:pt x="22088" y="5255"/>
                    <a:pt x="20587" y="2775"/>
                  </a:cubicBezTo>
                  <a:cubicBezTo>
                    <a:pt x="19632" y="1206"/>
                    <a:pt x="18881" y="0"/>
                    <a:pt x="1888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4"/>
            <p:cNvSpPr/>
            <p:nvPr/>
          </p:nvSpPr>
          <p:spPr>
            <a:xfrm>
              <a:off x="3893000" y="4883725"/>
              <a:ext cx="604550" cy="593150"/>
            </a:xfrm>
            <a:custGeom>
              <a:avLst/>
              <a:gdLst/>
              <a:ahLst/>
              <a:cxnLst/>
              <a:rect l="l" t="t" r="r" b="b"/>
              <a:pathLst>
                <a:path w="24182" h="23726" extrusionOk="0">
                  <a:moveTo>
                    <a:pt x="20587" y="0"/>
                  </a:moveTo>
                  <a:cubicBezTo>
                    <a:pt x="19018" y="1934"/>
                    <a:pt x="19632" y="5505"/>
                    <a:pt x="19245" y="8144"/>
                  </a:cubicBezTo>
                  <a:cubicBezTo>
                    <a:pt x="18813" y="11215"/>
                    <a:pt x="14718" y="19017"/>
                    <a:pt x="14718" y="19017"/>
                  </a:cubicBezTo>
                  <a:cubicBezTo>
                    <a:pt x="14718" y="19017"/>
                    <a:pt x="10851" y="18858"/>
                    <a:pt x="8235" y="18858"/>
                  </a:cubicBezTo>
                  <a:cubicBezTo>
                    <a:pt x="5710" y="18858"/>
                    <a:pt x="4163" y="19381"/>
                    <a:pt x="4050" y="19472"/>
                  </a:cubicBezTo>
                  <a:lnTo>
                    <a:pt x="4027" y="19472"/>
                  </a:lnTo>
                  <a:cubicBezTo>
                    <a:pt x="1070" y="21588"/>
                    <a:pt x="1" y="23726"/>
                    <a:pt x="1" y="23726"/>
                  </a:cubicBezTo>
                  <a:lnTo>
                    <a:pt x="14423" y="23726"/>
                  </a:lnTo>
                  <a:cubicBezTo>
                    <a:pt x="14423" y="23726"/>
                    <a:pt x="21201" y="12693"/>
                    <a:pt x="24181" y="6756"/>
                  </a:cubicBezTo>
                  <a:cubicBezTo>
                    <a:pt x="24045" y="5846"/>
                    <a:pt x="22088" y="2480"/>
                    <a:pt x="2058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4"/>
            <p:cNvSpPr/>
            <p:nvPr/>
          </p:nvSpPr>
          <p:spPr>
            <a:xfrm>
              <a:off x="3691125" y="2599875"/>
              <a:ext cx="786525" cy="2416950"/>
            </a:xfrm>
            <a:custGeom>
              <a:avLst/>
              <a:gdLst/>
              <a:ahLst/>
              <a:cxnLst/>
              <a:rect l="l" t="t" r="r" b="b"/>
              <a:pathLst>
                <a:path w="31461" h="96678" extrusionOk="0">
                  <a:moveTo>
                    <a:pt x="1274" y="0"/>
                  </a:moveTo>
                  <a:cubicBezTo>
                    <a:pt x="1274" y="0"/>
                    <a:pt x="1138" y="3867"/>
                    <a:pt x="978" y="9623"/>
                  </a:cubicBezTo>
                  <a:cubicBezTo>
                    <a:pt x="569" y="24795"/>
                    <a:pt x="0" y="53070"/>
                    <a:pt x="1274" y="58621"/>
                  </a:cubicBezTo>
                  <a:cubicBezTo>
                    <a:pt x="3026" y="66264"/>
                    <a:pt x="17903" y="96677"/>
                    <a:pt x="17903" y="96677"/>
                  </a:cubicBezTo>
                  <a:lnTo>
                    <a:pt x="31460" y="91423"/>
                  </a:lnTo>
                  <a:lnTo>
                    <a:pt x="19654" y="45928"/>
                  </a:lnTo>
                  <a:cubicBezTo>
                    <a:pt x="19654" y="45928"/>
                    <a:pt x="21360" y="23226"/>
                    <a:pt x="21588" y="9623"/>
                  </a:cubicBezTo>
                  <a:cubicBezTo>
                    <a:pt x="21656" y="5073"/>
                    <a:pt x="21565" y="1547"/>
                    <a:pt x="21178" y="228"/>
                  </a:cubicBezTo>
                  <a:lnTo>
                    <a:pt x="1274"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4"/>
            <p:cNvSpPr/>
            <p:nvPr/>
          </p:nvSpPr>
          <p:spPr>
            <a:xfrm>
              <a:off x="3896975" y="5165225"/>
              <a:ext cx="747850" cy="311650"/>
            </a:xfrm>
            <a:custGeom>
              <a:avLst/>
              <a:gdLst/>
              <a:ahLst/>
              <a:cxnLst/>
              <a:rect l="l" t="t" r="r" b="b"/>
              <a:pathLst>
                <a:path w="29914" h="12466" extrusionOk="0">
                  <a:moveTo>
                    <a:pt x="17198" y="0"/>
                  </a:moveTo>
                  <a:lnTo>
                    <a:pt x="17198" y="0"/>
                  </a:lnTo>
                  <a:cubicBezTo>
                    <a:pt x="17198" y="0"/>
                    <a:pt x="17630" y="3140"/>
                    <a:pt x="12057" y="5755"/>
                  </a:cubicBezTo>
                  <a:cubicBezTo>
                    <a:pt x="10169" y="6620"/>
                    <a:pt x="8190" y="7257"/>
                    <a:pt x="6165" y="7689"/>
                  </a:cubicBezTo>
                  <a:cubicBezTo>
                    <a:pt x="1388" y="8758"/>
                    <a:pt x="1" y="12466"/>
                    <a:pt x="1" y="12466"/>
                  </a:cubicBezTo>
                  <a:lnTo>
                    <a:pt x="29914" y="12466"/>
                  </a:lnTo>
                  <a:lnTo>
                    <a:pt x="29618" y="6847"/>
                  </a:lnTo>
                  <a:lnTo>
                    <a:pt x="29322" y="910"/>
                  </a:lnTo>
                  <a:lnTo>
                    <a:pt x="17198"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4"/>
            <p:cNvSpPr/>
            <p:nvPr/>
          </p:nvSpPr>
          <p:spPr>
            <a:xfrm>
              <a:off x="4108525" y="2488975"/>
              <a:ext cx="606825" cy="2785450"/>
            </a:xfrm>
            <a:custGeom>
              <a:avLst/>
              <a:gdLst/>
              <a:ahLst/>
              <a:cxnLst/>
              <a:rect l="l" t="t" r="r" b="b"/>
              <a:pathLst>
                <a:path w="24273" h="111418" extrusionOk="0">
                  <a:moveTo>
                    <a:pt x="22680" y="1"/>
                  </a:moveTo>
                  <a:lnTo>
                    <a:pt x="2776" y="638"/>
                  </a:lnTo>
                  <a:cubicBezTo>
                    <a:pt x="2776" y="638"/>
                    <a:pt x="2435" y="5324"/>
                    <a:pt x="2003" y="11989"/>
                  </a:cubicBezTo>
                  <a:cubicBezTo>
                    <a:pt x="1161" y="25228"/>
                    <a:pt x="1" y="46269"/>
                    <a:pt x="524" y="54276"/>
                  </a:cubicBezTo>
                  <a:cubicBezTo>
                    <a:pt x="1320" y="66355"/>
                    <a:pt x="6188" y="107301"/>
                    <a:pt x="6188" y="107301"/>
                  </a:cubicBezTo>
                  <a:lnTo>
                    <a:pt x="24273" y="111418"/>
                  </a:lnTo>
                  <a:cubicBezTo>
                    <a:pt x="24273" y="111418"/>
                    <a:pt x="22066" y="67288"/>
                    <a:pt x="21156" y="57142"/>
                  </a:cubicBezTo>
                  <a:cubicBezTo>
                    <a:pt x="21315" y="50068"/>
                    <a:pt x="21998" y="26570"/>
                    <a:pt x="22430" y="11989"/>
                  </a:cubicBezTo>
                  <a:cubicBezTo>
                    <a:pt x="22635" y="4960"/>
                    <a:pt x="22794" y="1"/>
                    <a:pt x="22794"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4"/>
            <p:cNvSpPr/>
            <p:nvPr/>
          </p:nvSpPr>
          <p:spPr>
            <a:xfrm>
              <a:off x="3896975" y="5309100"/>
              <a:ext cx="747850" cy="167775"/>
            </a:xfrm>
            <a:custGeom>
              <a:avLst/>
              <a:gdLst/>
              <a:ahLst/>
              <a:cxnLst/>
              <a:rect l="l" t="t" r="r" b="b"/>
              <a:pathLst>
                <a:path w="29914" h="6711" extrusionOk="0">
                  <a:moveTo>
                    <a:pt x="12057" y="0"/>
                  </a:moveTo>
                  <a:cubicBezTo>
                    <a:pt x="10169" y="865"/>
                    <a:pt x="8190" y="1502"/>
                    <a:pt x="6165" y="1934"/>
                  </a:cubicBezTo>
                  <a:cubicBezTo>
                    <a:pt x="1388" y="3003"/>
                    <a:pt x="1" y="6711"/>
                    <a:pt x="1" y="6711"/>
                  </a:cubicBezTo>
                  <a:lnTo>
                    <a:pt x="29914" y="6711"/>
                  </a:lnTo>
                  <a:lnTo>
                    <a:pt x="29618" y="1092"/>
                  </a:lnTo>
                  <a:cubicBezTo>
                    <a:pt x="26957" y="1911"/>
                    <a:pt x="22930" y="3777"/>
                    <a:pt x="15856" y="4414"/>
                  </a:cubicBezTo>
                  <a:cubicBezTo>
                    <a:pt x="14991" y="2844"/>
                    <a:pt x="13490" y="1274"/>
                    <a:pt x="1205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4"/>
            <p:cNvSpPr/>
            <p:nvPr/>
          </p:nvSpPr>
          <p:spPr>
            <a:xfrm>
              <a:off x="4734650" y="1938700"/>
              <a:ext cx="360575" cy="1374225"/>
            </a:xfrm>
            <a:custGeom>
              <a:avLst/>
              <a:gdLst/>
              <a:ahLst/>
              <a:cxnLst/>
              <a:rect l="l" t="t" r="r" b="b"/>
              <a:pathLst>
                <a:path w="14423" h="54969" extrusionOk="0">
                  <a:moveTo>
                    <a:pt x="8862" y="1"/>
                  </a:moveTo>
                  <a:cubicBezTo>
                    <a:pt x="8776" y="1"/>
                    <a:pt x="8681" y="6"/>
                    <a:pt x="8577" y="15"/>
                  </a:cubicBezTo>
                  <a:cubicBezTo>
                    <a:pt x="7917" y="83"/>
                    <a:pt x="7280" y="151"/>
                    <a:pt x="6643" y="242"/>
                  </a:cubicBezTo>
                  <a:cubicBezTo>
                    <a:pt x="4664" y="538"/>
                    <a:pt x="2708" y="834"/>
                    <a:pt x="729" y="1152"/>
                  </a:cubicBezTo>
                  <a:cubicBezTo>
                    <a:pt x="115" y="1243"/>
                    <a:pt x="1" y="1425"/>
                    <a:pt x="92" y="2085"/>
                  </a:cubicBezTo>
                  <a:cubicBezTo>
                    <a:pt x="228" y="3063"/>
                    <a:pt x="342" y="4064"/>
                    <a:pt x="547" y="5042"/>
                  </a:cubicBezTo>
                  <a:cubicBezTo>
                    <a:pt x="1138" y="8022"/>
                    <a:pt x="1843" y="10979"/>
                    <a:pt x="2367" y="13982"/>
                  </a:cubicBezTo>
                  <a:cubicBezTo>
                    <a:pt x="2822" y="16529"/>
                    <a:pt x="3095" y="19100"/>
                    <a:pt x="3436" y="21670"/>
                  </a:cubicBezTo>
                  <a:cubicBezTo>
                    <a:pt x="3913" y="25333"/>
                    <a:pt x="4027" y="29018"/>
                    <a:pt x="3459" y="32703"/>
                  </a:cubicBezTo>
                  <a:cubicBezTo>
                    <a:pt x="2958" y="35546"/>
                    <a:pt x="2753" y="38435"/>
                    <a:pt x="2799" y="41324"/>
                  </a:cubicBezTo>
                  <a:cubicBezTo>
                    <a:pt x="2822" y="42371"/>
                    <a:pt x="2822" y="43417"/>
                    <a:pt x="2844" y="44463"/>
                  </a:cubicBezTo>
                  <a:cubicBezTo>
                    <a:pt x="2913" y="45806"/>
                    <a:pt x="2981" y="47148"/>
                    <a:pt x="3049" y="48490"/>
                  </a:cubicBezTo>
                  <a:cubicBezTo>
                    <a:pt x="3026" y="48899"/>
                    <a:pt x="3117" y="49286"/>
                    <a:pt x="3299" y="49650"/>
                  </a:cubicBezTo>
                  <a:cubicBezTo>
                    <a:pt x="3394" y="49893"/>
                    <a:pt x="3616" y="50023"/>
                    <a:pt x="3843" y="50023"/>
                  </a:cubicBezTo>
                  <a:cubicBezTo>
                    <a:pt x="3999" y="50023"/>
                    <a:pt x="4157" y="49962"/>
                    <a:pt x="4277" y="49832"/>
                  </a:cubicBezTo>
                  <a:cubicBezTo>
                    <a:pt x="4596" y="49491"/>
                    <a:pt x="4801" y="49081"/>
                    <a:pt x="4869" y="48626"/>
                  </a:cubicBezTo>
                  <a:cubicBezTo>
                    <a:pt x="5074" y="47512"/>
                    <a:pt x="5256" y="46374"/>
                    <a:pt x="5506" y="45260"/>
                  </a:cubicBezTo>
                  <a:cubicBezTo>
                    <a:pt x="5597" y="44850"/>
                    <a:pt x="5551" y="44190"/>
                    <a:pt x="5961" y="44099"/>
                  </a:cubicBezTo>
                  <a:cubicBezTo>
                    <a:pt x="6006" y="44088"/>
                    <a:pt x="6048" y="44082"/>
                    <a:pt x="6086" y="44082"/>
                  </a:cubicBezTo>
                  <a:cubicBezTo>
                    <a:pt x="6493" y="44082"/>
                    <a:pt x="6549" y="44698"/>
                    <a:pt x="6757" y="45009"/>
                  </a:cubicBezTo>
                  <a:cubicBezTo>
                    <a:pt x="6871" y="45169"/>
                    <a:pt x="6984" y="45351"/>
                    <a:pt x="7053" y="45533"/>
                  </a:cubicBezTo>
                  <a:cubicBezTo>
                    <a:pt x="7712" y="47034"/>
                    <a:pt x="8281" y="48581"/>
                    <a:pt x="8167" y="50287"/>
                  </a:cubicBezTo>
                  <a:cubicBezTo>
                    <a:pt x="8099" y="51265"/>
                    <a:pt x="8145" y="52266"/>
                    <a:pt x="8145" y="53267"/>
                  </a:cubicBezTo>
                  <a:cubicBezTo>
                    <a:pt x="8122" y="53767"/>
                    <a:pt x="8236" y="54268"/>
                    <a:pt x="8440" y="54723"/>
                  </a:cubicBezTo>
                  <a:cubicBezTo>
                    <a:pt x="8532" y="54879"/>
                    <a:pt x="8721" y="54969"/>
                    <a:pt x="8896" y="54969"/>
                  </a:cubicBezTo>
                  <a:cubicBezTo>
                    <a:pt x="9025" y="54969"/>
                    <a:pt x="9146" y="54920"/>
                    <a:pt x="9214" y="54814"/>
                  </a:cubicBezTo>
                  <a:cubicBezTo>
                    <a:pt x="9418" y="54495"/>
                    <a:pt x="9600" y="54131"/>
                    <a:pt x="9782" y="53767"/>
                  </a:cubicBezTo>
                  <a:cubicBezTo>
                    <a:pt x="9828" y="53767"/>
                    <a:pt x="9873" y="53767"/>
                    <a:pt x="9919" y="53790"/>
                  </a:cubicBezTo>
                  <a:cubicBezTo>
                    <a:pt x="10242" y="53915"/>
                    <a:pt x="10462" y="53988"/>
                    <a:pt x="10624" y="53988"/>
                  </a:cubicBezTo>
                  <a:cubicBezTo>
                    <a:pt x="10874" y="53988"/>
                    <a:pt x="10987" y="53817"/>
                    <a:pt x="11124" y="53403"/>
                  </a:cubicBezTo>
                  <a:cubicBezTo>
                    <a:pt x="11284" y="52948"/>
                    <a:pt x="11420" y="52471"/>
                    <a:pt x="11534" y="51993"/>
                  </a:cubicBezTo>
                  <a:cubicBezTo>
                    <a:pt x="11966" y="52152"/>
                    <a:pt x="11852" y="52516"/>
                    <a:pt x="12012" y="52766"/>
                  </a:cubicBezTo>
                  <a:cubicBezTo>
                    <a:pt x="12197" y="53056"/>
                    <a:pt x="12454" y="53204"/>
                    <a:pt x="12703" y="53204"/>
                  </a:cubicBezTo>
                  <a:cubicBezTo>
                    <a:pt x="12942" y="53204"/>
                    <a:pt x="13175" y="53068"/>
                    <a:pt x="13331" y="52789"/>
                  </a:cubicBezTo>
                  <a:cubicBezTo>
                    <a:pt x="13604" y="52334"/>
                    <a:pt x="13786" y="51811"/>
                    <a:pt x="13877" y="51265"/>
                  </a:cubicBezTo>
                  <a:cubicBezTo>
                    <a:pt x="14423" y="48103"/>
                    <a:pt x="14377" y="44873"/>
                    <a:pt x="13740" y="41756"/>
                  </a:cubicBezTo>
                  <a:cubicBezTo>
                    <a:pt x="13513" y="40687"/>
                    <a:pt x="13217" y="39618"/>
                    <a:pt x="12967" y="38549"/>
                  </a:cubicBezTo>
                  <a:cubicBezTo>
                    <a:pt x="12831" y="37980"/>
                    <a:pt x="12694" y="37389"/>
                    <a:pt x="12580" y="36797"/>
                  </a:cubicBezTo>
                  <a:cubicBezTo>
                    <a:pt x="11989" y="33545"/>
                    <a:pt x="11898" y="30269"/>
                    <a:pt x="11852" y="26971"/>
                  </a:cubicBezTo>
                  <a:cubicBezTo>
                    <a:pt x="11807" y="24241"/>
                    <a:pt x="11943" y="21488"/>
                    <a:pt x="12012" y="18759"/>
                  </a:cubicBezTo>
                  <a:cubicBezTo>
                    <a:pt x="12080" y="16325"/>
                    <a:pt x="11943" y="13868"/>
                    <a:pt x="11579" y="11457"/>
                  </a:cubicBezTo>
                  <a:cubicBezTo>
                    <a:pt x="11193" y="8932"/>
                    <a:pt x="10647" y="6452"/>
                    <a:pt x="10146" y="3973"/>
                  </a:cubicBezTo>
                  <a:cubicBezTo>
                    <a:pt x="9896" y="2949"/>
                    <a:pt x="9737" y="1903"/>
                    <a:pt x="9646" y="879"/>
                  </a:cubicBezTo>
                  <a:cubicBezTo>
                    <a:pt x="9626" y="210"/>
                    <a:pt x="9419" y="1"/>
                    <a:pt x="886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4"/>
            <p:cNvSpPr/>
            <p:nvPr/>
          </p:nvSpPr>
          <p:spPr>
            <a:xfrm>
              <a:off x="3151425" y="1827975"/>
              <a:ext cx="409500" cy="448500"/>
            </a:xfrm>
            <a:custGeom>
              <a:avLst/>
              <a:gdLst/>
              <a:ahLst/>
              <a:cxnLst/>
              <a:rect l="l" t="t" r="r" b="b"/>
              <a:pathLst>
                <a:path w="16380" h="17940" extrusionOk="0">
                  <a:moveTo>
                    <a:pt x="7552" y="1"/>
                  </a:moveTo>
                  <a:cubicBezTo>
                    <a:pt x="7245" y="1"/>
                    <a:pt x="7028" y="368"/>
                    <a:pt x="6507" y="1168"/>
                  </a:cubicBezTo>
                  <a:cubicBezTo>
                    <a:pt x="5574" y="2647"/>
                    <a:pt x="4687" y="4148"/>
                    <a:pt x="3572" y="5513"/>
                  </a:cubicBezTo>
                  <a:cubicBezTo>
                    <a:pt x="2526" y="6764"/>
                    <a:pt x="1502" y="8061"/>
                    <a:pt x="479" y="9357"/>
                  </a:cubicBezTo>
                  <a:cubicBezTo>
                    <a:pt x="1" y="9926"/>
                    <a:pt x="1" y="10108"/>
                    <a:pt x="433" y="10654"/>
                  </a:cubicBezTo>
                  <a:cubicBezTo>
                    <a:pt x="865" y="11200"/>
                    <a:pt x="1343" y="11723"/>
                    <a:pt x="1821" y="12223"/>
                  </a:cubicBezTo>
                  <a:cubicBezTo>
                    <a:pt x="3299" y="13725"/>
                    <a:pt x="4710" y="15249"/>
                    <a:pt x="6052" y="16864"/>
                  </a:cubicBezTo>
                  <a:cubicBezTo>
                    <a:pt x="6653" y="17593"/>
                    <a:pt x="6919" y="17939"/>
                    <a:pt x="7203" y="17939"/>
                  </a:cubicBezTo>
                  <a:cubicBezTo>
                    <a:pt x="7478" y="17939"/>
                    <a:pt x="7769" y="17615"/>
                    <a:pt x="8395" y="17000"/>
                  </a:cubicBezTo>
                  <a:cubicBezTo>
                    <a:pt x="11329" y="14111"/>
                    <a:pt x="13649" y="10745"/>
                    <a:pt x="16197" y="7537"/>
                  </a:cubicBezTo>
                  <a:cubicBezTo>
                    <a:pt x="16265" y="7401"/>
                    <a:pt x="16334" y="7264"/>
                    <a:pt x="16379" y="7128"/>
                  </a:cubicBezTo>
                  <a:cubicBezTo>
                    <a:pt x="16334" y="6992"/>
                    <a:pt x="16265" y="6855"/>
                    <a:pt x="16174" y="6741"/>
                  </a:cubicBezTo>
                  <a:cubicBezTo>
                    <a:pt x="15879" y="6446"/>
                    <a:pt x="15583" y="6195"/>
                    <a:pt x="15287" y="5945"/>
                  </a:cubicBezTo>
                  <a:cubicBezTo>
                    <a:pt x="13126" y="4216"/>
                    <a:pt x="10988" y="2510"/>
                    <a:pt x="8827" y="804"/>
                  </a:cubicBezTo>
                  <a:cubicBezTo>
                    <a:pt x="8157" y="283"/>
                    <a:pt x="7821" y="1"/>
                    <a:pt x="755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4"/>
            <p:cNvSpPr/>
            <p:nvPr/>
          </p:nvSpPr>
          <p:spPr>
            <a:xfrm>
              <a:off x="3309525" y="1024650"/>
              <a:ext cx="1699825" cy="1956950"/>
            </a:xfrm>
            <a:custGeom>
              <a:avLst/>
              <a:gdLst/>
              <a:ahLst/>
              <a:cxnLst/>
              <a:rect l="l" t="t" r="r" b="b"/>
              <a:pathLst>
                <a:path w="67993" h="78278" extrusionOk="0">
                  <a:moveTo>
                    <a:pt x="44406" y="1"/>
                  </a:moveTo>
                  <a:cubicBezTo>
                    <a:pt x="43930" y="1"/>
                    <a:pt x="43695" y="324"/>
                    <a:pt x="43107" y="1500"/>
                  </a:cubicBezTo>
                  <a:cubicBezTo>
                    <a:pt x="40923" y="5936"/>
                    <a:pt x="39035" y="8370"/>
                    <a:pt x="36670" y="12715"/>
                  </a:cubicBezTo>
                  <a:cubicBezTo>
                    <a:pt x="36465" y="13101"/>
                    <a:pt x="36237" y="13488"/>
                    <a:pt x="36010" y="13875"/>
                  </a:cubicBezTo>
                  <a:cubicBezTo>
                    <a:pt x="35975" y="13944"/>
                    <a:pt x="35897" y="13974"/>
                    <a:pt x="35808" y="13974"/>
                  </a:cubicBezTo>
                  <a:cubicBezTo>
                    <a:pt x="35663" y="13974"/>
                    <a:pt x="35489" y="13896"/>
                    <a:pt x="35419" y="13784"/>
                  </a:cubicBezTo>
                  <a:cubicBezTo>
                    <a:pt x="35146" y="13215"/>
                    <a:pt x="34804" y="12783"/>
                    <a:pt x="34577" y="12351"/>
                  </a:cubicBezTo>
                  <a:cubicBezTo>
                    <a:pt x="32803" y="9098"/>
                    <a:pt x="32006" y="7801"/>
                    <a:pt x="30414" y="4890"/>
                  </a:cubicBezTo>
                  <a:cubicBezTo>
                    <a:pt x="29936" y="4025"/>
                    <a:pt x="29595" y="3070"/>
                    <a:pt x="29140" y="2183"/>
                  </a:cubicBezTo>
                  <a:cubicBezTo>
                    <a:pt x="28933" y="1782"/>
                    <a:pt x="28764" y="1604"/>
                    <a:pt x="28489" y="1604"/>
                  </a:cubicBezTo>
                  <a:cubicBezTo>
                    <a:pt x="28342" y="1604"/>
                    <a:pt x="28164" y="1655"/>
                    <a:pt x="27935" y="1750"/>
                  </a:cubicBezTo>
                  <a:cubicBezTo>
                    <a:pt x="26001" y="2569"/>
                    <a:pt x="24068" y="3388"/>
                    <a:pt x="22157" y="4230"/>
                  </a:cubicBezTo>
                  <a:cubicBezTo>
                    <a:pt x="21884" y="4344"/>
                    <a:pt x="21611" y="4503"/>
                    <a:pt x="21361" y="4639"/>
                  </a:cubicBezTo>
                  <a:cubicBezTo>
                    <a:pt x="18381" y="6186"/>
                    <a:pt x="16015" y="8461"/>
                    <a:pt x="14081" y="11168"/>
                  </a:cubicBezTo>
                  <a:cubicBezTo>
                    <a:pt x="12171" y="13807"/>
                    <a:pt x="10328" y="16468"/>
                    <a:pt x="8508" y="19152"/>
                  </a:cubicBezTo>
                  <a:cubicBezTo>
                    <a:pt x="5915" y="22997"/>
                    <a:pt x="3367" y="26864"/>
                    <a:pt x="820" y="30731"/>
                  </a:cubicBezTo>
                  <a:cubicBezTo>
                    <a:pt x="615" y="31026"/>
                    <a:pt x="433" y="31322"/>
                    <a:pt x="251" y="31618"/>
                  </a:cubicBezTo>
                  <a:cubicBezTo>
                    <a:pt x="1" y="32141"/>
                    <a:pt x="46" y="32459"/>
                    <a:pt x="433" y="32846"/>
                  </a:cubicBezTo>
                  <a:cubicBezTo>
                    <a:pt x="638" y="33051"/>
                    <a:pt x="865" y="33256"/>
                    <a:pt x="1093" y="33438"/>
                  </a:cubicBezTo>
                  <a:cubicBezTo>
                    <a:pt x="3618" y="35394"/>
                    <a:pt x="6029" y="37487"/>
                    <a:pt x="8645" y="39306"/>
                  </a:cubicBezTo>
                  <a:cubicBezTo>
                    <a:pt x="9327" y="39786"/>
                    <a:pt x="9714" y="40041"/>
                    <a:pt x="10048" y="40041"/>
                  </a:cubicBezTo>
                  <a:cubicBezTo>
                    <a:pt x="10427" y="40041"/>
                    <a:pt x="10736" y="39712"/>
                    <a:pt x="11329" y="39011"/>
                  </a:cubicBezTo>
                  <a:cubicBezTo>
                    <a:pt x="12717" y="37373"/>
                    <a:pt x="14059" y="35690"/>
                    <a:pt x="15424" y="34052"/>
                  </a:cubicBezTo>
                  <a:cubicBezTo>
                    <a:pt x="15674" y="33733"/>
                    <a:pt x="15947" y="33438"/>
                    <a:pt x="16220" y="33142"/>
                  </a:cubicBezTo>
                  <a:cubicBezTo>
                    <a:pt x="16258" y="33095"/>
                    <a:pt x="16315" y="33071"/>
                    <a:pt x="16373" y="33071"/>
                  </a:cubicBezTo>
                  <a:cubicBezTo>
                    <a:pt x="16454" y="33071"/>
                    <a:pt x="16534" y="33117"/>
                    <a:pt x="16561" y="33210"/>
                  </a:cubicBezTo>
                  <a:cubicBezTo>
                    <a:pt x="16606" y="33347"/>
                    <a:pt x="16629" y="33506"/>
                    <a:pt x="16606" y="33665"/>
                  </a:cubicBezTo>
                  <a:cubicBezTo>
                    <a:pt x="16584" y="37441"/>
                    <a:pt x="16788" y="41240"/>
                    <a:pt x="16379" y="45016"/>
                  </a:cubicBezTo>
                  <a:cubicBezTo>
                    <a:pt x="16038" y="48292"/>
                    <a:pt x="15515" y="51545"/>
                    <a:pt x="14764" y="54752"/>
                  </a:cubicBezTo>
                  <a:cubicBezTo>
                    <a:pt x="13877" y="58323"/>
                    <a:pt x="12808" y="61872"/>
                    <a:pt x="11534" y="65330"/>
                  </a:cubicBezTo>
                  <a:cubicBezTo>
                    <a:pt x="10533" y="67991"/>
                    <a:pt x="9623" y="70675"/>
                    <a:pt x="8690" y="73359"/>
                  </a:cubicBezTo>
                  <a:cubicBezTo>
                    <a:pt x="8440" y="74133"/>
                    <a:pt x="8508" y="74315"/>
                    <a:pt x="9304" y="74520"/>
                  </a:cubicBezTo>
                  <a:cubicBezTo>
                    <a:pt x="9987" y="74724"/>
                    <a:pt x="10669" y="74861"/>
                    <a:pt x="11352" y="75020"/>
                  </a:cubicBezTo>
                  <a:cubicBezTo>
                    <a:pt x="15992" y="76157"/>
                    <a:pt x="20724" y="76976"/>
                    <a:pt x="25478" y="77477"/>
                  </a:cubicBezTo>
                  <a:cubicBezTo>
                    <a:pt x="30610" y="78005"/>
                    <a:pt x="35741" y="78278"/>
                    <a:pt x="40891" y="78278"/>
                  </a:cubicBezTo>
                  <a:cubicBezTo>
                    <a:pt x="41289" y="78278"/>
                    <a:pt x="41686" y="78276"/>
                    <a:pt x="42084" y="78273"/>
                  </a:cubicBezTo>
                  <a:cubicBezTo>
                    <a:pt x="44063" y="78250"/>
                    <a:pt x="47861" y="78182"/>
                    <a:pt x="51615" y="77773"/>
                  </a:cubicBezTo>
                  <a:cubicBezTo>
                    <a:pt x="52775" y="77659"/>
                    <a:pt x="53890" y="77477"/>
                    <a:pt x="55027" y="77295"/>
                  </a:cubicBezTo>
                  <a:cubicBezTo>
                    <a:pt x="55709" y="77181"/>
                    <a:pt x="55800" y="77090"/>
                    <a:pt x="55846" y="76430"/>
                  </a:cubicBezTo>
                  <a:cubicBezTo>
                    <a:pt x="55960" y="75134"/>
                    <a:pt x="56051" y="73837"/>
                    <a:pt x="56142" y="72563"/>
                  </a:cubicBezTo>
                  <a:cubicBezTo>
                    <a:pt x="56187" y="71403"/>
                    <a:pt x="56187" y="70266"/>
                    <a:pt x="56278" y="69106"/>
                  </a:cubicBezTo>
                  <a:cubicBezTo>
                    <a:pt x="56505" y="66080"/>
                    <a:pt x="56574" y="63032"/>
                    <a:pt x="56665" y="60007"/>
                  </a:cubicBezTo>
                  <a:cubicBezTo>
                    <a:pt x="56801" y="54707"/>
                    <a:pt x="56483" y="49429"/>
                    <a:pt x="56437" y="44129"/>
                  </a:cubicBezTo>
                  <a:cubicBezTo>
                    <a:pt x="56437" y="42696"/>
                    <a:pt x="56392" y="41240"/>
                    <a:pt x="56369" y="39807"/>
                  </a:cubicBezTo>
                  <a:cubicBezTo>
                    <a:pt x="56301" y="39488"/>
                    <a:pt x="56528" y="39193"/>
                    <a:pt x="56847" y="39170"/>
                  </a:cubicBezTo>
                  <a:cubicBezTo>
                    <a:pt x="57279" y="39079"/>
                    <a:pt x="57734" y="38988"/>
                    <a:pt x="58166" y="38897"/>
                  </a:cubicBezTo>
                  <a:cubicBezTo>
                    <a:pt x="60850" y="38419"/>
                    <a:pt x="63580" y="38124"/>
                    <a:pt x="66241" y="37373"/>
                  </a:cubicBezTo>
                  <a:cubicBezTo>
                    <a:pt x="67902" y="36918"/>
                    <a:pt x="67993" y="36850"/>
                    <a:pt x="67879" y="35144"/>
                  </a:cubicBezTo>
                  <a:cubicBezTo>
                    <a:pt x="67788" y="33233"/>
                    <a:pt x="67538" y="31368"/>
                    <a:pt x="67151" y="29502"/>
                  </a:cubicBezTo>
                  <a:cubicBezTo>
                    <a:pt x="66287" y="25612"/>
                    <a:pt x="65582" y="21677"/>
                    <a:pt x="64490" y="17833"/>
                  </a:cubicBezTo>
                  <a:cubicBezTo>
                    <a:pt x="63921" y="15831"/>
                    <a:pt x="63330" y="13807"/>
                    <a:pt x="62420" y="11918"/>
                  </a:cubicBezTo>
                  <a:cubicBezTo>
                    <a:pt x="60191" y="7278"/>
                    <a:pt x="56847" y="3820"/>
                    <a:pt x="51865" y="2137"/>
                  </a:cubicBezTo>
                  <a:cubicBezTo>
                    <a:pt x="51387" y="1978"/>
                    <a:pt x="50932" y="1796"/>
                    <a:pt x="50455" y="1637"/>
                  </a:cubicBezTo>
                  <a:cubicBezTo>
                    <a:pt x="48931" y="1045"/>
                    <a:pt x="47338" y="590"/>
                    <a:pt x="45723" y="249"/>
                  </a:cubicBezTo>
                  <a:cubicBezTo>
                    <a:pt x="45094" y="127"/>
                    <a:pt x="44703" y="1"/>
                    <a:pt x="44406"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4"/>
            <p:cNvSpPr/>
            <p:nvPr/>
          </p:nvSpPr>
          <p:spPr>
            <a:xfrm>
              <a:off x="3811675" y="1538700"/>
              <a:ext cx="265600" cy="256025"/>
            </a:xfrm>
            <a:custGeom>
              <a:avLst/>
              <a:gdLst/>
              <a:ahLst/>
              <a:cxnLst/>
              <a:rect l="l" t="t" r="r" b="b"/>
              <a:pathLst>
                <a:path w="10624" h="10241" extrusionOk="0">
                  <a:moveTo>
                    <a:pt x="9600" y="1"/>
                  </a:moveTo>
                  <a:cubicBezTo>
                    <a:pt x="7075" y="23"/>
                    <a:pt x="4528" y="69"/>
                    <a:pt x="1980" y="114"/>
                  </a:cubicBezTo>
                  <a:cubicBezTo>
                    <a:pt x="1548" y="137"/>
                    <a:pt x="1093" y="183"/>
                    <a:pt x="660" y="251"/>
                  </a:cubicBezTo>
                  <a:cubicBezTo>
                    <a:pt x="274" y="274"/>
                    <a:pt x="1" y="592"/>
                    <a:pt x="46" y="956"/>
                  </a:cubicBezTo>
                  <a:cubicBezTo>
                    <a:pt x="23" y="1752"/>
                    <a:pt x="46" y="2548"/>
                    <a:pt x="46" y="3663"/>
                  </a:cubicBezTo>
                  <a:cubicBezTo>
                    <a:pt x="69" y="4141"/>
                    <a:pt x="92" y="4937"/>
                    <a:pt x="160" y="5733"/>
                  </a:cubicBezTo>
                  <a:cubicBezTo>
                    <a:pt x="228" y="6688"/>
                    <a:pt x="387" y="7621"/>
                    <a:pt x="638" y="8531"/>
                  </a:cubicBezTo>
                  <a:cubicBezTo>
                    <a:pt x="797" y="9282"/>
                    <a:pt x="1388" y="9873"/>
                    <a:pt x="2162" y="9987"/>
                  </a:cubicBezTo>
                  <a:cubicBezTo>
                    <a:pt x="2594" y="10100"/>
                    <a:pt x="3026" y="10169"/>
                    <a:pt x="3481" y="10214"/>
                  </a:cubicBezTo>
                  <a:cubicBezTo>
                    <a:pt x="4138" y="10227"/>
                    <a:pt x="4794" y="10240"/>
                    <a:pt x="5455" y="10240"/>
                  </a:cubicBezTo>
                  <a:cubicBezTo>
                    <a:pt x="5939" y="10240"/>
                    <a:pt x="6426" y="10233"/>
                    <a:pt x="6916" y="10214"/>
                  </a:cubicBezTo>
                  <a:cubicBezTo>
                    <a:pt x="7416" y="10169"/>
                    <a:pt x="7894" y="10078"/>
                    <a:pt x="8372" y="9941"/>
                  </a:cubicBezTo>
                  <a:cubicBezTo>
                    <a:pt x="9122" y="9782"/>
                    <a:pt x="9737" y="9213"/>
                    <a:pt x="9896" y="8463"/>
                  </a:cubicBezTo>
                  <a:cubicBezTo>
                    <a:pt x="10078" y="7894"/>
                    <a:pt x="10192" y="7302"/>
                    <a:pt x="10237" y="6711"/>
                  </a:cubicBezTo>
                  <a:cubicBezTo>
                    <a:pt x="10396" y="4914"/>
                    <a:pt x="10487" y="3140"/>
                    <a:pt x="10601" y="1343"/>
                  </a:cubicBezTo>
                  <a:cubicBezTo>
                    <a:pt x="10624" y="1092"/>
                    <a:pt x="10624" y="842"/>
                    <a:pt x="10601" y="592"/>
                  </a:cubicBezTo>
                  <a:cubicBezTo>
                    <a:pt x="10624" y="274"/>
                    <a:pt x="10374" y="23"/>
                    <a:pt x="10055" y="23"/>
                  </a:cubicBezTo>
                  <a:cubicBezTo>
                    <a:pt x="9896" y="1"/>
                    <a:pt x="9759" y="1"/>
                    <a:pt x="9600"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4"/>
            <p:cNvSpPr/>
            <p:nvPr/>
          </p:nvSpPr>
          <p:spPr>
            <a:xfrm>
              <a:off x="3916900" y="1494825"/>
              <a:ext cx="68250" cy="377725"/>
            </a:xfrm>
            <a:custGeom>
              <a:avLst/>
              <a:gdLst/>
              <a:ahLst/>
              <a:cxnLst/>
              <a:rect l="l" t="t" r="r" b="b"/>
              <a:pathLst>
                <a:path w="2730" h="15109" extrusionOk="0">
                  <a:moveTo>
                    <a:pt x="792" y="0"/>
                  </a:moveTo>
                  <a:cubicBezTo>
                    <a:pt x="756" y="0"/>
                    <a:pt x="719" y="2"/>
                    <a:pt x="682" y="4"/>
                  </a:cubicBezTo>
                  <a:cubicBezTo>
                    <a:pt x="668" y="3"/>
                    <a:pt x="653" y="2"/>
                    <a:pt x="639" y="2"/>
                  </a:cubicBezTo>
                  <a:cubicBezTo>
                    <a:pt x="339" y="2"/>
                    <a:pt x="89" y="223"/>
                    <a:pt x="46" y="527"/>
                  </a:cubicBezTo>
                  <a:cubicBezTo>
                    <a:pt x="23" y="732"/>
                    <a:pt x="0" y="914"/>
                    <a:pt x="0" y="1119"/>
                  </a:cubicBezTo>
                  <a:cubicBezTo>
                    <a:pt x="0" y="3052"/>
                    <a:pt x="0" y="5008"/>
                    <a:pt x="0" y="6942"/>
                  </a:cubicBezTo>
                  <a:lnTo>
                    <a:pt x="23" y="6942"/>
                  </a:lnTo>
                  <a:cubicBezTo>
                    <a:pt x="68" y="8284"/>
                    <a:pt x="91" y="9626"/>
                    <a:pt x="137" y="10968"/>
                  </a:cubicBezTo>
                  <a:cubicBezTo>
                    <a:pt x="182" y="12060"/>
                    <a:pt x="273" y="13152"/>
                    <a:pt x="341" y="14244"/>
                  </a:cubicBezTo>
                  <a:cubicBezTo>
                    <a:pt x="387" y="14494"/>
                    <a:pt x="455" y="14722"/>
                    <a:pt x="569" y="14949"/>
                  </a:cubicBezTo>
                  <a:cubicBezTo>
                    <a:pt x="614" y="15040"/>
                    <a:pt x="705" y="15086"/>
                    <a:pt x="796" y="15108"/>
                  </a:cubicBezTo>
                  <a:cubicBezTo>
                    <a:pt x="955" y="15086"/>
                    <a:pt x="1069" y="15017"/>
                    <a:pt x="1160" y="14904"/>
                  </a:cubicBezTo>
                  <a:cubicBezTo>
                    <a:pt x="1251" y="14744"/>
                    <a:pt x="1297" y="14540"/>
                    <a:pt x="1319" y="14358"/>
                  </a:cubicBezTo>
                  <a:cubicBezTo>
                    <a:pt x="1410" y="13402"/>
                    <a:pt x="1501" y="12470"/>
                    <a:pt x="1524" y="11514"/>
                  </a:cubicBezTo>
                  <a:cubicBezTo>
                    <a:pt x="1570" y="9035"/>
                    <a:pt x="1570" y="6533"/>
                    <a:pt x="1592" y="4053"/>
                  </a:cubicBezTo>
                  <a:cubicBezTo>
                    <a:pt x="1592" y="3507"/>
                    <a:pt x="1592" y="2961"/>
                    <a:pt x="1615" y="2415"/>
                  </a:cubicBezTo>
                  <a:cubicBezTo>
                    <a:pt x="1615" y="2120"/>
                    <a:pt x="1752" y="2029"/>
                    <a:pt x="2047" y="1938"/>
                  </a:cubicBezTo>
                  <a:cubicBezTo>
                    <a:pt x="2525" y="1778"/>
                    <a:pt x="2730" y="1073"/>
                    <a:pt x="2389" y="755"/>
                  </a:cubicBezTo>
                  <a:cubicBezTo>
                    <a:pt x="1937" y="367"/>
                    <a:pt x="1424" y="0"/>
                    <a:pt x="79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4"/>
            <p:cNvSpPr/>
            <p:nvPr/>
          </p:nvSpPr>
          <p:spPr>
            <a:xfrm>
              <a:off x="2507125" y="1561150"/>
              <a:ext cx="1023650" cy="1024875"/>
            </a:xfrm>
            <a:custGeom>
              <a:avLst/>
              <a:gdLst/>
              <a:ahLst/>
              <a:cxnLst/>
              <a:rect l="l" t="t" r="r" b="b"/>
              <a:pathLst>
                <a:path w="40946" h="40995" extrusionOk="0">
                  <a:moveTo>
                    <a:pt x="16411" y="1"/>
                  </a:moveTo>
                  <a:cubicBezTo>
                    <a:pt x="16197" y="1"/>
                    <a:pt x="15946" y="142"/>
                    <a:pt x="15468" y="331"/>
                  </a:cubicBezTo>
                  <a:cubicBezTo>
                    <a:pt x="10555" y="2264"/>
                    <a:pt x="5641" y="4243"/>
                    <a:pt x="751" y="6200"/>
                  </a:cubicBezTo>
                  <a:cubicBezTo>
                    <a:pt x="455" y="6268"/>
                    <a:pt x="182" y="6450"/>
                    <a:pt x="0" y="6700"/>
                  </a:cubicBezTo>
                  <a:cubicBezTo>
                    <a:pt x="68" y="7269"/>
                    <a:pt x="500" y="7656"/>
                    <a:pt x="819" y="8088"/>
                  </a:cubicBezTo>
                  <a:cubicBezTo>
                    <a:pt x="3367" y="11341"/>
                    <a:pt x="5937" y="14594"/>
                    <a:pt x="8462" y="17869"/>
                  </a:cubicBezTo>
                  <a:cubicBezTo>
                    <a:pt x="14194" y="25353"/>
                    <a:pt x="19950" y="32814"/>
                    <a:pt x="25682" y="40298"/>
                  </a:cubicBezTo>
                  <a:cubicBezTo>
                    <a:pt x="26045" y="40774"/>
                    <a:pt x="26256" y="40995"/>
                    <a:pt x="26517" y="40995"/>
                  </a:cubicBezTo>
                  <a:cubicBezTo>
                    <a:pt x="26730" y="40995"/>
                    <a:pt x="26977" y="40847"/>
                    <a:pt x="27365" y="40571"/>
                  </a:cubicBezTo>
                  <a:cubicBezTo>
                    <a:pt x="27570" y="40435"/>
                    <a:pt x="27775" y="40276"/>
                    <a:pt x="27957" y="40116"/>
                  </a:cubicBezTo>
                  <a:cubicBezTo>
                    <a:pt x="32051" y="37023"/>
                    <a:pt x="35987" y="33701"/>
                    <a:pt x="39945" y="30426"/>
                  </a:cubicBezTo>
                  <a:cubicBezTo>
                    <a:pt x="40945" y="29607"/>
                    <a:pt x="40945" y="29584"/>
                    <a:pt x="40104" y="28561"/>
                  </a:cubicBezTo>
                  <a:cubicBezTo>
                    <a:pt x="32552" y="19348"/>
                    <a:pt x="24999" y="10112"/>
                    <a:pt x="17447" y="900"/>
                  </a:cubicBezTo>
                  <a:cubicBezTo>
                    <a:pt x="16897" y="234"/>
                    <a:pt x="16685" y="1"/>
                    <a:pt x="1641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4"/>
            <p:cNvSpPr/>
            <p:nvPr/>
          </p:nvSpPr>
          <p:spPr>
            <a:xfrm>
              <a:off x="2642450" y="1607325"/>
              <a:ext cx="203625" cy="112250"/>
            </a:xfrm>
            <a:custGeom>
              <a:avLst/>
              <a:gdLst/>
              <a:ahLst/>
              <a:cxnLst/>
              <a:rect l="l" t="t" r="r" b="b"/>
              <a:pathLst>
                <a:path w="8145" h="4490" extrusionOk="0">
                  <a:moveTo>
                    <a:pt x="3742" y="1"/>
                  </a:moveTo>
                  <a:cubicBezTo>
                    <a:pt x="3315" y="1"/>
                    <a:pt x="2912" y="310"/>
                    <a:pt x="2844" y="781"/>
                  </a:cubicBezTo>
                  <a:cubicBezTo>
                    <a:pt x="2822" y="941"/>
                    <a:pt x="2799" y="1077"/>
                    <a:pt x="2844" y="1236"/>
                  </a:cubicBezTo>
                  <a:cubicBezTo>
                    <a:pt x="3026" y="1873"/>
                    <a:pt x="2617" y="2101"/>
                    <a:pt x="2139" y="2328"/>
                  </a:cubicBezTo>
                  <a:cubicBezTo>
                    <a:pt x="1479" y="2578"/>
                    <a:pt x="888" y="2942"/>
                    <a:pt x="342" y="3375"/>
                  </a:cubicBezTo>
                  <a:cubicBezTo>
                    <a:pt x="92" y="3534"/>
                    <a:pt x="1" y="3875"/>
                    <a:pt x="115" y="4171"/>
                  </a:cubicBezTo>
                  <a:cubicBezTo>
                    <a:pt x="251" y="4421"/>
                    <a:pt x="501" y="4467"/>
                    <a:pt x="820" y="4489"/>
                  </a:cubicBezTo>
                  <a:cubicBezTo>
                    <a:pt x="1047" y="4467"/>
                    <a:pt x="1275" y="4421"/>
                    <a:pt x="1479" y="4353"/>
                  </a:cubicBezTo>
                  <a:cubicBezTo>
                    <a:pt x="3459" y="3579"/>
                    <a:pt x="5460" y="2829"/>
                    <a:pt x="7303" y="1760"/>
                  </a:cubicBezTo>
                  <a:cubicBezTo>
                    <a:pt x="7553" y="1600"/>
                    <a:pt x="7781" y="1418"/>
                    <a:pt x="7985" y="1191"/>
                  </a:cubicBezTo>
                  <a:cubicBezTo>
                    <a:pt x="8122" y="1054"/>
                    <a:pt x="8145" y="827"/>
                    <a:pt x="8031" y="645"/>
                  </a:cubicBezTo>
                  <a:cubicBezTo>
                    <a:pt x="7940" y="531"/>
                    <a:pt x="7826" y="463"/>
                    <a:pt x="7690" y="417"/>
                  </a:cubicBezTo>
                  <a:cubicBezTo>
                    <a:pt x="7600" y="409"/>
                    <a:pt x="7511" y="404"/>
                    <a:pt x="7422" y="404"/>
                  </a:cubicBezTo>
                  <a:cubicBezTo>
                    <a:pt x="7058" y="404"/>
                    <a:pt x="6699" y="480"/>
                    <a:pt x="6370" y="645"/>
                  </a:cubicBezTo>
                  <a:cubicBezTo>
                    <a:pt x="6044" y="777"/>
                    <a:pt x="5727" y="882"/>
                    <a:pt x="5432" y="882"/>
                  </a:cubicBezTo>
                  <a:cubicBezTo>
                    <a:pt x="5067" y="882"/>
                    <a:pt x="4736" y="723"/>
                    <a:pt x="4459" y="258"/>
                  </a:cubicBezTo>
                  <a:cubicBezTo>
                    <a:pt x="4391" y="190"/>
                    <a:pt x="4277" y="167"/>
                    <a:pt x="4186" y="122"/>
                  </a:cubicBezTo>
                  <a:cubicBezTo>
                    <a:pt x="4044" y="39"/>
                    <a:pt x="3892" y="1"/>
                    <a:pt x="3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4"/>
            <p:cNvSpPr/>
            <p:nvPr/>
          </p:nvSpPr>
          <p:spPr>
            <a:xfrm>
              <a:off x="2605700" y="1863300"/>
              <a:ext cx="236400" cy="284725"/>
            </a:xfrm>
            <a:custGeom>
              <a:avLst/>
              <a:gdLst/>
              <a:ahLst/>
              <a:cxnLst/>
              <a:rect l="l" t="t" r="r" b="b"/>
              <a:pathLst>
                <a:path w="9456" h="11389" extrusionOk="0">
                  <a:moveTo>
                    <a:pt x="6286" y="1"/>
                  </a:moveTo>
                  <a:cubicBezTo>
                    <a:pt x="6171" y="1"/>
                    <a:pt x="6045" y="16"/>
                    <a:pt x="5907" y="51"/>
                  </a:cubicBezTo>
                  <a:cubicBezTo>
                    <a:pt x="4405" y="415"/>
                    <a:pt x="629" y="3236"/>
                    <a:pt x="356" y="4350"/>
                  </a:cubicBezTo>
                  <a:cubicBezTo>
                    <a:pt x="1" y="5773"/>
                    <a:pt x="4663" y="11388"/>
                    <a:pt x="5597" y="11388"/>
                  </a:cubicBezTo>
                  <a:cubicBezTo>
                    <a:pt x="5619" y="11388"/>
                    <a:pt x="5639" y="11385"/>
                    <a:pt x="5656" y="11379"/>
                  </a:cubicBezTo>
                  <a:cubicBezTo>
                    <a:pt x="6430" y="11106"/>
                    <a:pt x="9273" y="7876"/>
                    <a:pt x="9387" y="7285"/>
                  </a:cubicBezTo>
                  <a:cubicBezTo>
                    <a:pt x="9455" y="6921"/>
                    <a:pt x="9433" y="6534"/>
                    <a:pt x="9273" y="6193"/>
                  </a:cubicBezTo>
                  <a:cubicBezTo>
                    <a:pt x="9137" y="5897"/>
                    <a:pt x="8955" y="5647"/>
                    <a:pt x="8727" y="5442"/>
                  </a:cubicBezTo>
                  <a:cubicBezTo>
                    <a:pt x="9046" y="4714"/>
                    <a:pt x="9046" y="4168"/>
                    <a:pt x="8136" y="3463"/>
                  </a:cubicBezTo>
                  <a:cubicBezTo>
                    <a:pt x="8272" y="3258"/>
                    <a:pt x="8363" y="3008"/>
                    <a:pt x="8409" y="2758"/>
                  </a:cubicBezTo>
                  <a:cubicBezTo>
                    <a:pt x="8614" y="1689"/>
                    <a:pt x="7453" y="1484"/>
                    <a:pt x="7453" y="1484"/>
                  </a:cubicBezTo>
                  <a:cubicBezTo>
                    <a:pt x="7453" y="1279"/>
                    <a:pt x="7408" y="1097"/>
                    <a:pt x="7363" y="915"/>
                  </a:cubicBezTo>
                  <a:cubicBezTo>
                    <a:pt x="7227" y="491"/>
                    <a:pt x="6929" y="1"/>
                    <a:pt x="628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4"/>
            <p:cNvSpPr/>
            <p:nvPr/>
          </p:nvSpPr>
          <p:spPr>
            <a:xfrm>
              <a:off x="2663500" y="1886175"/>
              <a:ext cx="128550" cy="118875"/>
            </a:xfrm>
            <a:custGeom>
              <a:avLst/>
              <a:gdLst/>
              <a:ahLst/>
              <a:cxnLst/>
              <a:rect l="l" t="t" r="r" b="b"/>
              <a:pathLst>
                <a:path w="5142" h="4755" extrusionOk="0">
                  <a:moveTo>
                    <a:pt x="5051" y="0"/>
                  </a:moveTo>
                  <a:cubicBezTo>
                    <a:pt x="3777" y="250"/>
                    <a:pt x="2639" y="933"/>
                    <a:pt x="1798" y="1911"/>
                  </a:cubicBezTo>
                  <a:cubicBezTo>
                    <a:pt x="1206" y="2639"/>
                    <a:pt x="23" y="4686"/>
                    <a:pt x="1" y="4754"/>
                  </a:cubicBezTo>
                  <a:cubicBezTo>
                    <a:pt x="69" y="4686"/>
                    <a:pt x="2639" y="2025"/>
                    <a:pt x="3299" y="1547"/>
                  </a:cubicBezTo>
                  <a:cubicBezTo>
                    <a:pt x="3959" y="1092"/>
                    <a:pt x="4732" y="592"/>
                    <a:pt x="5141" y="569"/>
                  </a:cubicBezTo>
                  <a:cubicBezTo>
                    <a:pt x="5141" y="364"/>
                    <a:pt x="5096" y="182"/>
                    <a:pt x="505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4"/>
            <p:cNvSpPr/>
            <p:nvPr/>
          </p:nvSpPr>
          <p:spPr>
            <a:xfrm>
              <a:off x="2713550" y="1932225"/>
              <a:ext cx="102375" cy="106950"/>
            </a:xfrm>
            <a:custGeom>
              <a:avLst/>
              <a:gdLst/>
              <a:ahLst/>
              <a:cxnLst/>
              <a:rect l="l" t="t" r="r" b="b"/>
              <a:pathLst>
                <a:path w="4095" h="4278" extrusionOk="0">
                  <a:moveTo>
                    <a:pt x="4095" y="1"/>
                  </a:moveTo>
                  <a:lnTo>
                    <a:pt x="4095" y="1"/>
                  </a:lnTo>
                  <a:cubicBezTo>
                    <a:pt x="3526" y="251"/>
                    <a:pt x="2958" y="547"/>
                    <a:pt x="2457" y="911"/>
                  </a:cubicBezTo>
                  <a:cubicBezTo>
                    <a:pt x="1320" y="1707"/>
                    <a:pt x="46" y="4209"/>
                    <a:pt x="0" y="4277"/>
                  </a:cubicBezTo>
                  <a:lnTo>
                    <a:pt x="3822" y="706"/>
                  </a:lnTo>
                  <a:cubicBezTo>
                    <a:pt x="3958" y="501"/>
                    <a:pt x="4049" y="251"/>
                    <a:pt x="409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4"/>
            <p:cNvSpPr/>
            <p:nvPr/>
          </p:nvSpPr>
          <p:spPr>
            <a:xfrm>
              <a:off x="2766425" y="1999350"/>
              <a:ext cx="71125" cy="73950"/>
            </a:xfrm>
            <a:custGeom>
              <a:avLst/>
              <a:gdLst/>
              <a:ahLst/>
              <a:cxnLst/>
              <a:rect l="l" t="t" r="r" b="b"/>
              <a:pathLst>
                <a:path w="2845" h="2958" extrusionOk="0">
                  <a:moveTo>
                    <a:pt x="2298" y="0"/>
                  </a:moveTo>
                  <a:lnTo>
                    <a:pt x="1" y="2957"/>
                  </a:lnTo>
                  <a:cubicBezTo>
                    <a:pt x="1" y="2957"/>
                    <a:pt x="1934" y="1752"/>
                    <a:pt x="2844" y="751"/>
                  </a:cubicBezTo>
                  <a:cubicBezTo>
                    <a:pt x="2708" y="455"/>
                    <a:pt x="2526" y="205"/>
                    <a:pt x="2298"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4"/>
            <p:cNvSpPr/>
            <p:nvPr/>
          </p:nvSpPr>
          <p:spPr>
            <a:xfrm>
              <a:off x="3981150" y="1024825"/>
              <a:ext cx="484550" cy="417650"/>
            </a:xfrm>
            <a:custGeom>
              <a:avLst/>
              <a:gdLst/>
              <a:ahLst/>
              <a:cxnLst/>
              <a:rect l="l" t="t" r="r" b="b"/>
              <a:pathLst>
                <a:path w="19382" h="16706" extrusionOk="0">
                  <a:moveTo>
                    <a:pt x="17551" y="0"/>
                  </a:moveTo>
                  <a:cubicBezTo>
                    <a:pt x="17068" y="0"/>
                    <a:pt x="16835" y="322"/>
                    <a:pt x="16242" y="1493"/>
                  </a:cubicBezTo>
                  <a:cubicBezTo>
                    <a:pt x="14058" y="5929"/>
                    <a:pt x="12170" y="8363"/>
                    <a:pt x="9805" y="12708"/>
                  </a:cubicBezTo>
                  <a:cubicBezTo>
                    <a:pt x="9600" y="13094"/>
                    <a:pt x="9372" y="13481"/>
                    <a:pt x="9145" y="13868"/>
                  </a:cubicBezTo>
                  <a:cubicBezTo>
                    <a:pt x="9110" y="13937"/>
                    <a:pt x="9032" y="13967"/>
                    <a:pt x="8943" y="13967"/>
                  </a:cubicBezTo>
                  <a:cubicBezTo>
                    <a:pt x="8798" y="13967"/>
                    <a:pt x="8624" y="13889"/>
                    <a:pt x="8554" y="13777"/>
                  </a:cubicBezTo>
                  <a:cubicBezTo>
                    <a:pt x="8281" y="13208"/>
                    <a:pt x="7939" y="12776"/>
                    <a:pt x="7712" y="12344"/>
                  </a:cubicBezTo>
                  <a:cubicBezTo>
                    <a:pt x="5938" y="9091"/>
                    <a:pt x="5141" y="7794"/>
                    <a:pt x="3549" y="4883"/>
                  </a:cubicBezTo>
                  <a:cubicBezTo>
                    <a:pt x="3071" y="4018"/>
                    <a:pt x="2730" y="3063"/>
                    <a:pt x="2275" y="2176"/>
                  </a:cubicBezTo>
                  <a:cubicBezTo>
                    <a:pt x="2071" y="1782"/>
                    <a:pt x="1905" y="1603"/>
                    <a:pt x="1638" y="1603"/>
                  </a:cubicBezTo>
                  <a:cubicBezTo>
                    <a:pt x="1488" y="1603"/>
                    <a:pt x="1307" y="1660"/>
                    <a:pt x="1070" y="1766"/>
                  </a:cubicBezTo>
                  <a:cubicBezTo>
                    <a:pt x="706" y="1903"/>
                    <a:pt x="364" y="2062"/>
                    <a:pt x="1" y="2198"/>
                  </a:cubicBezTo>
                  <a:lnTo>
                    <a:pt x="7462" y="16006"/>
                  </a:lnTo>
                  <a:cubicBezTo>
                    <a:pt x="7718" y="16473"/>
                    <a:pt x="8178" y="16706"/>
                    <a:pt x="8636" y="16706"/>
                  </a:cubicBezTo>
                  <a:cubicBezTo>
                    <a:pt x="9071" y="16706"/>
                    <a:pt x="9504" y="16495"/>
                    <a:pt x="9759" y="16074"/>
                  </a:cubicBezTo>
                  <a:lnTo>
                    <a:pt x="19381" y="356"/>
                  </a:lnTo>
                  <a:cubicBezTo>
                    <a:pt x="19199" y="333"/>
                    <a:pt x="19040" y="288"/>
                    <a:pt x="18858" y="242"/>
                  </a:cubicBezTo>
                  <a:cubicBezTo>
                    <a:pt x="18236" y="121"/>
                    <a:pt x="17847" y="0"/>
                    <a:pt x="17551"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4"/>
            <p:cNvSpPr/>
            <p:nvPr/>
          </p:nvSpPr>
          <p:spPr>
            <a:xfrm>
              <a:off x="4358750" y="989600"/>
              <a:ext cx="488525" cy="977200"/>
            </a:xfrm>
            <a:custGeom>
              <a:avLst/>
              <a:gdLst/>
              <a:ahLst/>
              <a:cxnLst/>
              <a:rect l="l" t="t" r="r" b="b"/>
              <a:pathLst>
                <a:path w="19541" h="39088" extrusionOk="0">
                  <a:moveTo>
                    <a:pt x="755" y="0"/>
                  </a:moveTo>
                  <a:cubicBezTo>
                    <a:pt x="457" y="0"/>
                    <a:pt x="168" y="194"/>
                    <a:pt x="69" y="491"/>
                  </a:cubicBezTo>
                  <a:cubicBezTo>
                    <a:pt x="1" y="855"/>
                    <a:pt x="183" y="1219"/>
                    <a:pt x="547" y="1333"/>
                  </a:cubicBezTo>
                  <a:cubicBezTo>
                    <a:pt x="1002" y="1492"/>
                    <a:pt x="1479" y="1628"/>
                    <a:pt x="1980" y="1742"/>
                  </a:cubicBezTo>
                  <a:cubicBezTo>
                    <a:pt x="4209" y="2288"/>
                    <a:pt x="5779" y="3653"/>
                    <a:pt x="6780" y="5677"/>
                  </a:cubicBezTo>
                  <a:cubicBezTo>
                    <a:pt x="7553" y="7247"/>
                    <a:pt x="8053" y="8930"/>
                    <a:pt x="8304" y="10659"/>
                  </a:cubicBezTo>
                  <a:cubicBezTo>
                    <a:pt x="8599" y="12888"/>
                    <a:pt x="8781" y="15140"/>
                    <a:pt x="8827" y="17370"/>
                  </a:cubicBezTo>
                  <a:cubicBezTo>
                    <a:pt x="8872" y="19189"/>
                    <a:pt x="9077" y="19007"/>
                    <a:pt x="7303" y="19440"/>
                  </a:cubicBezTo>
                  <a:cubicBezTo>
                    <a:pt x="5710" y="19826"/>
                    <a:pt x="4414" y="21009"/>
                    <a:pt x="3936" y="22556"/>
                  </a:cubicBezTo>
                  <a:cubicBezTo>
                    <a:pt x="3754" y="23079"/>
                    <a:pt x="3595" y="23602"/>
                    <a:pt x="3504" y="24148"/>
                  </a:cubicBezTo>
                  <a:cubicBezTo>
                    <a:pt x="3185" y="25718"/>
                    <a:pt x="3117" y="27333"/>
                    <a:pt x="3276" y="28925"/>
                  </a:cubicBezTo>
                  <a:cubicBezTo>
                    <a:pt x="3436" y="31018"/>
                    <a:pt x="3845" y="33065"/>
                    <a:pt x="4755" y="34999"/>
                  </a:cubicBezTo>
                  <a:cubicBezTo>
                    <a:pt x="5187" y="36000"/>
                    <a:pt x="5870" y="36887"/>
                    <a:pt x="6757" y="37569"/>
                  </a:cubicBezTo>
                  <a:cubicBezTo>
                    <a:pt x="7257" y="37956"/>
                    <a:pt x="7826" y="38275"/>
                    <a:pt x="8235" y="38798"/>
                  </a:cubicBezTo>
                  <a:cubicBezTo>
                    <a:pt x="8392" y="38986"/>
                    <a:pt x="8625" y="39088"/>
                    <a:pt x="8867" y="39088"/>
                  </a:cubicBezTo>
                  <a:cubicBezTo>
                    <a:pt x="8975" y="39088"/>
                    <a:pt x="9085" y="39067"/>
                    <a:pt x="9191" y="39025"/>
                  </a:cubicBezTo>
                  <a:cubicBezTo>
                    <a:pt x="9805" y="38798"/>
                    <a:pt x="10169" y="37933"/>
                    <a:pt x="9964" y="37251"/>
                  </a:cubicBezTo>
                  <a:cubicBezTo>
                    <a:pt x="9826" y="36784"/>
                    <a:pt x="9543" y="36541"/>
                    <a:pt x="9066" y="36541"/>
                  </a:cubicBezTo>
                  <a:cubicBezTo>
                    <a:pt x="8915" y="36541"/>
                    <a:pt x="8745" y="36565"/>
                    <a:pt x="8554" y="36614"/>
                  </a:cubicBezTo>
                  <a:cubicBezTo>
                    <a:pt x="8452" y="36650"/>
                    <a:pt x="8346" y="36668"/>
                    <a:pt x="8240" y="36668"/>
                  </a:cubicBezTo>
                  <a:cubicBezTo>
                    <a:pt x="8013" y="36668"/>
                    <a:pt x="7784" y="36587"/>
                    <a:pt x="7598" y="36432"/>
                  </a:cubicBezTo>
                  <a:cubicBezTo>
                    <a:pt x="6916" y="35909"/>
                    <a:pt x="6393" y="35226"/>
                    <a:pt x="6074" y="34430"/>
                  </a:cubicBezTo>
                  <a:cubicBezTo>
                    <a:pt x="4550" y="31041"/>
                    <a:pt x="4346" y="27492"/>
                    <a:pt x="5005" y="23875"/>
                  </a:cubicBezTo>
                  <a:cubicBezTo>
                    <a:pt x="5074" y="23602"/>
                    <a:pt x="5165" y="23307"/>
                    <a:pt x="5278" y="23034"/>
                  </a:cubicBezTo>
                  <a:cubicBezTo>
                    <a:pt x="5642" y="21919"/>
                    <a:pt x="6552" y="21077"/>
                    <a:pt x="7689" y="20804"/>
                  </a:cubicBezTo>
                  <a:cubicBezTo>
                    <a:pt x="8918" y="20509"/>
                    <a:pt x="10146" y="20281"/>
                    <a:pt x="11375" y="20145"/>
                  </a:cubicBezTo>
                  <a:cubicBezTo>
                    <a:pt x="11583" y="20107"/>
                    <a:pt x="11791" y="20088"/>
                    <a:pt x="11998" y="20088"/>
                  </a:cubicBezTo>
                  <a:cubicBezTo>
                    <a:pt x="13148" y="20088"/>
                    <a:pt x="14245" y="20663"/>
                    <a:pt x="14900" y="21646"/>
                  </a:cubicBezTo>
                  <a:cubicBezTo>
                    <a:pt x="15264" y="22124"/>
                    <a:pt x="15583" y="22624"/>
                    <a:pt x="15856" y="23147"/>
                  </a:cubicBezTo>
                  <a:cubicBezTo>
                    <a:pt x="16516" y="24376"/>
                    <a:pt x="17039" y="25695"/>
                    <a:pt x="17380" y="27037"/>
                  </a:cubicBezTo>
                  <a:cubicBezTo>
                    <a:pt x="17903" y="28812"/>
                    <a:pt x="18085" y="30677"/>
                    <a:pt x="17949" y="32519"/>
                  </a:cubicBezTo>
                  <a:cubicBezTo>
                    <a:pt x="17903" y="33111"/>
                    <a:pt x="17744" y="33702"/>
                    <a:pt x="17494" y="34248"/>
                  </a:cubicBezTo>
                  <a:cubicBezTo>
                    <a:pt x="17221" y="34794"/>
                    <a:pt x="16948" y="35249"/>
                    <a:pt x="16174" y="35249"/>
                  </a:cubicBezTo>
                  <a:cubicBezTo>
                    <a:pt x="16163" y="35249"/>
                    <a:pt x="16151" y="35248"/>
                    <a:pt x="16140" y="35248"/>
                  </a:cubicBezTo>
                  <a:cubicBezTo>
                    <a:pt x="15549" y="35248"/>
                    <a:pt x="15267" y="35829"/>
                    <a:pt x="15378" y="36432"/>
                  </a:cubicBezTo>
                  <a:cubicBezTo>
                    <a:pt x="15469" y="36819"/>
                    <a:pt x="15674" y="37160"/>
                    <a:pt x="15992" y="37410"/>
                  </a:cubicBezTo>
                  <a:cubicBezTo>
                    <a:pt x="16208" y="37572"/>
                    <a:pt x="16455" y="37652"/>
                    <a:pt x="16690" y="37652"/>
                  </a:cubicBezTo>
                  <a:cubicBezTo>
                    <a:pt x="17049" y="37652"/>
                    <a:pt x="17379" y="37463"/>
                    <a:pt x="17516" y="37092"/>
                  </a:cubicBezTo>
                  <a:cubicBezTo>
                    <a:pt x="17721" y="36591"/>
                    <a:pt x="17971" y="36113"/>
                    <a:pt x="18290" y="35659"/>
                  </a:cubicBezTo>
                  <a:cubicBezTo>
                    <a:pt x="18995" y="34635"/>
                    <a:pt x="19382" y="33407"/>
                    <a:pt x="19404" y="32155"/>
                  </a:cubicBezTo>
                  <a:cubicBezTo>
                    <a:pt x="19541" y="28357"/>
                    <a:pt x="18495" y="24853"/>
                    <a:pt x="16607" y="21601"/>
                  </a:cubicBezTo>
                  <a:cubicBezTo>
                    <a:pt x="16288" y="21100"/>
                    <a:pt x="15924" y="20622"/>
                    <a:pt x="15515" y="20190"/>
                  </a:cubicBezTo>
                  <a:cubicBezTo>
                    <a:pt x="14656" y="19224"/>
                    <a:pt x="13411" y="18683"/>
                    <a:pt x="12126" y="18683"/>
                  </a:cubicBezTo>
                  <a:cubicBezTo>
                    <a:pt x="12050" y="18683"/>
                    <a:pt x="11974" y="18685"/>
                    <a:pt x="11898" y="18689"/>
                  </a:cubicBezTo>
                  <a:cubicBezTo>
                    <a:pt x="11614" y="18702"/>
                    <a:pt x="11321" y="18764"/>
                    <a:pt x="11021" y="18764"/>
                  </a:cubicBezTo>
                  <a:cubicBezTo>
                    <a:pt x="10817" y="18764"/>
                    <a:pt x="10608" y="18736"/>
                    <a:pt x="10396" y="18643"/>
                  </a:cubicBezTo>
                  <a:lnTo>
                    <a:pt x="10419" y="18643"/>
                  </a:lnTo>
                  <a:cubicBezTo>
                    <a:pt x="10169" y="17961"/>
                    <a:pt x="10214" y="17279"/>
                    <a:pt x="10192" y="16573"/>
                  </a:cubicBezTo>
                  <a:cubicBezTo>
                    <a:pt x="10169" y="14731"/>
                    <a:pt x="10032" y="12888"/>
                    <a:pt x="9805" y="11046"/>
                  </a:cubicBezTo>
                  <a:cubicBezTo>
                    <a:pt x="9555" y="9135"/>
                    <a:pt x="9032" y="7247"/>
                    <a:pt x="8258" y="5450"/>
                  </a:cubicBezTo>
                  <a:cubicBezTo>
                    <a:pt x="6825" y="2242"/>
                    <a:pt x="4255" y="582"/>
                    <a:pt x="888" y="13"/>
                  </a:cubicBezTo>
                  <a:cubicBezTo>
                    <a:pt x="844" y="4"/>
                    <a:pt x="799" y="0"/>
                    <a:pt x="755"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4"/>
            <p:cNvSpPr/>
            <p:nvPr/>
          </p:nvSpPr>
          <p:spPr>
            <a:xfrm>
              <a:off x="3576250" y="1031925"/>
              <a:ext cx="469750" cy="825275"/>
            </a:xfrm>
            <a:custGeom>
              <a:avLst/>
              <a:gdLst/>
              <a:ahLst/>
              <a:cxnLst/>
              <a:rect l="l" t="t" r="r" b="b"/>
              <a:pathLst>
                <a:path w="18790" h="33011" extrusionOk="0">
                  <a:moveTo>
                    <a:pt x="17930" y="0"/>
                  </a:moveTo>
                  <a:cubicBezTo>
                    <a:pt x="17795" y="0"/>
                    <a:pt x="17661" y="23"/>
                    <a:pt x="17539" y="72"/>
                  </a:cubicBezTo>
                  <a:cubicBezTo>
                    <a:pt x="16424" y="322"/>
                    <a:pt x="15332" y="686"/>
                    <a:pt x="14286" y="1164"/>
                  </a:cubicBezTo>
                  <a:cubicBezTo>
                    <a:pt x="12056" y="2301"/>
                    <a:pt x="10123" y="3939"/>
                    <a:pt x="8667" y="5986"/>
                  </a:cubicBezTo>
                  <a:cubicBezTo>
                    <a:pt x="6734" y="8648"/>
                    <a:pt x="5551" y="11650"/>
                    <a:pt x="4709" y="14812"/>
                  </a:cubicBezTo>
                  <a:cubicBezTo>
                    <a:pt x="3708" y="18565"/>
                    <a:pt x="2980" y="22387"/>
                    <a:pt x="2594" y="26254"/>
                  </a:cubicBezTo>
                  <a:cubicBezTo>
                    <a:pt x="2503" y="27096"/>
                    <a:pt x="2366" y="27846"/>
                    <a:pt x="1456" y="28188"/>
                  </a:cubicBezTo>
                  <a:cubicBezTo>
                    <a:pt x="1297" y="28279"/>
                    <a:pt x="1138" y="28415"/>
                    <a:pt x="1024" y="28574"/>
                  </a:cubicBezTo>
                  <a:cubicBezTo>
                    <a:pt x="364" y="29462"/>
                    <a:pt x="0" y="30417"/>
                    <a:pt x="455" y="31509"/>
                  </a:cubicBezTo>
                  <a:cubicBezTo>
                    <a:pt x="887" y="32532"/>
                    <a:pt x="1775" y="32942"/>
                    <a:pt x="2684" y="33010"/>
                  </a:cubicBezTo>
                  <a:cubicBezTo>
                    <a:pt x="2703" y="33010"/>
                    <a:pt x="2722" y="33011"/>
                    <a:pt x="2740" y="33011"/>
                  </a:cubicBezTo>
                  <a:cubicBezTo>
                    <a:pt x="3947" y="33011"/>
                    <a:pt x="5035" y="32288"/>
                    <a:pt x="5505" y="31168"/>
                  </a:cubicBezTo>
                  <a:cubicBezTo>
                    <a:pt x="5937" y="30053"/>
                    <a:pt x="5551" y="28779"/>
                    <a:pt x="4573" y="28097"/>
                  </a:cubicBezTo>
                  <a:cubicBezTo>
                    <a:pt x="3936" y="27687"/>
                    <a:pt x="3822" y="27278"/>
                    <a:pt x="3936" y="26618"/>
                  </a:cubicBezTo>
                  <a:cubicBezTo>
                    <a:pt x="4118" y="25435"/>
                    <a:pt x="4254" y="24252"/>
                    <a:pt x="4436" y="23069"/>
                  </a:cubicBezTo>
                  <a:cubicBezTo>
                    <a:pt x="4959" y="19566"/>
                    <a:pt x="5755" y="16109"/>
                    <a:pt x="6825" y="12742"/>
                  </a:cubicBezTo>
                  <a:cubicBezTo>
                    <a:pt x="7575" y="10467"/>
                    <a:pt x="8690" y="8306"/>
                    <a:pt x="10146" y="6396"/>
                  </a:cubicBezTo>
                  <a:cubicBezTo>
                    <a:pt x="11920" y="4075"/>
                    <a:pt x="14172" y="2437"/>
                    <a:pt x="17038" y="1664"/>
                  </a:cubicBezTo>
                  <a:cubicBezTo>
                    <a:pt x="17379" y="1573"/>
                    <a:pt x="17698" y="1459"/>
                    <a:pt x="18039" y="1346"/>
                  </a:cubicBezTo>
                  <a:cubicBezTo>
                    <a:pt x="18221" y="1277"/>
                    <a:pt x="18380" y="1164"/>
                    <a:pt x="18517" y="1027"/>
                  </a:cubicBezTo>
                  <a:cubicBezTo>
                    <a:pt x="18790" y="709"/>
                    <a:pt x="18676" y="208"/>
                    <a:pt x="18267" y="49"/>
                  </a:cubicBezTo>
                  <a:cubicBezTo>
                    <a:pt x="18161" y="17"/>
                    <a:pt x="18046" y="0"/>
                    <a:pt x="1793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4"/>
            <p:cNvSpPr/>
            <p:nvPr/>
          </p:nvSpPr>
          <p:spPr>
            <a:xfrm>
              <a:off x="4138100" y="2960425"/>
              <a:ext cx="526075" cy="174500"/>
            </a:xfrm>
            <a:custGeom>
              <a:avLst/>
              <a:gdLst/>
              <a:ahLst/>
              <a:cxnLst/>
              <a:rect l="l" t="t" r="r" b="b"/>
              <a:pathLst>
                <a:path w="21043" h="6980" extrusionOk="0">
                  <a:moveTo>
                    <a:pt x="21042" y="0"/>
                  </a:moveTo>
                  <a:lnTo>
                    <a:pt x="21042" y="0"/>
                  </a:lnTo>
                  <a:cubicBezTo>
                    <a:pt x="20201" y="137"/>
                    <a:pt x="19336" y="251"/>
                    <a:pt x="18472" y="342"/>
                  </a:cubicBezTo>
                  <a:cubicBezTo>
                    <a:pt x="14718" y="751"/>
                    <a:pt x="10920" y="819"/>
                    <a:pt x="8941" y="842"/>
                  </a:cubicBezTo>
                  <a:cubicBezTo>
                    <a:pt x="5733" y="842"/>
                    <a:pt x="2935" y="774"/>
                    <a:pt x="365" y="660"/>
                  </a:cubicBezTo>
                  <a:cubicBezTo>
                    <a:pt x="228" y="2753"/>
                    <a:pt x="1" y="6301"/>
                    <a:pt x="1" y="6301"/>
                  </a:cubicBezTo>
                  <a:cubicBezTo>
                    <a:pt x="1" y="6301"/>
                    <a:pt x="4537" y="6979"/>
                    <a:pt x="10232" y="6979"/>
                  </a:cubicBezTo>
                  <a:cubicBezTo>
                    <a:pt x="13573" y="6979"/>
                    <a:pt x="17312" y="6746"/>
                    <a:pt x="20769" y="6006"/>
                  </a:cubicBezTo>
                  <a:cubicBezTo>
                    <a:pt x="20769" y="6006"/>
                    <a:pt x="20974" y="2480"/>
                    <a:pt x="21042"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Rectangle 30">
            <a:extLst>
              <a:ext uri="{FF2B5EF4-FFF2-40B4-BE49-F238E27FC236}">
                <a16:creationId xmlns:a16="http://schemas.microsoft.com/office/drawing/2014/main" id="{58A49E40-ADD1-4DD6-A3BE-3DA7F502C746}"/>
              </a:ext>
            </a:extLst>
          </p:cNvPr>
          <p:cNvSpPr/>
          <p:nvPr/>
        </p:nvSpPr>
        <p:spPr>
          <a:xfrm>
            <a:off x="848445" y="2832108"/>
            <a:ext cx="5230943" cy="1600438"/>
          </a:xfrm>
          <a:prstGeom prst="rect">
            <a:avLst/>
          </a:prstGeom>
          <a:ln>
            <a:solidFill>
              <a:schemeClr val="accent1">
                <a:shade val="50000"/>
              </a:schemeClr>
            </a:solidFill>
          </a:ln>
        </p:spPr>
        <p:txBody>
          <a:bodyPr wrap="square">
            <a:spAutoFit/>
          </a:bodyPr>
          <a:lstStyle/>
          <a:p>
            <a:r>
              <a:rPr lang="en-US" b="1" dirty="0">
                <a:solidFill>
                  <a:srgbClr val="400080"/>
                </a:solidFill>
              </a:rPr>
              <a:t>Teacher post lesson evaluation:</a:t>
            </a:r>
          </a:p>
          <a:p>
            <a:r>
              <a:rPr lang="en-US" dirty="0">
                <a:hlinkClick r:id="rId4"/>
              </a:rPr>
              <a:t>https://docs.google.com/forms/d/e/1FAIpQLScm7bY40s5NeCkKOae37psyrt4kuhGB7ssErRHKDb3mJemD8g/viewform?usp=sf_link</a:t>
            </a:r>
            <a:r>
              <a:rPr lang="en-US" dirty="0"/>
              <a:t> </a:t>
            </a:r>
          </a:p>
          <a:p>
            <a:r>
              <a:rPr lang="en-US" b="1" dirty="0">
                <a:solidFill>
                  <a:srgbClr val="400080"/>
                </a:solidFill>
              </a:rPr>
              <a:t>Student post lesson evaluation: </a:t>
            </a:r>
            <a:r>
              <a:rPr lang="en-US" dirty="0">
                <a:hlinkClick r:id="rId5"/>
              </a:rPr>
              <a:t>https://docs.google.com/forms/d/e/1FAIpQLSfon72xhPX10PnyMmqHf7YVsCEKBlElM_CfXxakT_PXmMp9nA/viewform</a:t>
            </a:r>
            <a:r>
              <a:rPr lang="en-US" dirty="0"/>
              <a:t> </a:t>
            </a:r>
          </a:p>
        </p:txBody>
      </p:sp>
      <p:sp>
        <p:nvSpPr>
          <p:cNvPr id="32" name="TextBox 31">
            <a:extLst>
              <a:ext uri="{FF2B5EF4-FFF2-40B4-BE49-F238E27FC236}">
                <a16:creationId xmlns:a16="http://schemas.microsoft.com/office/drawing/2014/main" id="{50407CED-47EA-47A3-A887-86B1A56D1DCE}"/>
              </a:ext>
            </a:extLst>
          </p:cNvPr>
          <p:cNvSpPr txBox="1"/>
          <p:nvPr/>
        </p:nvSpPr>
        <p:spPr>
          <a:xfrm>
            <a:off x="88900" y="4543648"/>
            <a:ext cx="8987513" cy="553998"/>
          </a:xfrm>
          <a:prstGeom prst="rect">
            <a:avLst/>
          </a:prstGeom>
          <a:noFill/>
        </p:spPr>
        <p:txBody>
          <a:bodyPr wrap="square" rtlCol="0">
            <a:spAutoFit/>
          </a:bodyPr>
          <a:lstStyle/>
          <a:p>
            <a:r>
              <a:rPr lang="en-US" sz="1000" dirty="0"/>
              <a:t>This presentation was supported by the Health Resources and Services Administration (HRSA) of the U.S. Department of Health and Human Services (HHS) as part of a subaward totaling $101,995 (33%) financed with Federal funding and $210,226 (67%) financed with non-Federal sources. The contents are those of the author(s) and do not necessary represent the official views of, nor an endorsement, by HRSA, HHS or the U.S. Government.</a:t>
            </a:r>
            <a:endParaRPr lang="en-US" sz="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6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1898" name="Google Shape;1898;p6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 you have any questions?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US" dirty="0">
                <a:hlinkClick r:id="rId3"/>
              </a:rPr>
              <a:t>carmenb</a:t>
            </a:r>
            <a:r>
              <a:rPr lang="en" dirty="0">
                <a:hlinkClick r:id="rId3"/>
              </a:rPr>
              <a:t>@</a:t>
            </a:r>
            <a:r>
              <a:rPr lang="en-US" dirty="0">
                <a:hlinkClick r:id="rId3"/>
              </a:rPr>
              <a:t>samhealth.org</a:t>
            </a:r>
            <a:r>
              <a:rPr lang="en" dirty="0"/>
              <a:t> </a:t>
            </a:r>
            <a:endParaRPr dirty="0"/>
          </a:p>
          <a:p>
            <a:pPr marL="0" lvl="0" indent="0" algn="ctr" rtl="0">
              <a:lnSpc>
                <a:spcPct val="200000"/>
              </a:lnSpc>
              <a:spcBef>
                <a:spcPts val="0"/>
              </a:spcBef>
              <a:spcAft>
                <a:spcPts val="0"/>
              </a:spcAft>
              <a:buNone/>
            </a:pPr>
            <a:r>
              <a:rPr lang="en-US" dirty="0">
                <a:hlinkClick r:id="rId4"/>
              </a:rPr>
              <a:t>www.opahec.org</a:t>
            </a:r>
            <a:endParaRPr lang="en-US" dirty="0"/>
          </a:p>
          <a:p>
            <a:pPr marL="0" lvl="0" indent="0" algn="ctr" rtl="0">
              <a:spcBef>
                <a:spcPts val="0"/>
              </a:spcBef>
              <a:spcAft>
                <a:spcPts val="0"/>
              </a:spcAft>
              <a:buNone/>
            </a:pPr>
            <a:endParaRPr dirty="0"/>
          </a:p>
        </p:txBody>
      </p:sp>
      <p:sp>
        <p:nvSpPr>
          <p:cNvPr id="1894" name="Google Shape;1894;p66">
            <a:hlinkClick r:id="rId5"/>
          </p:cNvPr>
          <p:cNvSpPr/>
          <p:nvPr/>
        </p:nvSpPr>
        <p:spPr>
          <a:xfrm>
            <a:off x="6978066" y="3240700"/>
            <a:ext cx="213662" cy="204048"/>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5" name="Google Shape;1895;p66">
            <a:hlinkClick r:id="rId6"/>
          </p:cNvPr>
          <p:cNvSpPr/>
          <p:nvPr/>
        </p:nvSpPr>
        <p:spPr>
          <a:xfrm>
            <a:off x="6543650" y="3280930"/>
            <a:ext cx="237467" cy="163888"/>
          </a:xfrm>
          <a:custGeom>
            <a:avLst/>
            <a:gdLst/>
            <a:ahLst/>
            <a:cxnLst/>
            <a:rect l="l" t="t" r="r" b="b"/>
            <a:pathLst>
              <a:path w="39025" h="26922" extrusionOk="0">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6" name="Google Shape;1896;p66">
            <a:hlinkClick r:id="rId7"/>
          </p:cNvPr>
          <p:cNvSpPr/>
          <p:nvPr/>
        </p:nvSpPr>
        <p:spPr>
          <a:xfrm>
            <a:off x="6236276" y="3207297"/>
            <a:ext cx="110424" cy="237565"/>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99" name="Google Shape;1899;p66"/>
          <p:cNvGrpSpPr/>
          <p:nvPr/>
        </p:nvGrpSpPr>
        <p:grpSpPr>
          <a:xfrm>
            <a:off x="953600" y="1100975"/>
            <a:ext cx="3727650" cy="5216725"/>
            <a:chOff x="1927175" y="238100"/>
            <a:chExt cx="3727650" cy="5216725"/>
          </a:xfrm>
        </p:grpSpPr>
        <p:sp>
          <p:nvSpPr>
            <p:cNvPr id="1900" name="Google Shape;1900;p66"/>
            <p:cNvSpPr/>
            <p:nvPr/>
          </p:nvSpPr>
          <p:spPr>
            <a:xfrm>
              <a:off x="2522500" y="245075"/>
              <a:ext cx="923075" cy="990725"/>
            </a:xfrm>
            <a:custGeom>
              <a:avLst/>
              <a:gdLst/>
              <a:ahLst/>
              <a:cxnLst/>
              <a:rect l="l" t="t" r="r" b="b"/>
              <a:pathLst>
                <a:path w="36923" h="39629" extrusionOk="0">
                  <a:moveTo>
                    <a:pt x="13329" y="1"/>
                  </a:moveTo>
                  <a:cubicBezTo>
                    <a:pt x="11744" y="1"/>
                    <a:pt x="10176" y="691"/>
                    <a:pt x="9115" y="2017"/>
                  </a:cubicBezTo>
                  <a:cubicBezTo>
                    <a:pt x="8166" y="3165"/>
                    <a:pt x="7548" y="4555"/>
                    <a:pt x="6776" y="5835"/>
                  </a:cubicBezTo>
                  <a:cubicBezTo>
                    <a:pt x="5165" y="8550"/>
                    <a:pt x="2252" y="10139"/>
                    <a:pt x="861" y="13052"/>
                  </a:cubicBezTo>
                  <a:cubicBezTo>
                    <a:pt x="0" y="14862"/>
                    <a:pt x="221" y="17179"/>
                    <a:pt x="927" y="19011"/>
                  </a:cubicBezTo>
                  <a:cubicBezTo>
                    <a:pt x="1634" y="20931"/>
                    <a:pt x="3068" y="22520"/>
                    <a:pt x="2825" y="24683"/>
                  </a:cubicBezTo>
                  <a:cubicBezTo>
                    <a:pt x="2671" y="25985"/>
                    <a:pt x="2207" y="27243"/>
                    <a:pt x="1987" y="28523"/>
                  </a:cubicBezTo>
                  <a:cubicBezTo>
                    <a:pt x="1766" y="29803"/>
                    <a:pt x="1854" y="31237"/>
                    <a:pt x="2649" y="32275"/>
                  </a:cubicBezTo>
                  <a:cubicBezTo>
                    <a:pt x="3478" y="33362"/>
                    <a:pt x="4887" y="33748"/>
                    <a:pt x="6296" y="33748"/>
                  </a:cubicBezTo>
                  <a:cubicBezTo>
                    <a:pt x="6688" y="33748"/>
                    <a:pt x="7080" y="33718"/>
                    <a:pt x="7460" y="33665"/>
                  </a:cubicBezTo>
                  <a:cubicBezTo>
                    <a:pt x="9063" y="33442"/>
                    <a:pt x="10628" y="32901"/>
                    <a:pt x="12225" y="32901"/>
                  </a:cubicBezTo>
                  <a:cubicBezTo>
                    <a:pt x="12365" y="32901"/>
                    <a:pt x="12506" y="32906"/>
                    <a:pt x="12646" y="32915"/>
                  </a:cubicBezTo>
                  <a:cubicBezTo>
                    <a:pt x="15052" y="33069"/>
                    <a:pt x="17126" y="34526"/>
                    <a:pt x="19068" y="35938"/>
                  </a:cubicBezTo>
                  <a:cubicBezTo>
                    <a:pt x="20702" y="37152"/>
                    <a:pt x="22578" y="39116"/>
                    <a:pt x="24630" y="39513"/>
                  </a:cubicBezTo>
                  <a:cubicBezTo>
                    <a:pt x="25031" y="39590"/>
                    <a:pt x="25429" y="39629"/>
                    <a:pt x="25820" y="39629"/>
                  </a:cubicBezTo>
                  <a:cubicBezTo>
                    <a:pt x="27453" y="39629"/>
                    <a:pt x="28956" y="38951"/>
                    <a:pt x="29971" y="37527"/>
                  </a:cubicBezTo>
                  <a:cubicBezTo>
                    <a:pt x="31185" y="35850"/>
                    <a:pt x="31538" y="33731"/>
                    <a:pt x="31913" y="31723"/>
                  </a:cubicBezTo>
                  <a:cubicBezTo>
                    <a:pt x="32266" y="29692"/>
                    <a:pt x="32178" y="27839"/>
                    <a:pt x="33568" y="26338"/>
                  </a:cubicBezTo>
                  <a:cubicBezTo>
                    <a:pt x="35179" y="24572"/>
                    <a:pt x="36923" y="22520"/>
                    <a:pt x="36746" y="20136"/>
                  </a:cubicBezTo>
                  <a:cubicBezTo>
                    <a:pt x="36592" y="17863"/>
                    <a:pt x="34760" y="16098"/>
                    <a:pt x="32862" y="14840"/>
                  </a:cubicBezTo>
                  <a:cubicBezTo>
                    <a:pt x="31317" y="13824"/>
                    <a:pt x="29574" y="13008"/>
                    <a:pt x="28227" y="11684"/>
                  </a:cubicBezTo>
                  <a:cubicBezTo>
                    <a:pt x="27036" y="10536"/>
                    <a:pt x="26682" y="8484"/>
                    <a:pt x="26263" y="6939"/>
                  </a:cubicBezTo>
                  <a:cubicBezTo>
                    <a:pt x="26064" y="6100"/>
                    <a:pt x="25800" y="5284"/>
                    <a:pt x="25491" y="4489"/>
                  </a:cubicBezTo>
                  <a:cubicBezTo>
                    <a:pt x="25093" y="3430"/>
                    <a:pt x="23858" y="2900"/>
                    <a:pt x="22710" y="2768"/>
                  </a:cubicBezTo>
                  <a:cubicBezTo>
                    <a:pt x="21584" y="2657"/>
                    <a:pt x="20415" y="2790"/>
                    <a:pt x="19289" y="2525"/>
                  </a:cubicBezTo>
                  <a:cubicBezTo>
                    <a:pt x="18340" y="2260"/>
                    <a:pt x="17457" y="1797"/>
                    <a:pt x="16707" y="1179"/>
                  </a:cubicBezTo>
                  <a:cubicBezTo>
                    <a:pt x="15707" y="386"/>
                    <a:pt x="14513" y="1"/>
                    <a:pt x="13329" y="1"/>
                  </a:cubicBezTo>
                  <a:close/>
                </a:path>
              </a:pathLst>
            </a:custGeom>
            <a:solidFill>
              <a:srgbClr val="CE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6"/>
            <p:cNvSpPr/>
            <p:nvPr/>
          </p:nvSpPr>
          <p:spPr>
            <a:xfrm>
              <a:off x="2643325" y="474200"/>
              <a:ext cx="667625" cy="590975"/>
            </a:xfrm>
            <a:custGeom>
              <a:avLst/>
              <a:gdLst/>
              <a:ahLst/>
              <a:cxnLst/>
              <a:rect l="l" t="t" r="r" b="b"/>
              <a:pathLst>
                <a:path w="26705" h="23639" extrusionOk="0">
                  <a:moveTo>
                    <a:pt x="14741" y="1"/>
                  </a:moveTo>
                  <a:cubicBezTo>
                    <a:pt x="13933" y="1"/>
                    <a:pt x="13124" y="196"/>
                    <a:pt x="12360" y="488"/>
                  </a:cubicBezTo>
                  <a:cubicBezTo>
                    <a:pt x="10991" y="1018"/>
                    <a:pt x="9733" y="1812"/>
                    <a:pt x="8321" y="2210"/>
                  </a:cubicBezTo>
                  <a:cubicBezTo>
                    <a:pt x="6489" y="2695"/>
                    <a:pt x="4569" y="2210"/>
                    <a:pt x="2804" y="2894"/>
                  </a:cubicBezTo>
                  <a:cubicBezTo>
                    <a:pt x="1435" y="3424"/>
                    <a:pt x="266" y="4461"/>
                    <a:pt x="133" y="6006"/>
                  </a:cubicBezTo>
                  <a:cubicBezTo>
                    <a:pt x="1" y="7418"/>
                    <a:pt x="883" y="8786"/>
                    <a:pt x="1148" y="10155"/>
                  </a:cubicBezTo>
                  <a:cubicBezTo>
                    <a:pt x="1457" y="11633"/>
                    <a:pt x="1523" y="13156"/>
                    <a:pt x="1347" y="14657"/>
                  </a:cubicBezTo>
                  <a:cubicBezTo>
                    <a:pt x="1215" y="15650"/>
                    <a:pt x="994" y="16643"/>
                    <a:pt x="1237" y="17614"/>
                  </a:cubicBezTo>
                  <a:cubicBezTo>
                    <a:pt x="1590" y="18740"/>
                    <a:pt x="2539" y="19600"/>
                    <a:pt x="3708" y="19843"/>
                  </a:cubicBezTo>
                  <a:cubicBezTo>
                    <a:pt x="4437" y="19998"/>
                    <a:pt x="5209" y="19998"/>
                    <a:pt x="5959" y="20174"/>
                  </a:cubicBezTo>
                  <a:cubicBezTo>
                    <a:pt x="6710" y="20329"/>
                    <a:pt x="7438" y="20572"/>
                    <a:pt x="8144" y="20858"/>
                  </a:cubicBezTo>
                  <a:cubicBezTo>
                    <a:pt x="9844" y="21543"/>
                    <a:pt x="11389" y="22558"/>
                    <a:pt x="13110" y="23176"/>
                  </a:cubicBezTo>
                  <a:cubicBezTo>
                    <a:pt x="13937" y="23483"/>
                    <a:pt x="14803" y="23639"/>
                    <a:pt x="15669" y="23639"/>
                  </a:cubicBezTo>
                  <a:cubicBezTo>
                    <a:pt x="16420" y="23639"/>
                    <a:pt x="17171" y="23522"/>
                    <a:pt x="17899" y="23286"/>
                  </a:cubicBezTo>
                  <a:cubicBezTo>
                    <a:pt x="19267" y="22845"/>
                    <a:pt x="19620" y="21388"/>
                    <a:pt x="20238" y="20196"/>
                  </a:cubicBezTo>
                  <a:cubicBezTo>
                    <a:pt x="21077" y="18519"/>
                    <a:pt x="21938" y="16776"/>
                    <a:pt x="23306" y="15451"/>
                  </a:cubicBezTo>
                  <a:cubicBezTo>
                    <a:pt x="23924" y="14856"/>
                    <a:pt x="24674" y="14480"/>
                    <a:pt x="25204" y="13730"/>
                  </a:cubicBezTo>
                  <a:cubicBezTo>
                    <a:pt x="26705" y="11678"/>
                    <a:pt x="26352" y="8808"/>
                    <a:pt x="24387" y="7175"/>
                  </a:cubicBezTo>
                  <a:cubicBezTo>
                    <a:pt x="23218" y="6182"/>
                    <a:pt x="21629" y="5807"/>
                    <a:pt x="20459" y="4836"/>
                  </a:cubicBezTo>
                  <a:cubicBezTo>
                    <a:pt x="19687" y="4196"/>
                    <a:pt x="19135" y="3357"/>
                    <a:pt x="18561" y="2541"/>
                  </a:cubicBezTo>
                  <a:cubicBezTo>
                    <a:pt x="17921" y="1592"/>
                    <a:pt x="17281" y="599"/>
                    <a:pt x="16156" y="223"/>
                  </a:cubicBezTo>
                  <a:cubicBezTo>
                    <a:pt x="15690" y="68"/>
                    <a:pt x="15215" y="1"/>
                    <a:pt x="14741" y="1"/>
                  </a:cubicBezTo>
                  <a:close/>
                </a:path>
              </a:pathLst>
            </a:custGeom>
            <a:solidFill>
              <a:srgbClr val="AD4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6"/>
            <p:cNvSpPr/>
            <p:nvPr/>
          </p:nvSpPr>
          <p:spPr>
            <a:xfrm>
              <a:off x="1942075" y="1048875"/>
              <a:ext cx="654925" cy="818025"/>
            </a:xfrm>
            <a:custGeom>
              <a:avLst/>
              <a:gdLst/>
              <a:ahLst/>
              <a:cxnLst/>
              <a:rect l="l" t="t" r="r" b="b"/>
              <a:pathLst>
                <a:path w="26197" h="32721" extrusionOk="0">
                  <a:moveTo>
                    <a:pt x="22333" y="0"/>
                  </a:moveTo>
                  <a:cubicBezTo>
                    <a:pt x="21861" y="0"/>
                    <a:pt x="21334" y="67"/>
                    <a:pt x="20746" y="211"/>
                  </a:cubicBezTo>
                  <a:cubicBezTo>
                    <a:pt x="18936" y="652"/>
                    <a:pt x="8078" y="13232"/>
                    <a:pt x="2914" y="22369"/>
                  </a:cubicBezTo>
                  <a:cubicBezTo>
                    <a:pt x="1126" y="25547"/>
                    <a:pt x="0" y="28305"/>
                    <a:pt x="199" y="29983"/>
                  </a:cubicBezTo>
                  <a:cubicBezTo>
                    <a:pt x="428" y="31974"/>
                    <a:pt x="1534" y="32720"/>
                    <a:pt x="3012" y="32720"/>
                  </a:cubicBezTo>
                  <a:cubicBezTo>
                    <a:pt x="5662" y="32720"/>
                    <a:pt x="9506" y="30320"/>
                    <a:pt x="11631" y="28394"/>
                  </a:cubicBezTo>
                  <a:cubicBezTo>
                    <a:pt x="13375" y="26805"/>
                    <a:pt x="17104" y="22015"/>
                    <a:pt x="20238" y="17822"/>
                  </a:cubicBezTo>
                  <a:cubicBezTo>
                    <a:pt x="21452" y="16211"/>
                    <a:pt x="22555" y="14688"/>
                    <a:pt x="23438" y="13497"/>
                  </a:cubicBezTo>
                  <a:cubicBezTo>
                    <a:pt x="25248" y="11025"/>
                    <a:pt x="26197" y="8045"/>
                    <a:pt x="26109" y="5000"/>
                  </a:cubicBezTo>
                  <a:cubicBezTo>
                    <a:pt x="26014" y="2443"/>
                    <a:pt x="25188" y="0"/>
                    <a:pt x="22333"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6"/>
            <p:cNvSpPr/>
            <p:nvPr/>
          </p:nvSpPr>
          <p:spPr>
            <a:xfrm>
              <a:off x="3276725" y="1051200"/>
              <a:ext cx="361400" cy="865725"/>
            </a:xfrm>
            <a:custGeom>
              <a:avLst/>
              <a:gdLst/>
              <a:ahLst/>
              <a:cxnLst/>
              <a:rect l="l" t="t" r="r" b="b"/>
              <a:pathLst>
                <a:path w="14456" h="34629" extrusionOk="0">
                  <a:moveTo>
                    <a:pt x="955" y="1"/>
                  </a:moveTo>
                  <a:cubicBezTo>
                    <a:pt x="448" y="1"/>
                    <a:pt x="130" y="268"/>
                    <a:pt x="111" y="890"/>
                  </a:cubicBezTo>
                  <a:cubicBezTo>
                    <a:pt x="22" y="3428"/>
                    <a:pt x="0" y="5856"/>
                    <a:pt x="45" y="8173"/>
                  </a:cubicBezTo>
                  <a:cubicBezTo>
                    <a:pt x="354" y="22938"/>
                    <a:pt x="3200" y="32781"/>
                    <a:pt x="5562" y="33796"/>
                  </a:cubicBezTo>
                  <a:cubicBezTo>
                    <a:pt x="6600" y="34239"/>
                    <a:pt x="7859" y="34629"/>
                    <a:pt x="9109" y="34629"/>
                  </a:cubicBezTo>
                  <a:cubicBezTo>
                    <a:pt x="11155" y="34629"/>
                    <a:pt x="13174" y="33584"/>
                    <a:pt x="14147" y="30022"/>
                  </a:cubicBezTo>
                  <a:cubicBezTo>
                    <a:pt x="14456" y="28919"/>
                    <a:pt x="13970" y="25763"/>
                    <a:pt x="13176" y="22055"/>
                  </a:cubicBezTo>
                  <a:cubicBezTo>
                    <a:pt x="11918" y="16162"/>
                    <a:pt x="9799" y="8924"/>
                    <a:pt x="8696" y="6606"/>
                  </a:cubicBezTo>
                  <a:cubicBezTo>
                    <a:pt x="7255" y="3638"/>
                    <a:pt x="2824" y="1"/>
                    <a:pt x="955"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6"/>
            <p:cNvSpPr/>
            <p:nvPr/>
          </p:nvSpPr>
          <p:spPr>
            <a:xfrm>
              <a:off x="3260175" y="5137550"/>
              <a:ext cx="805000" cy="317275"/>
            </a:xfrm>
            <a:custGeom>
              <a:avLst/>
              <a:gdLst/>
              <a:ahLst/>
              <a:cxnLst/>
              <a:rect l="l" t="t" r="r" b="b"/>
              <a:pathLst>
                <a:path w="32200" h="12691" extrusionOk="0">
                  <a:moveTo>
                    <a:pt x="12139" y="0"/>
                  </a:moveTo>
                  <a:lnTo>
                    <a:pt x="0" y="949"/>
                  </a:lnTo>
                  <a:lnTo>
                    <a:pt x="883" y="6974"/>
                  </a:lnTo>
                  <a:lnTo>
                    <a:pt x="1722" y="12690"/>
                  </a:lnTo>
                  <a:lnTo>
                    <a:pt x="32200" y="12690"/>
                  </a:lnTo>
                  <a:cubicBezTo>
                    <a:pt x="32200" y="12690"/>
                    <a:pt x="30037" y="8938"/>
                    <a:pt x="24961" y="7835"/>
                  </a:cubicBezTo>
                  <a:cubicBezTo>
                    <a:pt x="22776" y="7394"/>
                    <a:pt x="20613" y="6731"/>
                    <a:pt x="18561" y="5871"/>
                  </a:cubicBezTo>
                  <a:cubicBezTo>
                    <a:pt x="12337" y="3200"/>
                    <a:pt x="12139" y="0"/>
                    <a:pt x="12139"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6"/>
            <p:cNvSpPr/>
            <p:nvPr/>
          </p:nvSpPr>
          <p:spPr>
            <a:xfrm>
              <a:off x="3282250" y="5284300"/>
              <a:ext cx="782925" cy="170525"/>
            </a:xfrm>
            <a:custGeom>
              <a:avLst/>
              <a:gdLst/>
              <a:ahLst/>
              <a:cxnLst/>
              <a:rect l="l" t="t" r="r" b="b"/>
              <a:pathLst>
                <a:path w="31317" h="6821" extrusionOk="0">
                  <a:moveTo>
                    <a:pt x="17678" y="1"/>
                  </a:moveTo>
                  <a:cubicBezTo>
                    <a:pt x="16486" y="1303"/>
                    <a:pt x="15272" y="2892"/>
                    <a:pt x="14698" y="4503"/>
                  </a:cubicBezTo>
                  <a:cubicBezTo>
                    <a:pt x="7393" y="3863"/>
                    <a:pt x="2891" y="1943"/>
                    <a:pt x="0" y="1104"/>
                  </a:cubicBezTo>
                  <a:lnTo>
                    <a:pt x="0" y="1104"/>
                  </a:lnTo>
                  <a:lnTo>
                    <a:pt x="839" y="6820"/>
                  </a:lnTo>
                  <a:lnTo>
                    <a:pt x="31317" y="6820"/>
                  </a:lnTo>
                  <a:cubicBezTo>
                    <a:pt x="31317" y="6820"/>
                    <a:pt x="29154" y="3068"/>
                    <a:pt x="24078" y="1965"/>
                  </a:cubicBezTo>
                  <a:cubicBezTo>
                    <a:pt x="21893" y="1524"/>
                    <a:pt x="19730" y="861"/>
                    <a:pt x="1767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6"/>
            <p:cNvSpPr/>
            <p:nvPr/>
          </p:nvSpPr>
          <p:spPr>
            <a:xfrm>
              <a:off x="2942925" y="2502450"/>
              <a:ext cx="727750" cy="2829325"/>
            </a:xfrm>
            <a:custGeom>
              <a:avLst/>
              <a:gdLst/>
              <a:ahLst/>
              <a:cxnLst/>
              <a:rect l="l" t="t" r="r" b="b"/>
              <a:pathLst>
                <a:path w="29110" h="113173" extrusionOk="0">
                  <a:moveTo>
                    <a:pt x="19841" y="0"/>
                  </a:moveTo>
                  <a:lnTo>
                    <a:pt x="0" y="221"/>
                  </a:lnTo>
                  <a:lnTo>
                    <a:pt x="640" y="7592"/>
                  </a:lnTo>
                  <a:lnTo>
                    <a:pt x="9976" y="113173"/>
                  </a:lnTo>
                  <a:lnTo>
                    <a:pt x="29110" y="106508"/>
                  </a:lnTo>
                  <a:lnTo>
                    <a:pt x="20503" y="7592"/>
                  </a:lnTo>
                  <a:lnTo>
                    <a:pt x="19841"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6"/>
            <p:cNvSpPr/>
            <p:nvPr/>
          </p:nvSpPr>
          <p:spPr>
            <a:xfrm>
              <a:off x="2942925" y="2502450"/>
              <a:ext cx="512575" cy="189825"/>
            </a:xfrm>
            <a:custGeom>
              <a:avLst/>
              <a:gdLst/>
              <a:ahLst/>
              <a:cxnLst/>
              <a:rect l="l" t="t" r="r" b="b"/>
              <a:pathLst>
                <a:path w="20503" h="7593" extrusionOk="0">
                  <a:moveTo>
                    <a:pt x="19841" y="0"/>
                  </a:moveTo>
                  <a:lnTo>
                    <a:pt x="0" y="221"/>
                  </a:lnTo>
                  <a:lnTo>
                    <a:pt x="640" y="7592"/>
                  </a:lnTo>
                  <a:lnTo>
                    <a:pt x="20503" y="7592"/>
                  </a:lnTo>
                  <a:lnTo>
                    <a:pt x="19841"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6"/>
            <p:cNvSpPr/>
            <p:nvPr/>
          </p:nvSpPr>
          <p:spPr>
            <a:xfrm>
              <a:off x="2112000" y="5137550"/>
              <a:ext cx="772475" cy="317275"/>
            </a:xfrm>
            <a:custGeom>
              <a:avLst/>
              <a:gdLst/>
              <a:ahLst/>
              <a:cxnLst/>
              <a:rect l="l" t="t" r="r" b="b"/>
              <a:pathLst>
                <a:path w="30899" h="12691" extrusionOk="0">
                  <a:moveTo>
                    <a:pt x="18650" y="0"/>
                  </a:moveTo>
                  <a:cubicBezTo>
                    <a:pt x="18650" y="0"/>
                    <a:pt x="18804" y="3200"/>
                    <a:pt x="12889" y="5871"/>
                  </a:cubicBezTo>
                  <a:cubicBezTo>
                    <a:pt x="10903" y="6731"/>
                    <a:pt x="8829" y="7394"/>
                    <a:pt x="6688" y="7835"/>
                  </a:cubicBezTo>
                  <a:cubicBezTo>
                    <a:pt x="1744" y="8938"/>
                    <a:pt x="1" y="12690"/>
                    <a:pt x="1" y="12690"/>
                  </a:cubicBezTo>
                  <a:lnTo>
                    <a:pt x="30457" y="12690"/>
                  </a:lnTo>
                  <a:lnTo>
                    <a:pt x="30677" y="6974"/>
                  </a:lnTo>
                  <a:lnTo>
                    <a:pt x="30898" y="949"/>
                  </a:lnTo>
                  <a:lnTo>
                    <a:pt x="18650"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6"/>
            <p:cNvSpPr/>
            <p:nvPr/>
          </p:nvSpPr>
          <p:spPr>
            <a:xfrm>
              <a:off x="2112000" y="5284300"/>
              <a:ext cx="766950" cy="170525"/>
            </a:xfrm>
            <a:custGeom>
              <a:avLst/>
              <a:gdLst/>
              <a:ahLst/>
              <a:cxnLst/>
              <a:rect l="l" t="t" r="r" b="b"/>
              <a:pathLst>
                <a:path w="30678" h="6821" extrusionOk="0">
                  <a:moveTo>
                    <a:pt x="12889" y="1"/>
                  </a:moveTo>
                  <a:cubicBezTo>
                    <a:pt x="10903" y="861"/>
                    <a:pt x="8829" y="1524"/>
                    <a:pt x="6688" y="1965"/>
                  </a:cubicBezTo>
                  <a:cubicBezTo>
                    <a:pt x="1744" y="3068"/>
                    <a:pt x="1" y="6820"/>
                    <a:pt x="1" y="6820"/>
                  </a:cubicBezTo>
                  <a:lnTo>
                    <a:pt x="30457" y="6820"/>
                  </a:lnTo>
                  <a:lnTo>
                    <a:pt x="30677" y="1104"/>
                  </a:lnTo>
                  <a:lnTo>
                    <a:pt x="30677" y="1104"/>
                  </a:lnTo>
                  <a:cubicBezTo>
                    <a:pt x="27875" y="1943"/>
                    <a:pt x="23593" y="3863"/>
                    <a:pt x="16354" y="4503"/>
                  </a:cubicBezTo>
                  <a:cubicBezTo>
                    <a:pt x="15604" y="2914"/>
                    <a:pt x="14214" y="1303"/>
                    <a:pt x="12889"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6"/>
            <p:cNvSpPr/>
            <p:nvPr/>
          </p:nvSpPr>
          <p:spPr>
            <a:xfrm>
              <a:off x="2411050" y="2502450"/>
              <a:ext cx="560025" cy="2829325"/>
            </a:xfrm>
            <a:custGeom>
              <a:avLst/>
              <a:gdLst/>
              <a:ahLst/>
              <a:cxnLst/>
              <a:rect l="l" t="t" r="r" b="b"/>
              <a:pathLst>
                <a:path w="22401" h="113173" extrusionOk="0">
                  <a:moveTo>
                    <a:pt x="0" y="0"/>
                  </a:moveTo>
                  <a:lnTo>
                    <a:pt x="177" y="7592"/>
                  </a:lnTo>
                  <a:lnTo>
                    <a:pt x="2538" y="106508"/>
                  </a:lnTo>
                  <a:lnTo>
                    <a:pt x="22401" y="113173"/>
                  </a:lnTo>
                  <a:lnTo>
                    <a:pt x="22401" y="113173"/>
                  </a:lnTo>
                  <a:lnTo>
                    <a:pt x="20017" y="7592"/>
                  </a:lnTo>
                  <a:lnTo>
                    <a:pt x="19863" y="221"/>
                  </a:lnTo>
                  <a:lnTo>
                    <a:pt x="0"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6"/>
            <p:cNvSpPr/>
            <p:nvPr/>
          </p:nvSpPr>
          <p:spPr>
            <a:xfrm>
              <a:off x="2411050" y="2502450"/>
              <a:ext cx="500450" cy="189825"/>
            </a:xfrm>
            <a:custGeom>
              <a:avLst/>
              <a:gdLst/>
              <a:ahLst/>
              <a:cxnLst/>
              <a:rect l="l" t="t" r="r" b="b"/>
              <a:pathLst>
                <a:path w="20018" h="7593" extrusionOk="0">
                  <a:moveTo>
                    <a:pt x="0" y="0"/>
                  </a:moveTo>
                  <a:lnTo>
                    <a:pt x="177" y="7592"/>
                  </a:lnTo>
                  <a:lnTo>
                    <a:pt x="20017" y="7592"/>
                  </a:lnTo>
                  <a:lnTo>
                    <a:pt x="19863" y="221"/>
                  </a:ln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6"/>
            <p:cNvSpPr/>
            <p:nvPr/>
          </p:nvSpPr>
          <p:spPr>
            <a:xfrm>
              <a:off x="2346500" y="974125"/>
              <a:ext cx="1157550" cy="1572475"/>
            </a:xfrm>
            <a:custGeom>
              <a:avLst/>
              <a:gdLst/>
              <a:ahLst/>
              <a:cxnLst/>
              <a:rect l="l" t="t" r="r" b="b"/>
              <a:pathLst>
                <a:path w="46302" h="62899" extrusionOk="0">
                  <a:moveTo>
                    <a:pt x="14147" y="1"/>
                  </a:moveTo>
                  <a:cubicBezTo>
                    <a:pt x="14147" y="1"/>
                    <a:pt x="13441" y="89"/>
                    <a:pt x="12403" y="288"/>
                  </a:cubicBezTo>
                  <a:cubicBezTo>
                    <a:pt x="9954" y="729"/>
                    <a:pt x="5628" y="1744"/>
                    <a:pt x="4569" y="3201"/>
                  </a:cubicBezTo>
                  <a:cubicBezTo>
                    <a:pt x="3046" y="5297"/>
                    <a:pt x="7835" y="29155"/>
                    <a:pt x="7835" y="29155"/>
                  </a:cubicBezTo>
                  <a:cubicBezTo>
                    <a:pt x="7835" y="29155"/>
                    <a:pt x="0" y="55064"/>
                    <a:pt x="1060" y="62899"/>
                  </a:cubicBezTo>
                  <a:lnTo>
                    <a:pt x="46258" y="62899"/>
                  </a:lnTo>
                  <a:cubicBezTo>
                    <a:pt x="46302" y="61398"/>
                    <a:pt x="46214" y="59919"/>
                    <a:pt x="45971" y="58441"/>
                  </a:cubicBezTo>
                  <a:cubicBezTo>
                    <a:pt x="45574" y="56123"/>
                    <a:pt x="38975" y="34738"/>
                    <a:pt x="37629" y="31185"/>
                  </a:cubicBezTo>
                  <a:cubicBezTo>
                    <a:pt x="39549" y="21364"/>
                    <a:pt x="40100" y="5915"/>
                    <a:pt x="39769" y="4106"/>
                  </a:cubicBezTo>
                  <a:cubicBezTo>
                    <a:pt x="39438" y="2296"/>
                    <a:pt x="35929" y="1391"/>
                    <a:pt x="34296" y="1060"/>
                  </a:cubicBezTo>
                  <a:cubicBezTo>
                    <a:pt x="33502" y="906"/>
                    <a:pt x="32332" y="729"/>
                    <a:pt x="31339" y="575"/>
                  </a:cubicBezTo>
                  <a:cubicBezTo>
                    <a:pt x="30258" y="442"/>
                    <a:pt x="29397" y="332"/>
                    <a:pt x="29397" y="332"/>
                  </a:cubicBezTo>
                  <a:lnTo>
                    <a:pt x="14147"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6"/>
            <p:cNvSpPr/>
            <p:nvPr/>
          </p:nvSpPr>
          <p:spPr>
            <a:xfrm>
              <a:off x="3073675" y="2140500"/>
              <a:ext cx="235625" cy="269800"/>
            </a:xfrm>
            <a:custGeom>
              <a:avLst/>
              <a:gdLst/>
              <a:ahLst/>
              <a:cxnLst/>
              <a:rect l="l" t="t" r="r" b="b"/>
              <a:pathLst>
                <a:path w="9425" h="10792" extrusionOk="0">
                  <a:moveTo>
                    <a:pt x="1" y="1"/>
                  </a:moveTo>
                  <a:lnTo>
                    <a:pt x="1" y="7504"/>
                  </a:lnTo>
                  <a:cubicBezTo>
                    <a:pt x="1" y="7504"/>
                    <a:pt x="222" y="9711"/>
                    <a:pt x="3135" y="10550"/>
                  </a:cubicBezTo>
                  <a:cubicBezTo>
                    <a:pt x="3721" y="10717"/>
                    <a:pt x="4299" y="10792"/>
                    <a:pt x="4852" y="10792"/>
                  </a:cubicBezTo>
                  <a:cubicBezTo>
                    <a:pt x="7066" y="10792"/>
                    <a:pt x="8864" y="9601"/>
                    <a:pt x="9093" y="8453"/>
                  </a:cubicBezTo>
                  <a:cubicBezTo>
                    <a:pt x="9425" y="6886"/>
                    <a:pt x="9226" y="354"/>
                    <a:pt x="9204" y="199"/>
                  </a:cubicBezTo>
                  <a:lnTo>
                    <a:pt x="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6"/>
            <p:cNvSpPr/>
            <p:nvPr/>
          </p:nvSpPr>
          <p:spPr>
            <a:xfrm>
              <a:off x="2529675" y="2140500"/>
              <a:ext cx="235050" cy="269800"/>
            </a:xfrm>
            <a:custGeom>
              <a:avLst/>
              <a:gdLst/>
              <a:ahLst/>
              <a:cxnLst/>
              <a:rect l="l" t="t" r="r" b="b"/>
              <a:pathLst>
                <a:path w="9402" h="10792" extrusionOk="0">
                  <a:moveTo>
                    <a:pt x="0" y="1"/>
                  </a:moveTo>
                  <a:lnTo>
                    <a:pt x="0" y="7504"/>
                  </a:lnTo>
                  <a:cubicBezTo>
                    <a:pt x="0" y="7504"/>
                    <a:pt x="199" y="9711"/>
                    <a:pt x="3134" y="10550"/>
                  </a:cubicBezTo>
                  <a:cubicBezTo>
                    <a:pt x="3716" y="10717"/>
                    <a:pt x="4292" y="10792"/>
                    <a:pt x="4843" y="10792"/>
                  </a:cubicBezTo>
                  <a:cubicBezTo>
                    <a:pt x="7051" y="10792"/>
                    <a:pt x="8863" y="9601"/>
                    <a:pt x="9093" y="8453"/>
                  </a:cubicBezTo>
                  <a:cubicBezTo>
                    <a:pt x="9402" y="6886"/>
                    <a:pt x="9225" y="354"/>
                    <a:pt x="9203" y="199"/>
                  </a:cubicBezTo>
                  <a:lnTo>
                    <a:pt x="0"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6"/>
            <p:cNvSpPr/>
            <p:nvPr/>
          </p:nvSpPr>
          <p:spPr>
            <a:xfrm>
              <a:off x="2656575" y="974125"/>
              <a:ext cx="473400" cy="299625"/>
            </a:xfrm>
            <a:custGeom>
              <a:avLst/>
              <a:gdLst/>
              <a:ahLst/>
              <a:cxnLst/>
              <a:rect l="l" t="t" r="r" b="b"/>
              <a:pathLst>
                <a:path w="18936" h="11985" extrusionOk="0">
                  <a:moveTo>
                    <a:pt x="1722" y="1"/>
                  </a:moveTo>
                  <a:cubicBezTo>
                    <a:pt x="1722" y="1"/>
                    <a:pt x="1038" y="89"/>
                    <a:pt x="0" y="288"/>
                  </a:cubicBezTo>
                  <a:cubicBezTo>
                    <a:pt x="376" y="2936"/>
                    <a:pt x="4326" y="10793"/>
                    <a:pt x="9512" y="11984"/>
                  </a:cubicBezTo>
                  <a:cubicBezTo>
                    <a:pt x="15250" y="9689"/>
                    <a:pt x="18495" y="4481"/>
                    <a:pt x="18936" y="575"/>
                  </a:cubicBezTo>
                  <a:cubicBezTo>
                    <a:pt x="17855" y="442"/>
                    <a:pt x="16994" y="332"/>
                    <a:pt x="16994" y="332"/>
                  </a:cubicBezTo>
                  <a:lnTo>
                    <a:pt x="1722"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6"/>
            <p:cNvSpPr/>
            <p:nvPr/>
          </p:nvSpPr>
          <p:spPr>
            <a:xfrm>
              <a:off x="3183475" y="1337175"/>
              <a:ext cx="128575" cy="113675"/>
            </a:xfrm>
            <a:custGeom>
              <a:avLst/>
              <a:gdLst/>
              <a:ahLst/>
              <a:cxnLst/>
              <a:rect l="l" t="t" r="r" b="b"/>
              <a:pathLst>
                <a:path w="5143" h="4547" extrusionOk="0">
                  <a:moveTo>
                    <a:pt x="3664" y="0"/>
                  </a:moveTo>
                  <a:lnTo>
                    <a:pt x="1" y="221"/>
                  </a:lnTo>
                  <a:lnTo>
                    <a:pt x="1832" y="4547"/>
                  </a:lnTo>
                  <a:lnTo>
                    <a:pt x="5143" y="2472"/>
                  </a:lnTo>
                  <a:lnTo>
                    <a:pt x="3664"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6"/>
            <p:cNvSpPr/>
            <p:nvPr/>
          </p:nvSpPr>
          <p:spPr>
            <a:xfrm>
              <a:off x="3011900" y="1168000"/>
              <a:ext cx="268150" cy="204900"/>
            </a:xfrm>
            <a:custGeom>
              <a:avLst/>
              <a:gdLst/>
              <a:ahLst/>
              <a:cxnLst/>
              <a:rect l="l" t="t" r="r" b="b"/>
              <a:pathLst>
                <a:path w="10726" h="8196" extrusionOk="0">
                  <a:moveTo>
                    <a:pt x="5219" y="0"/>
                  </a:moveTo>
                  <a:cubicBezTo>
                    <a:pt x="4283" y="0"/>
                    <a:pt x="3009" y="279"/>
                    <a:pt x="2604" y="522"/>
                  </a:cubicBezTo>
                  <a:cubicBezTo>
                    <a:pt x="2030" y="875"/>
                    <a:pt x="1876" y="2000"/>
                    <a:pt x="1589" y="2221"/>
                  </a:cubicBezTo>
                  <a:cubicBezTo>
                    <a:pt x="1302" y="2442"/>
                    <a:pt x="0" y="2795"/>
                    <a:pt x="0" y="3126"/>
                  </a:cubicBezTo>
                  <a:cubicBezTo>
                    <a:pt x="0" y="3409"/>
                    <a:pt x="498" y="3804"/>
                    <a:pt x="1344" y="3804"/>
                  </a:cubicBezTo>
                  <a:cubicBezTo>
                    <a:pt x="1489" y="3804"/>
                    <a:pt x="1645" y="3792"/>
                    <a:pt x="1810" y="3766"/>
                  </a:cubicBezTo>
                  <a:cubicBezTo>
                    <a:pt x="2935" y="3612"/>
                    <a:pt x="3686" y="1824"/>
                    <a:pt x="3686" y="1824"/>
                  </a:cubicBezTo>
                  <a:lnTo>
                    <a:pt x="4855" y="1691"/>
                  </a:lnTo>
                  <a:cubicBezTo>
                    <a:pt x="4855" y="1691"/>
                    <a:pt x="5407" y="6348"/>
                    <a:pt x="5959" y="6878"/>
                  </a:cubicBezTo>
                  <a:cubicBezTo>
                    <a:pt x="6047" y="6966"/>
                    <a:pt x="6753" y="8003"/>
                    <a:pt x="7857" y="8180"/>
                  </a:cubicBezTo>
                  <a:cubicBezTo>
                    <a:pt x="7932" y="8190"/>
                    <a:pt x="8008" y="8195"/>
                    <a:pt x="8086" y="8195"/>
                  </a:cubicBezTo>
                  <a:cubicBezTo>
                    <a:pt x="9141" y="8195"/>
                    <a:pt x="10342" y="7261"/>
                    <a:pt x="10527" y="6767"/>
                  </a:cubicBezTo>
                  <a:cubicBezTo>
                    <a:pt x="10726" y="6216"/>
                    <a:pt x="6775" y="478"/>
                    <a:pt x="6047" y="125"/>
                  </a:cubicBezTo>
                  <a:cubicBezTo>
                    <a:pt x="5854" y="37"/>
                    <a:pt x="5559" y="0"/>
                    <a:pt x="5219"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6"/>
            <p:cNvSpPr/>
            <p:nvPr/>
          </p:nvSpPr>
          <p:spPr>
            <a:xfrm>
              <a:off x="3031750" y="1111325"/>
              <a:ext cx="78375" cy="321900"/>
            </a:xfrm>
            <a:custGeom>
              <a:avLst/>
              <a:gdLst/>
              <a:ahLst/>
              <a:cxnLst/>
              <a:rect l="l" t="t" r="r" b="b"/>
              <a:pathLst>
                <a:path w="3135" h="12876" extrusionOk="0">
                  <a:moveTo>
                    <a:pt x="2338" y="1"/>
                  </a:moveTo>
                  <a:cubicBezTo>
                    <a:pt x="2002" y="1"/>
                    <a:pt x="1744" y="207"/>
                    <a:pt x="1744" y="207"/>
                  </a:cubicBezTo>
                  <a:cubicBezTo>
                    <a:pt x="1744" y="207"/>
                    <a:pt x="1" y="10359"/>
                    <a:pt x="1" y="10668"/>
                  </a:cubicBezTo>
                  <a:cubicBezTo>
                    <a:pt x="1" y="10973"/>
                    <a:pt x="259" y="12875"/>
                    <a:pt x="500" y="12875"/>
                  </a:cubicBezTo>
                  <a:cubicBezTo>
                    <a:pt x="503" y="12875"/>
                    <a:pt x="505" y="12875"/>
                    <a:pt x="508" y="12875"/>
                  </a:cubicBezTo>
                  <a:cubicBezTo>
                    <a:pt x="773" y="12808"/>
                    <a:pt x="1612" y="11065"/>
                    <a:pt x="1612" y="11065"/>
                  </a:cubicBezTo>
                  <a:cubicBezTo>
                    <a:pt x="1612" y="11065"/>
                    <a:pt x="2825" y="3451"/>
                    <a:pt x="3134" y="494"/>
                  </a:cubicBezTo>
                  <a:cubicBezTo>
                    <a:pt x="2873" y="111"/>
                    <a:pt x="2584" y="1"/>
                    <a:pt x="2338"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6"/>
            <p:cNvSpPr/>
            <p:nvPr/>
          </p:nvSpPr>
          <p:spPr>
            <a:xfrm>
              <a:off x="3029550" y="1183225"/>
              <a:ext cx="217950" cy="174425"/>
            </a:xfrm>
            <a:custGeom>
              <a:avLst/>
              <a:gdLst/>
              <a:ahLst/>
              <a:cxnLst/>
              <a:rect l="l" t="t" r="r" b="b"/>
              <a:pathLst>
                <a:path w="8718" h="6977" extrusionOk="0">
                  <a:moveTo>
                    <a:pt x="4607" y="0"/>
                  </a:moveTo>
                  <a:cubicBezTo>
                    <a:pt x="3735" y="0"/>
                    <a:pt x="965" y="1954"/>
                    <a:pt x="375" y="2914"/>
                  </a:cubicBezTo>
                  <a:cubicBezTo>
                    <a:pt x="0" y="3510"/>
                    <a:pt x="331" y="3907"/>
                    <a:pt x="640" y="4128"/>
                  </a:cubicBezTo>
                  <a:cubicBezTo>
                    <a:pt x="773" y="4194"/>
                    <a:pt x="883" y="4260"/>
                    <a:pt x="1015" y="4327"/>
                  </a:cubicBezTo>
                  <a:cubicBezTo>
                    <a:pt x="1015" y="4327"/>
                    <a:pt x="905" y="5187"/>
                    <a:pt x="1700" y="5276"/>
                  </a:cubicBezTo>
                  <a:cubicBezTo>
                    <a:pt x="1782" y="5285"/>
                    <a:pt x="1860" y="5290"/>
                    <a:pt x="1938" y="5290"/>
                  </a:cubicBezTo>
                  <a:cubicBezTo>
                    <a:pt x="2048" y="5290"/>
                    <a:pt x="2157" y="5279"/>
                    <a:pt x="2273" y="5254"/>
                  </a:cubicBezTo>
                  <a:cubicBezTo>
                    <a:pt x="2498" y="5926"/>
                    <a:pt x="2817" y="6108"/>
                    <a:pt x="3257" y="6108"/>
                  </a:cubicBezTo>
                  <a:cubicBezTo>
                    <a:pt x="3337" y="6108"/>
                    <a:pt x="3421" y="6102"/>
                    <a:pt x="3509" y="6092"/>
                  </a:cubicBezTo>
                  <a:cubicBezTo>
                    <a:pt x="3598" y="6313"/>
                    <a:pt x="3752" y="6490"/>
                    <a:pt x="3907" y="6644"/>
                  </a:cubicBezTo>
                  <a:cubicBezTo>
                    <a:pt x="4127" y="6843"/>
                    <a:pt x="4392" y="6953"/>
                    <a:pt x="4657" y="6975"/>
                  </a:cubicBezTo>
                  <a:cubicBezTo>
                    <a:pt x="4664" y="6976"/>
                    <a:pt x="4672" y="6976"/>
                    <a:pt x="4681" y="6976"/>
                  </a:cubicBezTo>
                  <a:cubicBezTo>
                    <a:pt x="5176" y="6976"/>
                    <a:pt x="7996" y="5753"/>
                    <a:pt x="8365" y="5276"/>
                  </a:cubicBezTo>
                  <a:cubicBezTo>
                    <a:pt x="8718" y="4790"/>
                    <a:pt x="5738" y="67"/>
                    <a:pt x="4635" y="1"/>
                  </a:cubicBezTo>
                  <a:cubicBezTo>
                    <a:pt x="4626" y="1"/>
                    <a:pt x="4616" y="0"/>
                    <a:pt x="460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6"/>
            <p:cNvSpPr/>
            <p:nvPr/>
          </p:nvSpPr>
          <p:spPr>
            <a:xfrm>
              <a:off x="3045550" y="1224625"/>
              <a:ext cx="112025" cy="66775"/>
            </a:xfrm>
            <a:custGeom>
              <a:avLst/>
              <a:gdLst/>
              <a:ahLst/>
              <a:cxnLst/>
              <a:rect l="l" t="t" r="r" b="b"/>
              <a:pathLst>
                <a:path w="4481" h="2671" extrusionOk="0">
                  <a:moveTo>
                    <a:pt x="4480" y="0"/>
                  </a:moveTo>
                  <a:cubicBezTo>
                    <a:pt x="4414" y="22"/>
                    <a:pt x="2737" y="398"/>
                    <a:pt x="2075" y="618"/>
                  </a:cubicBezTo>
                  <a:cubicBezTo>
                    <a:pt x="1192" y="993"/>
                    <a:pt x="486" y="1633"/>
                    <a:pt x="0" y="2472"/>
                  </a:cubicBezTo>
                  <a:cubicBezTo>
                    <a:pt x="133" y="2538"/>
                    <a:pt x="243" y="2604"/>
                    <a:pt x="375" y="2671"/>
                  </a:cubicBezTo>
                  <a:cubicBezTo>
                    <a:pt x="486" y="2384"/>
                    <a:pt x="1016" y="1942"/>
                    <a:pt x="1501" y="1589"/>
                  </a:cubicBezTo>
                  <a:cubicBezTo>
                    <a:pt x="1964" y="1236"/>
                    <a:pt x="4414" y="44"/>
                    <a:pt x="448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6"/>
            <p:cNvSpPr/>
            <p:nvPr/>
          </p:nvSpPr>
          <p:spPr>
            <a:xfrm>
              <a:off x="3072025" y="1267650"/>
              <a:ext cx="97675" cy="47850"/>
            </a:xfrm>
            <a:custGeom>
              <a:avLst/>
              <a:gdLst/>
              <a:ahLst/>
              <a:cxnLst/>
              <a:rect l="l" t="t" r="r" b="b"/>
              <a:pathLst>
                <a:path w="3907" h="1914" extrusionOk="0">
                  <a:moveTo>
                    <a:pt x="3907" y="1"/>
                  </a:moveTo>
                  <a:cubicBezTo>
                    <a:pt x="3863" y="1"/>
                    <a:pt x="1832" y="332"/>
                    <a:pt x="1016" y="950"/>
                  </a:cubicBezTo>
                  <a:cubicBezTo>
                    <a:pt x="641" y="1237"/>
                    <a:pt x="310" y="1546"/>
                    <a:pt x="1" y="1899"/>
                  </a:cubicBezTo>
                  <a:cubicBezTo>
                    <a:pt x="83" y="1908"/>
                    <a:pt x="161" y="1913"/>
                    <a:pt x="239" y="1913"/>
                  </a:cubicBezTo>
                  <a:cubicBezTo>
                    <a:pt x="349" y="1913"/>
                    <a:pt x="458" y="1902"/>
                    <a:pt x="574" y="1877"/>
                  </a:cubicBezTo>
                  <a:lnTo>
                    <a:pt x="3907"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6"/>
            <p:cNvSpPr/>
            <p:nvPr/>
          </p:nvSpPr>
          <p:spPr>
            <a:xfrm>
              <a:off x="3117275" y="1312350"/>
              <a:ext cx="64575" cy="36975"/>
            </a:xfrm>
            <a:custGeom>
              <a:avLst/>
              <a:gdLst/>
              <a:ahLst/>
              <a:cxnLst/>
              <a:rect l="l" t="t" r="r" b="b"/>
              <a:pathLst>
                <a:path w="2583" h="1479" extrusionOk="0">
                  <a:moveTo>
                    <a:pt x="2582" y="0"/>
                  </a:moveTo>
                  <a:lnTo>
                    <a:pt x="0" y="927"/>
                  </a:lnTo>
                  <a:cubicBezTo>
                    <a:pt x="89" y="1148"/>
                    <a:pt x="243" y="1325"/>
                    <a:pt x="398" y="1479"/>
                  </a:cubicBezTo>
                  <a:cubicBezTo>
                    <a:pt x="1324" y="1082"/>
                    <a:pt x="2582" y="0"/>
                    <a:pt x="258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6"/>
            <p:cNvSpPr/>
            <p:nvPr/>
          </p:nvSpPr>
          <p:spPr>
            <a:xfrm>
              <a:off x="3136025" y="1330550"/>
              <a:ext cx="512050" cy="599400"/>
            </a:xfrm>
            <a:custGeom>
              <a:avLst/>
              <a:gdLst/>
              <a:ahLst/>
              <a:cxnLst/>
              <a:rect l="l" t="t" r="r" b="b"/>
              <a:pathLst>
                <a:path w="20482" h="23976" extrusionOk="0">
                  <a:moveTo>
                    <a:pt x="7151" y="1"/>
                  </a:moveTo>
                  <a:lnTo>
                    <a:pt x="1" y="4282"/>
                  </a:lnTo>
                  <a:cubicBezTo>
                    <a:pt x="1" y="4282"/>
                    <a:pt x="7151" y="19885"/>
                    <a:pt x="8828" y="21651"/>
                  </a:cubicBezTo>
                  <a:cubicBezTo>
                    <a:pt x="10087" y="22959"/>
                    <a:pt x="12024" y="23976"/>
                    <a:pt x="14101" y="23976"/>
                  </a:cubicBezTo>
                  <a:cubicBezTo>
                    <a:pt x="14828" y="23976"/>
                    <a:pt x="15572" y="23851"/>
                    <a:pt x="16310" y="23571"/>
                  </a:cubicBezTo>
                  <a:cubicBezTo>
                    <a:pt x="19157" y="22512"/>
                    <a:pt x="20481" y="19576"/>
                    <a:pt x="19775" y="16641"/>
                  </a:cubicBezTo>
                  <a:cubicBezTo>
                    <a:pt x="19091" y="13706"/>
                    <a:pt x="7151" y="1"/>
                    <a:pt x="7151"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6"/>
            <p:cNvSpPr/>
            <p:nvPr/>
          </p:nvSpPr>
          <p:spPr>
            <a:xfrm>
              <a:off x="2579325" y="1325600"/>
              <a:ext cx="614100" cy="706225"/>
            </a:xfrm>
            <a:custGeom>
              <a:avLst/>
              <a:gdLst/>
              <a:ahLst/>
              <a:cxnLst/>
              <a:rect l="l" t="t" r="r" b="b"/>
              <a:pathLst>
                <a:path w="24564" h="28249" extrusionOk="0">
                  <a:moveTo>
                    <a:pt x="1" y="0"/>
                  </a:moveTo>
                  <a:lnTo>
                    <a:pt x="950" y="28249"/>
                  </a:lnTo>
                  <a:lnTo>
                    <a:pt x="23924" y="28249"/>
                  </a:lnTo>
                  <a:lnTo>
                    <a:pt x="24564" y="79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6"/>
            <p:cNvSpPr/>
            <p:nvPr/>
          </p:nvSpPr>
          <p:spPr>
            <a:xfrm>
              <a:off x="2433675" y="1429600"/>
              <a:ext cx="185950" cy="253425"/>
            </a:xfrm>
            <a:custGeom>
              <a:avLst/>
              <a:gdLst/>
              <a:ahLst/>
              <a:cxnLst/>
              <a:rect l="l" t="t" r="r" b="b"/>
              <a:pathLst>
                <a:path w="7438" h="10137" extrusionOk="0">
                  <a:moveTo>
                    <a:pt x="6144" y="0"/>
                  </a:moveTo>
                  <a:cubicBezTo>
                    <a:pt x="5769" y="0"/>
                    <a:pt x="5394" y="120"/>
                    <a:pt x="5076" y="342"/>
                  </a:cubicBezTo>
                  <a:cubicBezTo>
                    <a:pt x="4414" y="850"/>
                    <a:pt x="1369" y="4491"/>
                    <a:pt x="795" y="6014"/>
                  </a:cubicBezTo>
                  <a:cubicBezTo>
                    <a:pt x="221" y="7559"/>
                    <a:pt x="0" y="9324"/>
                    <a:pt x="905" y="9788"/>
                  </a:cubicBezTo>
                  <a:cubicBezTo>
                    <a:pt x="1332" y="10007"/>
                    <a:pt x="1818" y="10137"/>
                    <a:pt x="2361" y="10137"/>
                  </a:cubicBezTo>
                  <a:cubicBezTo>
                    <a:pt x="2968" y="10137"/>
                    <a:pt x="3646" y="9974"/>
                    <a:pt x="4392" y="9589"/>
                  </a:cubicBezTo>
                  <a:cubicBezTo>
                    <a:pt x="5805" y="8861"/>
                    <a:pt x="6356" y="6764"/>
                    <a:pt x="6356" y="6698"/>
                  </a:cubicBezTo>
                  <a:cubicBezTo>
                    <a:pt x="6356" y="6610"/>
                    <a:pt x="7438" y="1070"/>
                    <a:pt x="7438" y="1070"/>
                  </a:cubicBezTo>
                  <a:cubicBezTo>
                    <a:pt x="7438" y="1070"/>
                    <a:pt x="7151" y="210"/>
                    <a:pt x="6577" y="55"/>
                  </a:cubicBezTo>
                  <a:cubicBezTo>
                    <a:pt x="6435" y="18"/>
                    <a:pt x="6289" y="0"/>
                    <a:pt x="614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6"/>
            <p:cNvSpPr/>
            <p:nvPr/>
          </p:nvSpPr>
          <p:spPr>
            <a:xfrm>
              <a:off x="2555050" y="1430475"/>
              <a:ext cx="156175" cy="207575"/>
            </a:xfrm>
            <a:custGeom>
              <a:avLst/>
              <a:gdLst/>
              <a:ahLst/>
              <a:cxnLst/>
              <a:rect l="l" t="t" r="r" b="b"/>
              <a:pathLst>
                <a:path w="6247" h="8303" extrusionOk="0">
                  <a:moveTo>
                    <a:pt x="1860" y="1"/>
                  </a:moveTo>
                  <a:cubicBezTo>
                    <a:pt x="1807" y="1"/>
                    <a:pt x="1760" y="7"/>
                    <a:pt x="1722" y="20"/>
                  </a:cubicBezTo>
                  <a:cubicBezTo>
                    <a:pt x="1104" y="241"/>
                    <a:pt x="861" y="1102"/>
                    <a:pt x="1236" y="1344"/>
                  </a:cubicBezTo>
                  <a:cubicBezTo>
                    <a:pt x="883" y="1477"/>
                    <a:pt x="619" y="1808"/>
                    <a:pt x="574" y="2205"/>
                  </a:cubicBezTo>
                  <a:cubicBezTo>
                    <a:pt x="486" y="2602"/>
                    <a:pt x="1060" y="2911"/>
                    <a:pt x="1060" y="2911"/>
                  </a:cubicBezTo>
                  <a:cubicBezTo>
                    <a:pt x="773" y="3066"/>
                    <a:pt x="508" y="3242"/>
                    <a:pt x="265" y="3441"/>
                  </a:cubicBezTo>
                  <a:cubicBezTo>
                    <a:pt x="89" y="3684"/>
                    <a:pt x="310" y="4545"/>
                    <a:pt x="508" y="4655"/>
                  </a:cubicBezTo>
                  <a:cubicBezTo>
                    <a:pt x="243" y="5317"/>
                    <a:pt x="1" y="5648"/>
                    <a:pt x="89" y="5935"/>
                  </a:cubicBezTo>
                  <a:cubicBezTo>
                    <a:pt x="177" y="6244"/>
                    <a:pt x="1832" y="7745"/>
                    <a:pt x="2384" y="7965"/>
                  </a:cubicBezTo>
                  <a:cubicBezTo>
                    <a:pt x="2734" y="8113"/>
                    <a:pt x="3527" y="8302"/>
                    <a:pt x="4157" y="8302"/>
                  </a:cubicBezTo>
                  <a:cubicBezTo>
                    <a:pt x="4561" y="8302"/>
                    <a:pt x="4898" y="8225"/>
                    <a:pt x="5010" y="8009"/>
                  </a:cubicBezTo>
                  <a:cubicBezTo>
                    <a:pt x="5077" y="7943"/>
                    <a:pt x="5099" y="7833"/>
                    <a:pt x="5099" y="7745"/>
                  </a:cubicBezTo>
                  <a:cubicBezTo>
                    <a:pt x="5077" y="7391"/>
                    <a:pt x="4569" y="7237"/>
                    <a:pt x="4326" y="7149"/>
                  </a:cubicBezTo>
                  <a:cubicBezTo>
                    <a:pt x="3766" y="6825"/>
                    <a:pt x="3226" y="6460"/>
                    <a:pt x="2708" y="6073"/>
                  </a:cubicBezTo>
                  <a:lnTo>
                    <a:pt x="2708" y="6073"/>
                  </a:lnTo>
                  <a:cubicBezTo>
                    <a:pt x="2897" y="6150"/>
                    <a:pt x="3863" y="6701"/>
                    <a:pt x="4515" y="6701"/>
                  </a:cubicBezTo>
                  <a:cubicBezTo>
                    <a:pt x="4756" y="6701"/>
                    <a:pt x="4955" y="6625"/>
                    <a:pt x="5054" y="6420"/>
                  </a:cubicBezTo>
                  <a:cubicBezTo>
                    <a:pt x="5430" y="5626"/>
                    <a:pt x="3973" y="4831"/>
                    <a:pt x="3554" y="4589"/>
                  </a:cubicBezTo>
                  <a:cubicBezTo>
                    <a:pt x="3068" y="4236"/>
                    <a:pt x="2605" y="3860"/>
                    <a:pt x="2163" y="3441"/>
                  </a:cubicBezTo>
                  <a:lnTo>
                    <a:pt x="2163" y="3441"/>
                  </a:lnTo>
                  <a:cubicBezTo>
                    <a:pt x="2201" y="3460"/>
                    <a:pt x="3840" y="4256"/>
                    <a:pt x="4701" y="4256"/>
                  </a:cubicBezTo>
                  <a:cubicBezTo>
                    <a:pt x="4856" y="4256"/>
                    <a:pt x="4986" y="4230"/>
                    <a:pt x="5077" y="4169"/>
                  </a:cubicBezTo>
                  <a:cubicBezTo>
                    <a:pt x="5143" y="4125"/>
                    <a:pt x="5187" y="4059"/>
                    <a:pt x="5231" y="3993"/>
                  </a:cubicBezTo>
                  <a:cubicBezTo>
                    <a:pt x="5430" y="3551"/>
                    <a:pt x="4746" y="2911"/>
                    <a:pt x="4723" y="2889"/>
                  </a:cubicBezTo>
                  <a:cubicBezTo>
                    <a:pt x="4726" y="2889"/>
                    <a:pt x="4729" y="2888"/>
                    <a:pt x="4732" y="2888"/>
                  </a:cubicBezTo>
                  <a:cubicBezTo>
                    <a:pt x="4811" y="2888"/>
                    <a:pt x="5062" y="3073"/>
                    <a:pt x="5382" y="3073"/>
                  </a:cubicBezTo>
                  <a:cubicBezTo>
                    <a:pt x="5487" y="3073"/>
                    <a:pt x="5600" y="3053"/>
                    <a:pt x="5717" y="3000"/>
                  </a:cubicBezTo>
                  <a:cubicBezTo>
                    <a:pt x="6246" y="2757"/>
                    <a:pt x="6246" y="2029"/>
                    <a:pt x="5717" y="1808"/>
                  </a:cubicBezTo>
                  <a:cubicBezTo>
                    <a:pt x="5219" y="1538"/>
                    <a:pt x="2692" y="1"/>
                    <a:pt x="186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6"/>
            <p:cNvSpPr/>
            <p:nvPr/>
          </p:nvSpPr>
          <p:spPr>
            <a:xfrm>
              <a:off x="2599750" y="1466675"/>
              <a:ext cx="91050" cy="63625"/>
            </a:xfrm>
            <a:custGeom>
              <a:avLst/>
              <a:gdLst/>
              <a:ahLst/>
              <a:cxnLst/>
              <a:rect l="l" t="t" r="r" b="b"/>
              <a:pathLst>
                <a:path w="3642" h="2545" extrusionOk="0">
                  <a:moveTo>
                    <a:pt x="112" y="1"/>
                  </a:moveTo>
                  <a:cubicBezTo>
                    <a:pt x="64" y="1"/>
                    <a:pt x="26" y="9"/>
                    <a:pt x="0" y="29"/>
                  </a:cubicBezTo>
                  <a:cubicBezTo>
                    <a:pt x="574" y="382"/>
                    <a:pt x="2538" y="1618"/>
                    <a:pt x="3443" y="2545"/>
                  </a:cubicBezTo>
                  <a:cubicBezTo>
                    <a:pt x="3642" y="2103"/>
                    <a:pt x="2958" y="1463"/>
                    <a:pt x="2935" y="1441"/>
                  </a:cubicBezTo>
                  <a:cubicBezTo>
                    <a:pt x="2935" y="1441"/>
                    <a:pt x="717" y="1"/>
                    <a:pt x="11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6"/>
            <p:cNvSpPr/>
            <p:nvPr/>
          </p:nvSpPr>
          <p:spPr>
            <a:xfrm>
              <a:off x="2578775" y="1554550"/>
              <a:ext cx="103750" cy="69550"/>
            </a:xfrm>
            <a:custGeom>
              <a:avLst/>
              <a:gdLst/>
              <a:ahLst/>
              <a:cxnLst/>
              <a:rect l="l" t="t" r="r" b="b"/>
              <a:pathLst>
                <a:path w="4150" h="2782" extrusionOk="0">
                  <a:moveTo>
                    <a:pt x="1" y="1"/>
                  </a:moveTo>
                  <a:lnTo>
                    <a:pt x="1" y="1"/>
                  </a:lnTo>
                  <a:cubicBezTo>
                    <a:pt x="332" y="464"/>
                    <a:pt x="707" y="906"/>
                    <a:pt x="1104" y="1325"/>
                  </a:cubicBezTo>
                  <a:cubicBezTo>
                    <a:pt x="1678" y="2031"/>
                    <a:pt x="3355" y="2274"/>
                    <a:pt x="4150" y="2782"/>
                  </a:cubicBezTo>
                  <a:cubicBezTo>
                    <a:pt x="4105" y="2428"/>
                    <a:pt x="3620" y="2252"/>
                    <a:pt x="3377" y="2186"/>
                  </a:cubicBezTo>
                  <a:cubicBezTo>
                    <a:pt x="2803" y="1855"/>
                    <a:pt x="2252" y="1480"/>
                    <a:pt x="1722" y="1082"/>
                  </a:cubicBezTo>
                  <a:lnTo>
                    <a:pt x="1"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6"/>
            <p:cNvSpPr/>
            <p:nvPr/>
          </p:nvSpPr>
          <p:spPr>
            <a:xfrm>
              <a:off x="1927175" y="1550150"/>
              <a:ext cx="599200" cy="366400"/>
            </a:xfrm>
            <a:custGeom>
              <a:avLst/>
              <a:gdLst/>
              <a:ahLst/>
              <a:cxnLst/>
              <a:rect l="l" t="t" r="r" b="b"/>
              <a:pathLst>
                <a:path w="23968" h="14656" extrusionOk="0">
                  <a:moveTo>
                    <a:pt x="20856" y="0"/>
                  </a:moveTo>
                  <a:cubicBezTo>
                    <a:pt x="20856" y="0"/>
                    <a:pt x="2605" y="3620"/>
                    <a:pt x="1303" y="7129"/>
                  </a:cubicBezTo>
                  <a:cubicBezTo>
                    <a:pt x="1" y="10638"/>
                    <a:pt x="1788" y="14544"/>
                    <a:pt x="6114" y="14654"/>
                  </a:cubicBezTo>
                  <a:cubicBezTo>
                    <a:pt x="6154" y="14655"/>
                    <a:pt x="6195" y="14656"/>
                    <a:pt x="6236" y="14656"/>
                  </a:cubicBezTo>
                  <a:cubicBezTo>
                    <a:pt x="10594" y="14656"/>
                    <a:pt x="19901" y="8912"/>
                    <a:pt x="23968" y="6136"/>
                  </a:cubicBezTo>
                  <a:cubicBezTo>
                    <a:pt x="23372" y="4635"/>
                    <a:pt x="20856" y="0"/>
                    <a:pt x="20856"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6"/>
            <p:cNvSpPr/>
            <p:nvPr/>
          </p:nvSpPr>
          <p:spPr>
            <a:xfrm>
              <a:off x="2610225" y="499425"/>
              <a:ext cx="164450" cy="164500"/>
            </a:xfrm>
            <a:custGeom>
              <a:avLst/>
              <a:gdLst/>
              <a:ahLst/>
              <a:cxnLst/>
              <a:rect l="l" t="t" r="r" b="b"/>
              <a:pathLst>
                <a:path w="6578" h="6580" extrusionOk="0">
                  <a:moveTo>
                    <a:pt x="2434" y="0"/>
                  </a:moveTo>
                  <a:cubicBezTo>
                    <a:pt x="2195" y="0"/>
                    <a:pt x="1942" y="74"/>
                    <a:pt x="1678" y="252"/>
                  </a:cubicBezTo>
                  <a:cubicBezTo>
                    <a:pt x="1" y="1355"/>
                    <a:pt x="1281" y="3408"/>
                    <a:pt x="2207" y="4092"/>
                  </a:cubicBezTo>
                  <a:cubicBezTo>
                    <a:pt x="3323" y="4888"/>
                    <a:pt x="3984" y="6580"/>
                    <a:pt x="4794" y="6580"/>
                  </a:cubicBezTo>
                  <a:cubicBezTo>
                    <a:pt x="4994" y="6580"/>
                    <a:pt x="5203" y="6477"/>
                    <a:pt x="5430" y="6233"/>
                  </a:cubicBezTo>
                  <a:cubicBezTo>
                    <a:pt x="6577" y="5019"/>
                    <a:pt x="4503" y="1929"/>
                    <a:pt x="4503" y="1929"/>
                  </a:cubicBezTo>
                  <a:cubicBezTo>
                    <a:pt x="4503" y="1929"/>
                    <a:pt x="3654" y="0"/>
                    <a:pt x="243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6"/>
            <p:cNvSpPr/>
            <p:nvPr/>
          </p:nvSpPr>
          <p:spPr>
            <a:xfrm>
              <a:off x="3027900" y="499425"/>
              <a:ext cx="164425" cy="164500"/>
            </a:xfrm>
            <a:custGeom>
              <a:avLst/>
              <a:gdLst/>
              <a:ahLst/>
              <a:cxnLst/>
              <a:rect l="l" t="t" r="r" b="b"/>
              <a:pathLst>
                <a:path w="6577" h="6580" extrusionOk="0">
                  <a:moveTo>
                    <a:pt x="4164" y="0"/>
                  </a:moveTo>
                  <a:cubicBezTo>
                    <a:pt x="2939" y="0"/>
                    <a:pt x="2075" y="1929"/>
                    <a:pt x="2075" y="1929"/>
                  </a:cubicBezTo>
                  <a:cubicBezTo>
                    <a:pt x="2075" y="1929"/>
                    <a:pt x="0" y="5019"/>
                    <a:pt x="1148" y="6233"/>
                  </a:cubicBezTo>
                  <a:cubicBezTo>
                    <a:pt x="1375" y="6477"/>
                    <a:pt x="1584" y="6580"/>
                    <a:pt x="1785" y="6580"/>
                  </a:cubicBezTo>
                  <a:cubicBezTo>
                    <a:pt x="2601" y="6580"/>
                    <a:pt x="3272" y="4888"/>
                    <a:pt x="4370" y="4092"/>
                  </a:cubicBezTo>
                  <a:cubicBezTo>
                    <a:pt x="5319" y="3408"/>
                    <a:pt x="6577" y="1355"/>
                    <a:pt x="4922" y="252"/>
                  </a:cubicBezTo>
                  <a:cubicBezTo>
                    <a:pt x="4658" y="74"/>
                    <a:pt x="4404" y="0"/>
                    <a:pt x="416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6"/>
            <p:cNvSpPr/>
            <p:nvPr/>
          </p:nvSpPr>
          <p:spPr>
            <a:xfrm>
              <a:off x="2699600" y="745150"/>
              <a:ext cx="391775" cy="473975"/>
            </a:xfrm>
            <a:custGeom>
              <a:avLst/>
              <a:gdLst/>
              <a:ahLst/>
              <a:cxnLst/>
              <a:rect l="l" t="t" r="r" b="b"/>
              <a:pathLst>
                <a:path w="15671" h="18959" extrusionOk="0">
                  <a:moveTo>
                    <a:pt x="4746" y="1"/>
                  </a:moveTo>
                  <a:lnTo>
                    <a:pt x="4746" y="1"/>
                  </a:lnTo>
                  <a:cubicBezTo>
                    <a:pt x="4790" y="111"/>
                    <a:pt x="4657" y="5320"/>
                    <a:pt x="4039" y="6732"/>
                  </a:cubicBezTo>
                  <a:cubicBezTo>
                    <a:pt x="3179" y="8696"/>
                    <a:pt x="1" y="9160"/>
                    <a:pt x="1" y="9160"/>
                  </a:cubicBezTo>
                  <a:cubicBezTo>
                    <a:pt x="1" y="9160"/>
                    <a:pt x="3289" y="18076"/>
                    <a:pt x="8056" y="18959"/>
                  </a:cubicBezTo>
                  <a:cubicBezTo>
                    <a:pt x="11962" y="17392"/>
                    <a:pt x="14522" y="12713"/>
                    <a:pt x="15670" y="9535"/>
                  </a:cubicBezTo>
                  <a:cubicBezTo>
                    <a:pt x="12691" y="9116"/>
                    <a:pt x="11896" y="7681"/>
                    <a:pt x="11742" y="6335"/>
                  </a:cubicBezTo>
                  <a:cubicBezTo>
                    <a:pt x="11631" y="5187"/>
                    <a:pt x="11300" y="155"/>
                    <a:pt x="11300" y="155"/>
                  </a:cubicBezTo>
                  <a:lnTo>
                    <a:pt x="4746"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6"/>
            <p:cNvSpPr/>
            <p:nvPr/>
          </p:nvSpPr>
          <p:spPr>
            <a:xfrm>
              <a:off x="2701825" y="358950"/>
              <a:ext cx="402775" cy="459625"/>
            </a:xfrm>
            <a:custGeom>
              <a:avLst/>
              <a:gdLst/>
              <a:ahLst/>
              <a:cxnLst/>
              <a:rect l="l" t="t" r="r" b="b"/>
              <a:pathLst>
                <a:path w="16111" h="18385" extrusionOk="0">
                  <a:moveTo>
                    <a:pt x="12646" y="0"/>
                  </a:moveTo>
                  <a:cubicBezTo>
                    <a:pt x="11631" y="1611"/>
                    <a:pt x="9909" y="3156"/>
                    <a:pt x="7504" y="3553"/>
                  </a:cubicBezTo>
                  <a:cubicBezTo>
                    <a:pt x="5120" y="3951"/>
                    <a:pt x="4480" y="3642"/>
                    <a:pt x="2339" y="4083"/>
                  </a:cubicBezTo>
                  <a:cubicBezTo>
                    <a:pt x="2295" y="4083"/>
                    <a:pt x="2273" y="4083"/>
                    <a:pt x="2229" y="4105"/>
                  </a:cubicBezTo>
                  <a:cubicBezTo>
                    <a:pt x="883" y="4458"/>
                    <a:pt x="0" y="5782"/>
                    <a:pt x="221" y="7173"/>
                  </a:cubicBezTo>
                  <a:cubicBezTo>
                    <a:pt x="640" y="10108"/>
                    <a:pt x="1412" y="13043"/>
                    <a:pt x="2428" y="14654"/>
                  </a:cubicBezTo>
                  <a:cubicBezTo>
                    <a:pt x="4304" y="17634"/>
                    <a:pt x="6930" y="18384"/>
                    <a:pt x="8386" y="18384"/>
                  </a:cubicBezTo>
                  <a:cubicBezTo>
                    <a:pt x="10152" y="18384"/>
                    <a:pt x="14058" y="16420"/>
                    <a:pt x="15073" y="12138"/>
                  </a:cubicBezTo>
                  <a:cubicBezTo>
                    <a:pt x="15338" y="11057"/>
                    <a:pt x="15559" y="9909"/>
                    <a:pt x="15736" y="8784"/>
                  </a:cubicBezTo>
                  <a:cubicBezTo>
                    <a:pt x="16111" y="6533"/>
                    <a:pt x="15405" y="4216"/>
                    <a:pt x="13838" y="2560"/>
                  </a:cubicBezTo>
                  <a:cubicBezTo>
                    <a:pt x="13153" y="1876"/>
                    <a:pt x="12734" y="971"/>
                    <a:pt x="1264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6"/>
            <p:cNvSpPr/>
            <p:nvPr/>
          </p:nvSpPr>
          <p:spPr>
            <a:xfrm>
              <a:off x="2816575" y="543625"/>
              <a:ext cx="39200" cy="38800"/>
            </a:xfrm>
            <a:custGeom>
              <a:avLst/>
              <a:gdLst/>
              <a:ahLst/>
              <a:cxnLst/>
              <a:rect l="l" t="t" r="r" b="b"/>
              <a:pathLst>
                <a:path w="1568" h="1552" extrusionOk="0">
                  <a:moveTo>
                    <a:pt x="843" y="1"/>
                  </a:moveTo>
                  <a:cubicBezTo>
                    <a:pt x="820" y="1"/>
                    <a:pt x="796" y="3"/>
                    <a:pt x="773" y="7"/>
                  </a:cubicBezTo>
                  <a:cubicBezTo>
                    <a:pt x="442" y="7"/>
                    <a:pt x="177" y="205"/>
                    <a:pt x="67" y="492"/>
                  </a:cubicBezTo>
                  <a:cubicBezTo>
                    <a:pt x="23" y="580"/>
                    <a:pt x="0" y="691"/>
                    <a:pt x="0" y="801"/>
                  </a:cubicBezTo>
                  <a:lnTo>
                    <a:pt x="45" y="978"/>
                  </a:lnTo>
                  <a:cubicBezTo>
                    <a:pt x="67" y="1110"/>
                    <a:pt x="155" y="1242"/>
                    <a:pt x="243" y="1331"/>
                  </a:cubicBezTo>
                  <a:cubicBezTo>
                    <a:pt x="309" y="1375"/>
                    <a:pt x="354" y="1419"/>
                    <a:pt x="420" y="1463"/>
                  </a:cubicBezTo>
                  <a:cubicBezTo>
                    <a:pt x="530" y="1529"/>
                    <a:pt x="663" y="1551"/>
                    <a:pt x="795" y="1551"/>
                  </a:cubicBezTo>
                  <a:cubicBezTo>
                    <a:pt x="905" y="1551"/>
                    <a:pt x="994" y="1529"/>
                    <a:pt x="1082" y="1485"/>
                  </a:cubicBezTo>
                  <a:cubicBezTo>
                    <a:pt x="1281" y="1397"/>
                    <a:pt x="1435" y="1242"/>
                    <a:pt x="1501" y="1044"/>
                  </a:cubicBezTo>
                  <a:cubicBezTo>
                    <a:pt x="1545" y="955"/>
                    <a:pt x="1567" y="867"/>
                    <a:pt x="1567" y="757"/>
                  </a:cubicBezTo>
                  <a:lnTo>
                    <a:pt x="1523" y="558"/>
                  </a:lnTo>
                  <a:cubicBezTo>
                    <a:pt x="1501" y="426"/>
                    <a:pt x="1413" y="315"/>
                    <a:pt x="1325" y="205"/>
                  </a:cubicBezTo>
                  <a:lnTo>
                    <a:pt x="1148" y="95"/>
                  </a:lnTo>
                  <a:cubicBezTo>
                    <a:pt x="1057" y="40"/>
                    <a:pt x="952" y="1"/>
                    <a:pt x="84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6"/>
            <p:cNvSpPr/>
            <p:nvPr/>
          </p:nvSpPr>
          <p:spPr>
            <a:xfrm>
              <a:off x="2944025" y="543625"/>
              <a:ext cx="39200" cy="38800"/>
            </a:xfrm>
            <a:custGeom>
              <a:avLst/>
              <a:gdLst/>
              <a:ahLst/>
              <a:cxnLst/>
              <a:rect l="l" t="t" r="r" b="b"/>
              <a:pathLst>
                <a:path w="1568" h="1552" extrusionOk="0">
                  <a:moveTo>
                    <a:pt x="843" y="1"/>
                  </a:moveTo>
                  <a:cubicBezTo>
                    <a:pt x="820" y="1"/>
                    <a:pt x="796" y="3"/>
                    <a:pt x="773" y="7"/>
                  </a:cubicBezTo>
                  <a:cubicBezTo>
                    <a:pt x="464" y="7"/>
                    <a:pt x="177" y="205"/>
                    <a:pt x="67" y="492"/>
                  </a:cubicBezTo>
                  <a:cubicBezTo>
                    <a:pt x="23" y="580"/>
                    <a:pt x="1" y="691"/>
                    <a:pt x="23" y="801"/>
                  </a:cubicBezTo>
                  <a:lnTo>
                    <a:pt x="45" y="978"/>
                  </a:lnTo>
                  <a:cubicBezTo>
                    <a:pt x="89" y="1110"/>
                    <a:pt x="155" y="1242"/>
                    <a:pt x="265" y="1331"/>
                  </a:cubicBezTo>
                  <a:cubicBezTo>
                    <a:pt x="310" y="1375"/>
                    <a:pt x="376" y="1419"/>
                    <a:pt x="420" y="1463"/>
                  </a:cubicBezTo>
                  <a:cubicBezTo>
                    <a:pt x="552" y="1529"/>
                    <a:pt x="685" y="1551"/>
                    <a:pt x="817" y="1551"/>
                  </a:cubicBezTo>
                  <a:cubicBezTo>
                    <a:pt x="905" y="1551"/>
                    <a:pt x="1016" y="1529"/>
                    <a:pt x="1104" y="1485"/>
                  </a:cubicBezTo>
                  <a:cubicBezTo>
                    <a:pt x="1192" y="1441"/>
                    <a:pt x="1281" y="1397"/>
                    <a:pt x="1347" y="1309"/>
                  </a:cubicBezTo>
                  <a:cubicBezTo>
                    <a:pt x="1479" y="1154"/>
                    <a:pt x="1567" y="955"/>
                    <a:pt x="1567" y="757"/>
                  </a:cubicBezTo>
                  <a:cubicBezTo>
                    <a:pt x="1567" y="691"/>
                    <a:pt x="1545" y="624"/>
                    <a:pt x="1545" y="558"/>
                  </a:cubicBezTo>
                  <a:cubicBezTo>
                    <a:pt x="1501" y="426"/>
                    <a:pt x="1435" y="315"/>
                    <a:pt x="1325" y="205"/>
                  </a:cubicBezTo>
                  <a:cubicBezTo>
                    <a:pt x="1281" y="183"/>
                    <a:pt x="1214" y="139"/>
                    <a:pt x="1170" y="95"/>
                  </a:cubicBezTo>
                  <a:cubicBezTo>
                    <a:pt x="1061" y="40"/>
                    <a:pt x="952" y="1"/>
                    <a:pt x="84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6"/>
            <p:cNvSpPr/>
            <p:nvPr/>
          </p:nvSpPr>
          <p:spPr>
            <a:xfrm>
              <a:off x="2800575" y="485275"/>
              <a:ext cx="65125" cy="31500"/>
            </a:xfrm>
            <a:custGeom>
              <a:avLst/>
              <a:gdLst/>
              <a:ahLst/>
              <a:cxnLst/>
              <a:rect l="l" t="t" r="r" b="b"/>
              <a:pathLst>
                <a:path w="2605" h="1260" extrusionOk="0">
                  <a:moveTo>
                    <a:pt x="1330" y="1"/>
                  </a:moveTo>
                  <a:cubicBezTo>
                    <a:pt x="1321" y="1"/>
                    <a:pt x="1312" y="1"/>
                    <a:pt x="1303" y="1"/>
                  </a:cubicBezTo>
                  <a:cubicBezTo>
                    <a:pt x="398" y="23"/>
                    <a:pt x="0" y="1259"/>
                    <a:pt x="0" y="1259"/>
                  </a:cubicBezTo>
                  <a:cubicBezTo>
                    <a:pt x="420" y="1016"/>
                    <a:pt x="861" y="840"/>
                    <a:pt x="1303" y="729"/>
                  </a:cubicBezTo>
                  <a:cubicBezTo>
                    <a:pt x="1436" y="716"/>
                    <a:pt x="1570" y="709"/>
                    <a:pt x="1703" y="709"/>
                  </a:cubicBezTo>
                  <a:cubicBezTo>
                    <a:pt x="2009" y="709"/>
                    <a:pt x="2312" y="747"/>
                    <a:pt x="2605" y="840"/>
                  </a:cubicBezTo>
                  <a:cubicBezTo>
                    <a:pt x="2605" y="840"/>
                    <a:pt x="2045" y="1"/>
                    <a:pt x="133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6"/>
            <p:cNvSpPr/>
            <p:nvPr/>
          </p:nvSpPr>
          <p:spPr>
            <a:xfrm>
              <a:off x="2932450" y="485275"/>
              <a:ext cx="65125" cy="31500"/>
            </a:xfrm>
            <a:custGeom>
              <a:avLst/>
              <a:gdLst/>
              <a:ahLst/>
              <a:cxnLst/>
              <a:rect l="l" t="t" r="r" b="b"/>
              <a:pathLst>
                <a:path w="2605" h="1260" extrusionOk="0">
                  <a:moveTo>
                    <a:pt x="1275" y="1"/>
                  </a:moveTo>
                  <a:cubicBezTo>
                    <a:pt x="581" y="1"/>
                    <a:pt x="0" y="840"/>
                    <a:pt x="0" y="840"/>
                  </a:cubicBezTo>
                  <a:cubicBezTo>
                    <a:pt x="292" y="747"/>
                    <a:pt x="596" y="709"/>
                    <a:pt x="902" y="709"/>
                  </a:cubicBezTo>
                  <a:cubicBezTo>
                    <a:pt x="1035" y="709"/>
                    <a:pt x="1169" y="716"/>
                    <a:pt x="1302" y="729"/>
                  </a:cubicBezTo>
                  <a:cubicBezTo>
                    <a:pt x="1766" y="840"/>
                    <a:pt x="2207" y="1016"/>
                    <a:pt x="2604" y="1259"/>
                  </a:cubicBezTo>
                  <a:cubicBezTo>
                    <a:pt x="2604" y="1259"/>
                    <a:pt x="2207" y="23"/>
                    <a:pt x="1302" y="1"/>
                  </a:cubicBezTo>
                  <a:cubicBezTo>
                    <a:pt x="1293" y="1"/>
                    <a:pt x="1284" y="1"/>
                    <a:pt x="127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6"/>
            <p:cNvSpPr/>
            <p:nvPr/>
          </p:nvSpPr>
          <p:spPr>
            <a:xfrm>
              <a:off x="2860725" y="657425"/>
              <a:ext cx="113125" cy="55300"/>
            </a:xfrm>
            <a:custGeom>
              <a:avLst/>
              <a:gdLst/>
              <a:ahLst/>
              <a:cxnLst/>
              <a:rect l="l" t="t" r="r" b="b"/>
              <a:pathLst>
                <a:path w="4525" h="2212" extrusionOk="0">
                  <a:moveTo>
                    <a:pt x="4524" y="1"/>
                  </a:moveTo>
                  <a:cubicBezTo>
                    <a:pt x="4524" y="1"/>
                    <a:pt x="3222" y="795"/>
                    <a:pt x="1920" y="795"/>
                  </a:cubicBezTo>
                  <a:cubicBezTo>
                    <a:pt x="1879" y="797"/>
                    <a:pt x="1837" y="797"/>
                    <a:pt x="1796" y="797"/>
                  </a:cubicBezTo>
                  <a:cubicBezTo>
                    <a:pt x="1176" y="797"/>
                    <a:pt x="559" y="642"/>
                    <a:pt x="0" y="332"/>
                  </a:cubicBezTo>
                  <a:lnTo>
                    <a:pt x="0" y="332"/>
                  </a:lnTo>
                  <a:cubicBezTo>
                    <a:pt x="127" y="1415"/>
                    <a:pt x="1031" y="2212"/>
                    <a:pt x="2082" y="2212"/>
                  </a:cubicBezTo>
                  <a:cubicBezTo>
                    <a:pt x="2123" y="2212"/>
                    <a:pt x="2165" y="2210"/>
                    <a:pt x="2207" y="2208"/>
                  </a:cubicBezTo>
                  <a:cubicBezTo>
                    <a:pt x="4237" y="2208"/>
                    <a:pt x="4524" y="1"/>
                    <a:pt x="45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6"/>
            <p:cNvSpPr/>
            <p:nvPr/>
          </p:nvSpPr>
          <p:spPr>
            <a:xfrm>
              <a:off x="2871750" y="492125"/>
              <a:ext cx="43050" cy="145025"/>
            </a:xfrm>
            <a:custGeom>
              <a:avLst/>
              <a:gdLst/>
              <a:ahLst/>
              <a:cxnLst/>
              <a:rect l="l" t="t" r="r" b="b"/>
              <a:pathLst>
                <a:path w="1722" h="5801" extrusionOk="0">
                  <a:moveTo>
                    <a:pt x="972" y="0"/>
                  </a:moveTo>
                  <a:cubicBezTo>
                    <a:pt x="922" y="0"/>
                    <a:pt x="861" y="47"/>
                    <a:pt x="861" y="102"/>
                  </a:cubicBezTo>
                  <a:cubicBezTo>
                    <a:pt x="861" y="831"/>
                    <a:pt x="1038" y="1537"/>
                    <a:pt x="1016" y="2243"/>
                  </a:cubicBezTo>
                  <a:cubicBezTo>
                    <a:pt x="1016" y="2861"/>
                    <a:pt x="883" y="3457"/>
                    <a:pt x="640" y="4009"/>
                  </a:cubicBezTo>
                  <a:cubicBezTo>
                    <a:pt x="442" y="4406"/>
                    <a:pt x="0" y="4803"/>
                    <a:pt x="199" y="5289"/>
                  </a:cubicBezTo>
                  <a:cubicBezTo>
                    <a:pt x="367" y="5692"/>
                    <a:pt x="790" y="5801"/>
                    <a:pt x="1197" y="5801"/>
                  </a:cubicBezTo>
                  <a:cubicBezTo>
                    <a:pt x="1325" y="5801"/>
                    <a:pt x="1451" y="5790"/>
                    <a:pt x="1567" y="5774"/>
                  </a:cubicBezTo>
                  <a:cubicBezTo>
                    <a:pt x="1722" y="5752"/>
                    <a:pt x="1700" y="5531"/>
                    <a:pt x="1545" y="5531"/>
                  </a:cubicBezTo>
                  <a:cubicBezTo>
                    <a:pt x="1236" y="5509"/>
                    <a:pt x="861" y="5553"/>
                    <a:pt x="618" y="5289"/>
                  </a:cubicBezTo>
                  <a:cubicBezTo>
                    <a:pt x="376" y="5068"/>
                    <a:pt x="508" y="4825"/>
                    <a:pt x="663" y="4582"/>
                  </a:cubicBezTo>
                  <a:cubicBezTo>
                    <a:pt x="927" y="4185"/>
                    <a:pt x="1126" y="3744"/>
                    <a:pt x="1214" y="3280"/>
                  </a:cubicBezTo>
                  <a:cubicBezTo>
                    <a:pt x="1325" y="2795"/>
                    <a:pt x="1347" y="2287"/>
                    <a:pt x="1325" y="1780"/>
                  </a:cubicBezTo>
                  <a:cubicBezTo>
                    <a:pt x="1303" y="1206"/>
                    <a:pt x="1214" y="632"/>
                    <a:pt x="1038" y="58"/>
                  </a:cubicBezTo>
                  <a:cubicBezTo>
                    <a:pt x="1029" y="17"/>
                    <a:pt x="1003" y="0"/>
                    <a:pt x="97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6"/>
            <p:cNvSpPr/>
            <p:nvPr/>
          </p:nvSpPr>
          <p:spPr>
            <a:xfrm>
              <a:off x="2700150" y="505800"/>
              <a:ext cx="405300" cy="327425"/>
            </a:xfrm>
            <a:custGeom>
              <a:avLst/>
              <a:gdLst/>
              <a:ahLst/>
              <a:cxnLst/>
              <a:rect l="l" t="t" r="r" b="b"/>
              <a:pathLst>
                <a:path w="16212" h="13097" extrusionOk="0">
                  <a:moveTo>
                    <a:pt x="15960" y="0"/>
                  </a:moveTo>
                  <a:cubicBezTo>
                    <a:pt x="15886" y="0"/>
                    <a:pt x="15813" y="39"/>
                    <a:pt x="15780" y="129"/>
                  </a:cubicBezTo>
                  <a:cubicBezTo>
                    <a:pt x="15185" y="1475"/>
                    <a:pt x="14699" y="2888"/>
                    <a:pt x="14191" y="4278"/>
                  </a:cubicBezTo>
                  <a:cubicBezTo>
                    <a:pt x="13927" y="4984"/>
                    <a:pt x="13684" y="5691"/>
                    <a:pt x="13463" y="6397"/>
                  </a:cubicBezTo>
                  <a:cubicBezTo>
                    <a:pt x="13353" y="6706"/>
                    <a:pt x="13243" y="7037"/>
                    <a:pt x="13154" y="7368"/>
                  </a:cubicBezTo>
                  <a:cubicBezTo>
                    <a:pt x="13110" y="7478"/>
                    <a:pt x="13088" y="7589"/>
                    <a:pt x="13044" y="7721"/>
                  </a:cubicBezTo>
                  <a:cubicBezTo>
                    <a:pt x="11631" y="8449"/>
                    <a:pt x="10065" y="8847"/>
                    <a:pt x="8453" y="8847"/>
                  </a:cubicBezTo>
                  <a:cubicBezTo>
                    <a:pt x="8414" y="8847"/>
                    <a:pt x="8374" y="8847"/>
                    <a:pt x="8335" y="8847"/>
                  </a:cubicBezTo>
                  <a:cubicBezTo>
                    <a:pt x="6325" y="8847"/>
                    <a:pt x="4381" y="8297"/>
                    <a:pt x="2649" y="7280"/>
                  </a:cubicBezTo>
                  <a:cubicBezTo>
                    <a:pt x="2362" y="6198"/>
                    <a:pt x="1987" y="5139"/>
                    <a:pt x="1656" y="4080"/>
                  </a:cubicBezTo>
                  <a:cubicBezTo>
                    <a:pt x="1457" y="3440"/>
                    <a:pt x="1237" y="2777"/>
                    <a:pt x="1038" y="2115"/>
                  </a:cubicBezTo>
                  <a:cubicBezTo>
                    <a:pt x="928" y="1784"/>
                    <a:pt x="817" y="1453"/>
                    <a:pt x="707" y="1144"/>
                  </a:cubicBezTo>
                  <a:cubicBezTo>
                    <a:pt x="619" y="857"/>
                    <a:pt x="553" y="460"/>
                    <a:pt x="310" y="306"/>
                  </a:cubicBezTo>
                  <a:cubicBezTo>
                    <a:pt x="286" y="290"/>
                    <a:pt x="257" y="283"/>
                    <a:pt x="229" y="283"/>
                  </a:cubicBezTo>
                  <a:cubicBezTo>
                    <a:pt x="177" y="283"/>
                    <a:pt x="125" y="307"/>
                    <a:pt x="111" y="350"/>
                  </a:cubicBezTo>
                  <a:cubicBezTo>
                    <a:pt x="1" y="637"/>
                    <a:pt x="155" y="946"/>
                    <a:pt x="244" y="1211"/>
                  </a:cubicBezTo>
                  <a:cubicBezTo>
                    <a:pt x="332" y="1564"/>
                    <a:pt x="442" y="1917"/>
                    <a:pt x="553" y="2270"/>
                  </a:cubicBezTo>
                  <a:cubicBezTo>
                    <a:pt x="751" y="2910"/>
                    <a:pt x="950" y="3550"/>
                    <a:pt x="1171" y="4190"/>
                  </a:cubicBezTo>
                  <a:cubicBezTo>
                    <a:pt x="1524" y="5293"/>
                    <a:pt x="1833" y="6441"/>
                    <a:pt x="2252" y="7522"/>
                  </a:cubicBezTo>
                  <a:cubicBezTo>
                    <a:pt x="2120" y="7699"/>
                    <a:pt x="1987" y="7920"/>
                    <a:pt x="1833" y="8185"/>
                  </a:cubicBezTo>
                  <a:cubicBezTo>
                    <a:pt x="1722" y="7898"/>
                    <a:pt x="1590" y="7589"/>
                    <a:pt x="1479" y="7302"/>
                  </a:cubicBezTo>
                  <a:cubicBezTo>
                    <a:pt x="1369" y="7037"/>
                    <a:pt x="1259" y="6750"/>
                    <a:pt x="1148" y="6485"/>
                  </a:cubicBezTo>
                  <a:cubicBezTo>
                    <a:pt x="1060" y="6220"/>
                    <a:pt x="972" y="5845"/>
                    <a:pt x="751" y="5647"/>
                  </a:cubicBezTo>
                  <a:cubicBezTo>
                    <a:pt x="724" y="5626"/>
                    <a:pt x="690" y="5616"/>
                    <a:pt x="656" y="5616"/>
                  </a:cubicBezTo>
                  <a:cubicBezTo>
                    <a:pt x="580" y="5616"/>
                    <a:pt x="502" y="5665"/>
                    <a:pt x="486" y="5757"/>
                  </a:cubicBezTo>
                  <a:cubicBezTo>
                    <a:pt x="486" y="6022"/>
                    <a:pt x="553" y="6287"/>
                    <a:pt x="685" y="6529"/>
                  </a:cubicBezTo>
                  <a:cubicBezTo>
                    <a:pt x="795" y="6838"/>
                    <a:pt x="928" y="7147"/>
                    <a:pt x="1038" y="7478"/>
                  </a:cubicBezTo>
                  <a:cubicBezTo>
                    <a:pt x="1193" y="7876"/>
                    <a:pt x="1347" y="8339"/>
                    <a:pt x="1524" y="8758"/>
                  </a:cubicBezTo>
                  <a:cubicBezTo>
                    <a:pt x="1391" y="8979"/>
                    <a:pt x="1281" y="9200"/>
                    <a:pt x="1193" y="9420"/>
                  </a:cubicBezTo>
                  <a:cubicBezTo>
                    <a:pt x="2610" y="11859"/>
                    <a:pt x="4460" y="13097"/>
                    <a:pt x="8231" y="13097"/>
                  </a:cubicBezTo>
                  <a:cubicBezTo>
                    <a:pt x="8453" y="13097"/>
                    <a:pt x="8681" y="13093"/>
                    <a:pt x="8917" y="13084"/>
                  </a:cubicBezTo>
                  <a:cubicBezTo>
                    <a:pt x="12956" y="12952"/>
                    <a:pt x="15449" y="9641"/>
                    <a:pt x="15405" y="9310"/>
                  </a:cubicBezTo>
                  <a:cubicBezTo>
                    <a:pt x="15251" y="8891"/>
                    <a:pt x="15074" y="8493"/>
                    <a:pt x="14854" y="8118"/>
                  </a:cubicBezTo>
                  <a:cubicBezTo>
                    <a:pt x="15074" y="7522"/>
                    <a:pt x="15251" y="6927"/>
                    <a:pt x="15405" y="6309"/>
                  </a:cubicBezTo>
                  <a:cubicBezTo>
                    <a:pt x="15431" y="6193"/>
                    <a:pt x="15337" y="6122"/>
                    <a:pt x="15241" y="6122"/>
                  </a:cubicBezTo>
                  <a:cubicBezTo>
                    <a:pt x="15172" y="6122"/>
                    <a:pt x="15102" y="6159"/>
                    <a:pt x="15074" y="6242"/>
                  </a:cubicBezTo>
                  <a:cubicBezTo>
                    <a:pt x="14942" y="6728"/>
                    <a:pt x="14787" y="7213"/>
                    <a:pt x="14633" y="7677"/>
                  </a:cubicBezTo>
                  <a:cubicBezTo>
                    <a:pt x="14412" y="7258"/>
                    <a:pt x="14236" y="6927"/>
                    <a:pt x="14236" y="6927"/>
                  </a:cubicBezTo>
                  <a:cubicBezTo>
                    <a:pt x="14015" y="7125"/>
                    <a:pt x="13772" y="7280"/>
                    <a:pt x="13529" y="7434"/>
                  </a:cubicBezTo>
                  <a:cubicBezTo>
                    <a:pt x="13618" y="7191"/>
                    <a:pt x="13706" y="6949"/>
                    <a:pt x="13794" y="6706"/>
                  </a:cubicBezTo>
                  <a:cubicBezTo>
                    <a:pt x="14037" y="5978"/>
                    <a:pt x="14302" y="5249"/>
                    <a:pt x="14545" y="4521"/>
                  </a:cubicBezTo>
                  <a:cubicBezTo>
                    <a:pt x="15074" y="3086"/>
                    <a:pt x="15648" y="1696"/>
                    <a:pt x="16156" y="262"/>
                  </a:cubicBezTo>
                  <a:cubicBezTo>
                    <a:pt x="16211" y="109"/>
                    <a:pt x="16084" y="0"/>
                    <a:pt x="15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6"/>
            <p:cNvSpPr/>
            <p:nvPr/>
          </p:nvSpPr>
          <p:spPr>
            <a:xfrm>
              <a:off x="3439475" y="5142500"/>
              <a:ext cx="760875" cy="312325"/>
            </a:xfrm>
            <a:custGeom>
              <a:avLst/>
              <a:gdLst/>
              <a:ahLst/>
              <a:cxnLst/>
              <a:rect l="l" t="t" r="r" b="b"/>
              <a:pathLst>
                <a:path w="30435" h="12493" extrusionOk="0">
                  <a:moveTo>
                    <a:pt x="18385" y="1"/>
                  </a:moveTo>
                  <a:cubicBezTo>
                    <a:pt x="18385" y="1"/>
                    <a:pt x="18517" y="3135"/>
                    <a:pt x="12691" y="5783"/>
                  </a:cubicBezTo>
                  <a:cubicBezTo>
                    <a:pt x="10749" y="6622"/>
                    <a:pt x="8696" y="7284"/>
                    <a:pt x="6600" y="7703"/>
                  </a:cubicBezTo>
                  <a:cubicBezTo>
                    <a:pt x="1722" y="8785"/>
                    <a:pt x="1" y="12492"/>
                    <a:pt x="1" y="12492"/>
                  </a:cubicBezTo>
                  <a:lnTo>
                    <a:pt x="30015" y="12492"/>
                  </a:lnTo>
                  <a:lnTo>
                    <a:pt x="30214" y="6865"/>
                  </a:lnTo>
                  <a:lnTo>
                    <a:pt x="30435" y="928"/>
                  </a:lnTo>
                  <a:lnTo>
                    <a:pt x="18385" y="1"/>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6"/>
            <p:cNvSpPr/>
            <p:nvPr/>
          </p:nvSpPr>
          <p:spPr>
            <a:xfrm>
              <a:off x="3439475" y="5287075"/>
              <a:ext cx="755350" cy="167750"/>
            </a:xfrm>
            <a:custGeom>
              <a:avLst/>
              <a:gdLst/>
              <a:ahLst/>
              <a:cxnLst/>
              <a:rect l="l" t="t" r="r" b="b"/>
              <a:pathLst>
                <a:path w="30214" h="6710" extrusionOk="0">
                  <a:moveTo>
                    <a:pt x="12691" y="0"/>
                  </a:moveTo>
                  <a:cubicBezTo>
                    <a:pt x="10749" y="839"/>
                    <a:pt x="8696" y="1501"/>
                    <a:pt x="6622" y="1920"/>
                  </a:cubicBezTo>
                  <a:cubicBezTo>
                    <a:pt x="1722" y="3002"/>
                    <a:pt x="1" y="6709"/>
                    <a:pt x="1" y="6709"/>
                  </a:cubicBezTo>
                  <a:lnTo>
                    <a:pt x="30015" y="6709"/>
                  </a:lnTo>
                  <a:lnTo>
                    <a:pt x="30214" y="1082"/>
                  </a:lnTo>
                  <a:lnTo>
                    <a:pt x="30214" y="1082"/>
                  </a:lnTo>
                  <a:cubicBezTo>
                    <a:pt x="27477" y="1920"/>
                    <a:pt x="23262" y="3796"/>
                    <a:pt x="16112" y="4436"/>
                  </a:cubicBezTo>
                  <a:cubicBezTo>
                    <a:pt x="15383" y="2847"/>
                    <a:pt x="14015" y="1280"/>
                    <a:pt x="1269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6"/>
            <p:cNvSpPr/>
            <p:nvPr/>
          </p:nvSpPr>
          <p:spPr>
            <a:xfrm>
              <a:off x="3734100" y="2547675"/>
              <a:ext cx="551225" cy="2785750"/>
            </a:xfrm>
            <a:custGeom>
              <a:avLst/>
              <a:gdLst/>
              <a:ahLst/>
              <a:cxnLst/>
              <a:rect l="l" t="t" r="r" b="b"/>
              <a:pathLst>
                <a:path w="22049" h="111430" extrusionOk="0">
                  <a:moveTo>
                    <a:pt x="1" y="1"/>
                  </a:moveTo>
                  <a:lnTo>
                    <a:pt x="178" y="7460"/>
                  </a:lnTo>
                  <a:lnTo>
                    <a:pt x="2495" y="104875"/>
                  </a:lnTo>
                  <a:lnTo>
                    <a:pt x="22048" y="111430"/>
                  </a:lnTo>
                  <a:lnTo>
                    <a:pt x="19731" y="7460"/>
                  </a:lnTo>
                  <a:lnTo>
                    <a:pt x="19554" y="200"/>
                  </a:lnTo>
                  <a:lnTo>
                    <a:pt x="1"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6"/>
            <p:cNvSpPr/>
            <p:nvPr/>
          </p:nvSpPr>
          <p:spPr>
            <a:xfrm>
              <a:off x="3734100" y="2547675"/>
              <a:ext cx="493300" cy="186525"/>
            </a:xfrm>
            <a:custGeom>
              <a:avLst/>
              <a:gdLst/>
              <a:ahLst/>
              <a:cxnLst/>
              <a:rect l="l" t="t" r="r" b="b"/>
              <a:pathLst>
                <a:path w="19732" h="7461" extrusionOk="0">
                  <a:moveTo>
                    <a:pt x="1" y="1"/>
                  </a:moveTo>
                  <a:lnTo>
                    <a:pt x="178" y="7460"/>
                  </a:lnTo>
                  <a:lnTo>
                    <a:pt x="19731" y="7460"/>
                  </a:lnTo>
                  <a:lnTo>
                    <a:pt x="19554" y="200"/>
                  </a:lnTo>
                  <a:lnTo>
                    <a:pt x="1"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6"/>
            <p:cNvSpPr/>
            <p:nvPr/>
          </p:nvSpPr>
          <p:spPr>
            <a:xfrm>
              <a:off x="4570550" y="5142500"/>
              <a:ext cx="792850" cy="312325"/>
            </a:xfrm>
            <a:custGeom>
              <a:avLst/>
              <a:gdLst/>
              <a:ahLst/>
              <a:cxnLst/>
              <a:rect l="l" t="t" r="r" b="b"/>
              <a:pathLst>
                <a:path w="31714" h="12493" extrusionOk="0">
                  <a:moveTo>
                    <a:pt x="11940" y="1"/>
                  </a:moveTo>
                  <a:lnTo>
                    <a:pt x="0" y="928"/>
                  </a:lnTo>
                  <a:lnTo>
                    <a:pt x="883" y="6865"/>
                  </a:lnTo>
                  <a:lnTo>
                    <a:pt x="1700" y="12492"/>
                  </a:lnTo>
                  <a:lnTo>
                    <a:pt x="31714" y="12492"/>
                  </a:lnTo>
                  <a:cubicBezTo>
                    <a:pt x="31714" y="12492"/>
                    <a:pt x="29573" y="8785"/>
                    <a:pt x="24586" y="7703"/>
                  </a:cubicBezTo>
                  <a:cubicBezTo>
                    <a:pt x="22423" y="7262"/>
                    <a:pt x="20304" y="6622"/>
                    <a:pt x="18274" y="5783"/>
                  </a:cubicBezTo>
                  <a:cubicBezTo>
                    <a:pt x="12160" y="3135"/>
                    <a:pt x="11940" y="1"/>
                    <a:pt x="1194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6"/>
            <p:cNvSpPr/>
            <p:nvPr/>
          </p:nvSpPr>
          <p:spPr>
            <a:xfrm>
              <a:off x="4592050" y="5287075"/>
              <a:ext cx="771350" cy="167750"/>
            </a:xfrm>
            <a:custGeom>
              <a:avLst/>
              <a:gdLst/>
              <a:ahLst/>
              <a:cxnLst/>
              <a:rect l="l" t="t" r="r" b="b"/>
              <a:pathLst>
                <a:path w="30854" h="6710" extrusionOk="0">
                  <a:moveTo>
                    <a:pt x="17414" y="0"/>
                  </a:moveTo>
                  <a:cubicBezTo>
                    <a:pt x="16244" y="1280"/>
                    <a:pt x="15052" y="2847"/>
                    <a:pt x="14478" y="4436"/>
                  </a:cubicBezTo>
                  <a:cubicBezTo>
                    <a:pt x="7284" y="3796"/>
                    <a:pt x="2848" y="1920"/>
                    <a:pt x="23" y="1082"/>
                  </a:cubicBezTo>
                  <a:lnTo>
                    <a:pt x="1" y="1082"/>
                  </a:lnTo>
                  <a:lnTo>
                    <a:pt x="840" y="6709"/>
                  </a:lnTo>
                  <a:lnTo>
                    <a:pt x="30854" y="6709"/>
                  </a:lnTo>
                  <a:cubicBezTo>
                    <a:pt x="30854" y="6709"/>
                    <a:pt x="28713" y="3002"/>
                    <a:pt x="23726" y="1920"/>
                  </a:cubicBezTo>
                  <a:cubicBezTo>
                    <a:pt x="21563" y="1479"/>
                    <a:pt x="19444" y="839"/>
                    <a:pt x="1741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6"/>
            <p:cNvSpPr/>
            <p:nvPr/>
          </p:nvSpPr>
          <p:spPr>
            <a:xfrm>
              <a:off x="4257700" y="2547675"/>
              <a:ext cx="717300" cy="2785750"/>
            </a:xfrm>
            <a:custGeom>
              <a:avLst/>
              <a:gdLst/>
              <a:ahLst/>
              <a:cxnLst/>
              <a:rect l="l" t="t" r="r" b="b"/>
              <a:pathLst>
                <a:path w="28692" h="111430" extrusionOk="0">
                  <a:moveTo>
                    <a:pt x="19554" y="1"/>
                  </a:moveTo>
                  <a:lnTo>
                    <a:pt x="1" y="200"/>
                  </a:lnTo>
                  <a:lnTo>
                    <a:pt x="641" y="7460"/>
                  </a:lnTo>
                  <a:lnTo>
                    <a:pt x="9844" y="111430"/>
                  </a:lnTo>
                  <a:lnTo>
                    <a:pt x="28691" y="104875"/>
                  </a:lnTo>
                  <a:lnTo>
                    <a:pt x="20194" y="7460"/>
                  </a:lnTo>
                  <a:lnTo>
                    <a:pt x="19554" y="1"/>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6"/>
            <p:cNvSpPr/>
            <p:nvPr/>
          </p:nvSpPr>
          <p:spPr>
            <a:xfrm>
              <a:off x="4257700" y="2547675"/>
              <a:ext cx="504875" cy="186525"/>
            </a:xfrm>
            <a:custGeom>
              <a:avLst/>
              <a:gdLst/>
              <a:ahLst/>
              <a:cxnLst/>
              <a:rect l="l" t="t" r="r" b="b"/>
              <a:pathLst>
                <a:path w="20195" h="7461" extrusionOk="0">
                  <a:moveTo>
                    <a:pt x="19554" y="1"/>
                  </a:moveTo>
                  <a:lnTo>
                    <a:pt x="1" y="200"/>
                  </a:lnTo>
                  <a:lnTo>
                    <a:pt x="641" y="7460"/>
                  </a:lnTo>
                  <a:lnTo>
                    <a:pt x="20194" y="7460"/>
                  </a:lnTo>
                  <a:lnTo>
                    <a:pt x="19554" y="1"/>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6"/>
            <p:cNvSpPr/>
            <p:nvPr/>
          </p:nvSpPr>
          <p:spPr>
            <a:xfrm>
              <a:off x="3401975" y="1086600"/>
              <a:ext cx="585950" cy="820775"/>
            </a:xfrm>
            <a:custGeom>
              <a:avLst/>
              <a:gdLst/>
              <a:ahLst/>
              <a:cxnLst/>
              <a:rect l="l" t="t" r="r" b="b"/>
              <a:pathLst>
                <a:path w="23438" h="32831" extrusionOk="0">
                  <a:moveTo>
                    <a:pt x="18307" y="0"/>
                  </a:moveTo>
                  <a:cubicBezTo>
                    <a:pt x="16189" y="0"/>
                    <a:pt x="13522" y="2385"/>
                    <a:pt x="9336" y="8103"/>
                  </a:cubicBezTo>
                  <a:cubicBezTo>
                    <a:pt x="3884" y="15563"/>
                    <a:pt x="111" y="26554"/>
                    <a:pt x="111" y="26554"/>
                  </a:cubicBezTo>
                  <a:cubicBezTo>
                    <a:pt x="111" y="26554"/>
                    <a:pt x="0" y="30217"/>
                    <a:pt x="3774" y="32115"/>
                  </a:cubicBezTo>
                  <a:cubicBezTo>
                    <a:pt x="4793" y="32621"/>
                    <a:pt x="5771" y="32830"/>
                    <a:pt x="6681" y="32830"/>
                  </a:cubicBezTo>
                  <a:cubicBezTo>
                    <a:pt x="9142" y="32830"/>
                    <a:pt x="11104" y="31302"/>
                    <a:pt x="12006" y="29996"/>
                  </a:cubicBezTo>
                  <a:cubicBezTo>
                    <a:pt x="13220" y="28231"/>
                    <a:pt x="22555" y="10995"/>
                    <a:pt x="22997" y="7000"/>
                  </a:cubicBezTo>
                  <a:cubicBezTo>
                    <a:pt x="23438" y="3005"/>
                    <a:pt x="20878" y="114"/>
                    <a:pt x="18450" y="4"/>
                  </a:cubicBezTo>
                  <a:cubicBezTo>
                    <a:pt x="18403" y="1"/>
                    <a:pt x="18355" y="0"/>
                    <a:pt x="18307"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6"/>
            <p:cNvSpPr/>
            <p:nvPr/>
          </p:nvSpPr>
          <p:spPr>
            <a:xfrm>
              <a:off x="5342925" y="1130400"/>
              <a:ext cx="157325" cy="106825"/>
            </a:xfrm>
            <a:custGeom>
              <a:avLst/>
              <a:gdLst/>
              <a:ahLst/>
              <a:cxnLst/>
              <a:rect l="l" t="t" r="r" b="b"/>
              <a:pathLst>
                <a:path w="6293" h="4273" extrusionOk="0">
                  <a:moveTo>
                    <a:pt x="5375" y="1"/>
                  </a:moveTo>
                  <a:cubicBezTo>
                    <a:pt x="4175" y="1"/>
                    <a:pt x="47" y="2931"/>
                    <a:pt x="47" y="2931"/>
                  </a:cubicBezTo>
                  <a:cubicBezTo>
                    <a:pt x="0" y="4014"/>
                    <a:pt x="466" y="4273"/>
                    <a:pt x="921" y="4273"/>
                  </a:cubicBezTo>
                  <a:cubicBezTo>
                    <a:pt x="1338" y="4273"/>
                    <a:pt x="1746" y="4056"/>
                    <a:pt x="1746" y="4056"/>
                  </a:cubicBezTo>
                  <a:cubicBezTo>
                    <a:pt x="1746" y="4056"/>
                    <a:pt x="4438" y="2776"/>
                    <a:pt x="5211" y="1915"/>
                  </a:cubicBezTo>
                  <a:cubicBezTo>
                    <a:pt x="5961" y="1055"/>
                    <a:pt x="6292" y="724"/>
                    <a:pt x="5630" y="84"/>
                  </a:cubicBezTo>
                  <a:cubicBezTo>
                    <a:pt x="5575" y="27"/>
                    <a:pt x="5488" y="1"/>
                    <a:pt x="537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6"/>
            <p:cNvSpPr/>
            <p:nvPr/>
          </p:nvSpPr>
          <p:spPr>
            <a:xfrm>
              <a:off x="5516875" y="1063900"/>
              <a:ext cx="78275" cy="169675"/>
            </a:xfrm>
            <a:custGeom>
              <a:avLst/>
              <a:gdLst/>
              <a:ahLst/>
              <a:cxnLst/>
              <a:rect l="l" t="t" r="r" b="b"/>
              <a:pathLst>
                <a:path w="3131" h="6787" extrusionOk="0">
                  <a:moveTo>
                    <a:pt x="2318" y="1"/>
                  </a:moveTo>
                  <a:cubicBezTo>
                    <a:pt x="2057" y="1"/>
                    <a:pt x="1674" y="159"/>
                    <a:pt x="1519" y="360"/>
                  </a:cubicBezTo>
                  <a:cubicBezTo>
                    <a:pt x="1298" y="647"/>
                    <a:pt x="1188" y="1795"/>
                    <a:pt x="1387" y="3141"/>
                  </a:cubicBezTo>
                  <a:cubicBezTo>
                    <a:pt x="1276" y="3538"/>
                    <a:pt x="129" y="5061"/>
                    <a:pt x="40" y="6032"/>
                  </a:cubicBezTo>
                  <a:cubicBezTo>
                    <a:pt x="1" y="6597"/>
                    <a:pt x="197" y="6787"/>
                    <a:pt x="562" y="6787"/>
                  </a:cubicBezTo>
                  <a:cubicBezTo>
                    <a:pt x="810" y="6787"/>
                    <a:pt x="1136" y="6700"/>
                    <a:pt x="1519" y="6584"/>
                  </a:cubicBezTo>
                  <a:cubicBezTo>
                    <a:pt x="2490" y="6275"/>
                    <a:pt x="2887" y="4333"/>
                    <a:pt x="3020" y="3317"/>
                  </a:cubicBezTo>
                  <a:cubicBezTo>
                    <a:pt x="3130" y="2324"/>
                    <a:pt x="2711" y="316"/>
                    <a:pt x="2556" y="95"/>
                  </a:cubicBezTo>
                  <a:cubicBezTo>
                    <a:pt x="2517" y="30"/>
                    <a:pt x="2428" y="1"/>
                    <a:pt x="2318"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6"/>
            <p:cNvSpPr/>
            <p:nvPr/>
          </p:nvSpPr>
          <p:spPr>
            <a:xfrm>
              <a:off x="5196775" y="1089475"/>
              <a:ext cx="458050" cy="327725"/>
            </a:xfrm>
            <a:custGeom>
              <a:avLst/>
              <a:gdLst/>
              <a:ahLst/>
              <a:cxnLst/>
              <a:rect l="l" t="t" r="r" b="b"/>
              <a:pathLst>
                <a:path w="18322" h="13109" extrusionOk="0">
                  <a:moveTo>
                    <a:pt x="17346" y="0"/>
                  </a:moveTo>
                  <a:cubicBezTo>
                    <a:pt x="17233" y="0"/>
                    <a:pt x="17115" y="14"/>
                    <a:pt x="16993" y="43"/>
                  </a:cubicBezTo>
                  <a:cubicBezTo>
                    <a:pt x="16287" y="198"/>
                    <a:pt x="14522" y="4568"/>
                    <a:pt x="14522" y="4568"/>
                  </a:cubicBezTo>
                  <a:cubicBezTo>
                    <a:pt x="14522" y="4568"/>
                    <a:pt x="11275" y="4411"/>
                    <a:pt x="8718" y="4411"/>
                  </a:cubicBezTo>
                  <a:cubicBezTo>
                    <a:pt x="7440" y="4411"/>
                    <a:pt x="6334" y="4450"/>
                    <a:pt x="5893" y="4568"/>
                  </a:cubicBezTo>
                  <a:cubicBezTo>
                    <a:pt x="4546" y="4899"/>
                    <a:pt x="0" y="9445"/>
                    <a:pt x="0" y="9445"/>
                  </a:cubicBezTo>
                  <a:lnTo>
                    <a:pt x="4436" y="13109"/>
                  </a:lnTo>
                  <a:lnTo>
                    <a:pt x="9004" y="8275"/>
                  </a:lnTo>
                  <a:cubicBezTo>
                    <a:pt x="9004" y="8275"/>
                    <a:pt x="9964" y="8325"/>
                    <a:pt x="11093" y="8325"/>
                  </a:cubicBezTo>
                  <a:cubicBezTo>
                    <a:pt x="12221" y="8325"/>
                    <a:pt x="13518" y="8275"/>
                    <a:pt x="14191" y="8077"/>
                  </a:cubicBezTo>
                  <a:cubicBezTo>
                    <a:pt x="15515" y="7679"/>
                    <a:pt x="18119" y="1147"/>
                    <a:pt x="18229" y="705"/>
                  </a:cubicBezTo>
                  <a:cubicBezTo>
                    <a:pt x="18321" y="338"/>
                    <a:pt x="17908" y="0"/>
                    <a:pt x="1734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6"/>
            <p:cNvSpPr/>
            <p:nvPr/>
          </p:nvSpPr>
          <p:spPr>
            <a:xfrm>
              <a:off x="4420125" y="1093700"/>
              <a:ext cx="974725" cy="754850"/>
            </a:xfrm>
            <a:custGeom>
              <a:avLst/>
              <a:gdLst/>
              <a:ahLst/>
              <a:cxnLst/>
              <a:rect l="l" t="t" r="r" b="b"/>
              <a:pathLst>
                <a:path w="38989" h="30194" extrusionOk="0">
                  <a:moveTo>
                    <a:pt x="6588" y="0"/>
                  </a:moveTo>
                  <a:cubicBezTo>
                    <a:pt x="3456" y="0"/>
                    <a:pt x="1" y="3830"/>
                    <a:pt x="897" y="7157"/>
                  </a:cubicBezTo>
                  <a:cubicBezTo>
                    <a:pt x="2157" y="11750"/>
                    <a:pt x="17248" y="30194"/>
                    <a:pt x="22919" y="30194"/>
                  </a:cubicBezTo>
                  <a:cubicBezTo>
                    <a:pt x="23108" y="30194"/>
                    <a:pt x="23285" y="30174"/>
                    <a:pt x="23452" y="30132"/>
                  </a:cubicBezTo>
                  <a:cubicBezTo>
                    <a:pt x="28638" y="28830"/>
                    <a:pt x="38989" y="12432"/>
                    <a:pt x="38989" y="12432"/>
                  </a:cubicBezTo>
                  <a:lnTo>
                    <a:pt x="32633" y="5966"/>
                  </a:lnTo>
                  <a:lnTo>
                    <a:pt x="23121" y="16206"/>
                  </a:lnTo>
                  <a:cubicBezTo>
                    <a:pt x="23121" y="16206"/>
                    <a:pt x="10939" y="1110"/>
                    <a:pt x="7584" y="139"/>
                  </a:cubicBezTo>
                  <a:cubicBezTo>
                    <a:pt x="7260" y="45"/>
                    <a:pt x="6926" y="0"/>
                    <a:pt x="6588"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6"/>
            <p:cNvSpPr/>
            <p:nvPr/>
          </p:nvSpPr>
          <p:spPr>
            <a:xfrm>
              <a:off x="3670650" y="1042000"/>
              <a:ext cx="1140475" cy="1548750"/>
            </a:xfrm>
            <a:custGeom>
              <a:avLst/>
              <a:gdLst/>
              <a:ahLst/>
              <a:cxnLst/>
              <a:rect l="l" t="t" r="r" b="b"/>
              <a:pathLst>
                <a:path w="45619" h="61950" extrusionOk="0">
                  <a:moveTo>
                    <a:pt x="13927" y="0"/>
                  </a:moveTo>
                  <a:cubicBezTo>
                    <a:pt x="13927" y="0"/>
                    <a:pt x="13243" y="111"/>
                    <a:pt x="12227" y="287"/>
                  </a:cubicBezTo>
                  <a:cubicBezTo>
                    <a:pt x="9822" y="751"/>
                    <a:pt x="5562" y="1722"/>
                    <a:pt x="4503" y="3178"/>
                  </a:cubicBezTo>
                  <a:cubicBezTo>
                    <a:pt x="3002" y="5231"/>
                    <a:pt x="7725" y="28735"/>
                    <a:pt x="7725" y="28735"/>
                  </a:cubicBezTo>
                  <a:cubicBezTo>
                    <a:pt x="7725" y="28735"/>
                    <a:pt x="1" y="54225"/>
                    <a:pt x="1060" y="61949"/>
                  </a:cubicBezTo>
                  <a:lnTo>
                    <a:pt x="45552" y="61949"/>
                  </a:lnTo>
                  <a:cubicBezTo>
                    <a:pt x="45618" y="60493"/>
                    <a:pt x="45508" y="59014"/>
                    <a:pt x="45287" y="57558"/>
                  </a:cubicBezTo>
                  <a:cubicBezTo>
                    <a:pt x="44890" y="55284"/>
                    <a:pt x="38380" y="34230"/>
                    <a:pt x="37056" y="30721"/>
                  </a:cubicBezTo>
                  <a:cubicBezTo>
                    <a:pt x="38954" y="21055"/>
                    <a:pt x="39505" y="5827"/>
                    <a:pt x="39174" y="4061"/>
                  </a:cubicBezTo>
                  <a:cubicBezTo>
                    <a:pt x="38843" y="2273"/>
                    <a:pt x="35400" y="1391"/>
                    <a:pt x="33789" y="1060"/>
                  </a:cubicBezTo>
                  <a:cubicBezTo>
                    <a:pt x="32995" y="905"/>
                    <a:pt x="31847" y="729"/>
                    <a:pt x="30876" y="596"/>
                  </a:cubicBezTo>
                  <a:cubicBezTo>
                    <a:pt x="29817" y="442"/>
                    <a:pt x="28956" y="331"/>
                    <a:pt x="28956" y="331"/>
                  </a:cubicBezTo>
                  <a:lnTo>
                    <a:pt x="13927"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6"/>
            <p:cNvSpPr/>
            <p:nvPr/>
          </p:nvSpPr>
          <p:spPr>
            <a:xfrm>
              <a:off x="4386825" y="2190725"/>
              <a:ext cx="231750" cy="265775"/>
            </a:xfrm>
            <a:custGeom>
              <a:avLst/>
              <a:gdLst/>
              <a:ahLst/>
              <a:cxnLst/>
              <a:rect l="l" t="t" r="r" b="b"/>
              <a:pathLst>
                <a:path w="9270" h="10631" extrusionOk="0">
                  <a:moveTo>
                    <a:pt x="0" y="0"/>
                  </a:moveTo>
                  <a:lnTo>
                    <a:pt x="0" y="7415"/>
                  </a:lnTo>
                  <a:cubicBezTo>
                    <a:pt x="0" y="7415"/>
                    <a:pt x="221" y="9578"/>
                    <a:pt x="3090" y="10395"/>
                  </a:cubicBezTo>
                  <a:cubicBezTo>
                    <a:pt x="3668" y="10558"/>
                    <a:pt x="4238" y="10630"/>
                    <a:pt x="4783" y="10630"/>
                  </a:cubicBezTo>
                  <a:cubicBezTo>
                    <a:pt x="6962" y="10630"/>
                    <a:pt x="8731" y="9472"/>
                    <a:pt x="8960" y="8342"/>
                  </a:cubicBezTo>
                  <a:cubicBezTo>
                    <a:pt x="9269" y="6797"/>
                    <a:pt x="9093" y="353"/>
                    <a:pt x="9071" y="199"/>
                  </a:cubicBezTo>
                  <a:lnTo>
                    <a:pt x="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6"/>
            <p:cNvSpPr/>
            <p:nvPr/>
          </p:nvSpPr>
          <p:spPr>
            <a:xfrm>
              <a:off x="3851075" y="2190725"/>
              <a:ext cx="231750" cy="265775"/>
            </a:xfrm>
            <a:custGeom>
              <a:avLst/>
              <a:gdLst/>
              <a:ahLst/>
              <a:cxnLst/>
              <a:rect l="l" t="t" r="r" b="b"/>
              <a:pathLst>
                <a:path w="9270" h="10631" extrusionOk="0">
                  <a:moveTo>
                    <a:pt x="1" y="0"/>
                  </a:moveTo>
                  <a:lnTo>
                    <a:pt x="1" y="7415"/>
                  </a:lnTo>
                  <a:cubicBezTo>
                    <a:pt x="1" y="7415"/>
                    <a:pt x="199" y="9578"/>
                    <a:pt x="3090" y="10395"/>
                  </a:cubicBezTo>
                  <a:cubicBezTo>
                    <a:pt x="3664" y="10558"/>
                    <a:pt x="4232" y="10630"/>
                    <a:pt x="4775" y="10630"/>
                  </a:cubicBezTo>
                  <a:cubicBezTo>
                    <a:pt x="6948" y="10630"/>
                    <a:pt x="8731" y="9472"/>
                    <a:pt x="8961" y="8342"/>
                  </a:cubicBezTo>
                  <a:cubicBezTo>
                    <a:pt x="9270" y="6797"/>
                    <a:pt x="9071" y="353"/>
                    <a:pt x="9049" y="199"/>
                  </a:cubicBezTo>
                  <a:lnTo>
                    <a:pt x="1"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6"/>
            <p:cNvSpPr/>
            <p:nvPr/>
          </p:nvSpPr>
          <p:spPr>
            <a:xfrm>
              <a:off x="3976325" y="1042000"/>
              <a:ext cx="466250" cy="295200"/>
            </a:xfrm>
            <a:custGeom>
              <a:avLst/>
              <a:gdLst/>
              <a:ahLst/>
              <a:cxnLst/>
              <a:rect l="l" t="t" r="r" b="b"/>
              <a:pathLst>
                <a:path w="18650" h="11808" extrusionOk="0">
                  <a:moveTo>
                    <a:pt x="1700" y="0"/>
                  </a:moveTo>
                  <a:cubicBezTo>
                    <a:pt x="1700" y="0"/>
                    <a:pt x="1016" y="111"/>
                    <a:pt x="0" y="287"/>
                  </a:cubicBezTo>
                  <a:cubicBezTo>
                    <a:pt x="376" y="2891"/>
                    <a:pt x="4260" y="10638"/>
                    <a:pt x="9358" y="11807"/>
                  </a:cubicBezTo>
                  <a:cubicBezTo>
                    <a:pt x="15008" y="9556"/>
                    <a:pt x="18208" y="4414"/>
                    <a:pt x="18649" y="596"/>
                  </a:cubicBezTo>
                  <a:cubicBezTo>
                    <a:pt x="17590" y="442"/>
                    <a:pt x="16707" y="331"/>
                    <a:pt x="16707" y="331"/>
                  </a:cubicBezTo>
                  <a:lnTo>
                    <a:pt x="1700" y="0"/>
                  </a:ln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6"/>
            <p:cNvSpPr/>
            <p:nvPr/>
          </p:nvSpPr>
          <p:spPr>
            <a:xfrm>
              <a:off x="3718675" y="2228775"/>
              <a:ext cx="232300" cy="231725"/>
            </a:xfrm>
            <a:custGeom>
              <a:avLst/>
              <a:gdLst/>
              <a:ahLst/>
              <a:cxnLst/>
              <a:rect l="l" t="t" r="r" b="b"/>
              <a:pathLst>
                <a:path w="9292" h="9269" extrusionOk="0">
                  <a:moveTo>
                    <a:pt x="5915" y="1"/>
                  </a:moveTo>
                  <a:lnTo>
                    <a:pt x="0" y="3995"/>
                  </a:lnTo>
                  <a:cubicBezTo>
                    <a:pt x="0" y="3995"/>
                    <a:pt x="2626" y="8122"/>
                    <a:pt x="4105" y="8917"/>
                  </a:cubicBezTo>
                  <a:cubicBezTo>
                    <a:pt x="4574" y="9180"/>
                    <a:pt x="5106" y="9269"/>
                    <a:pt x="5613" y="9269"/>
                  </a:cubicBezTo>
                  <a:cubicBezTo>
                    <a:pt x="6682" y="9269"/>
                    <a:pt x="7636" y="8873"/>
                    <a:pt x="7636" y="8873"/>
                  </a:cubicBezTo>
                  <a:lnTo>
                    <a:pt x="9291" y="7372"/>
                  </a:lnTo>
                  <a:cubicBezTo>
                    <a:pt x="9291" y="7372"/>
                    <a:pt x="7393" y="1722"/>
                    <a:pt x="5915"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6"/>
            <p:cNvSpPr/>
            <p:nvPr/>
          </p:nvSpPr>
          <p:spPr>
            <a:xfrm>
              <a:off x="3397550" y="1657575"/>
              <a:ext cx="523625" cy="762700"/>
            </a:xfrm>
            <a:custGeom>
              <a:avLst/>
              <a:gdLst/>
              <a:ahLst/>
              <a:cxnLst/>
              <a:rect l="l" t="t" r="r" b="b"/>
              <a:pathLst>
                <a:path w="20945" h="30508" extrusionOk="0">
                  <a:moveTo>
                    <a:pt x="4870" y="0"/>
                  </a:moveTo>
                  <a:cubicBezTo>
                    <a:pt x="3945" y="0"/>
                    <a:pt x="3028" y="213"/>
                    <a:pt x="2208" y="691"/>
                  </a:cubicBezTo>
                  <a:cubicBezTo>
                    <a:pt x="1" y="1971"/>
                    <a:pt x="45" y="5590"/>
                    <a:pt x="707" y="7819"/>
                  </a:cubicBezTo>
                  <a:cubicBezTo>
                    <a:pt x="2053" y="13712"/>
                    <a:pt x="3510" y="17707"/>
                    <a:pt x="6489" y="22452"/>
                  </a:cubicBezTo>
                  <a:cubicBezTo>
                    <a:pt x="6884" y="23088"/>
                    <a:pt x="11554" y="30508"/>
                    <a:pt x="11739" y="30508"/>
                  </a:cubicBezTo>
                  <a:cubicBezTo>
                    <a:pt x="11740" y="30508"/>
                    <a:pt x="11741" y="30507"/>
                    <a:pt x="11742" y="30507"/>
                  </a:cubicBezTo>
                  <a:lnTo>
                    <a:pt x="20944" y="24173"/>
                  </a:lnTo>
                  <a:cubicBezTo>
                    <a:pt x="19841" y="21370"/>
                    <a:pt x="14589" y="10313"/>
                    <a:pt x="13331" y="7665"/>
                  </a:cubicBezTo>
                  <a:cubicBezTo>
                    <a:pt x="12271" y="5480"/>
                    <a:pt x="11168" y="3229"/>
                    <a:pt x="9314" y="1662"/>
                  </a:cubicBezTo>
                  <a:cubicBezTo>
                    <a:pt x="9115" y="1486"/>
                    <a:pt x="8895" y="1331"/>
                    <a:pt x="8674" y="1177"/>
                  </a:cubicBezTo>
                  <a:cubicBezTo>
                    <a:pt x="7565" y="446"/>
                    <a:pt x="6208" y="0"/>
                    <a:pt x="4870"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6"/>
            <p:cNvSpPr/>
            <p:nvPr/>
          </p:nvSpPr>
          <p:spPr>
            <a:xfrm>
              <a:off x="3982400" y="2327050"/>
              <a:ext cx="158375" cy="142450"/>
            </a:xfrm>
            <a:custGeom>
              <a:avLst/>
              <a:gdLst/>
              <a:ahLst/>
              <a:cxnLst/>
              <a:rect l="l" t="t" r="r" b="b"/>
              <a:pathLst>
                <a:path w="6335" h="5698" extrusionOk="0">
                  <a:moveTo>
                    <a:pt x="2731" y="0"/>
                  </a:moveTo>
                  <a:cubicBezTo>
                    <a:pt x="1626" y="0"/>
                    <a:pt x="186" y="448"/>
                    <a:pt x="0" y="572"/>
                  </a:cubicBezTo>
                  <a:cubicBezTo>
                    <a:pt x="0" y="572"/>
                    <a:pt x="2671" y="4059"/>
                    <a:pt x="3421" y="4898"/>
                  </a:cubicBezTo>
                  <a:cubicBezTo>
                    <a:pt x="3877" y="5407"/>
                    <a:pt x="4676" y="5697"/>
                    <a:pt x="5287" y="5697"/>
                  </a:cubicBezTo>
                  <a:cubicBezTo>
                    <a:pt x="5680" y="5697"/>
                    <a:pt x="5996" y="5577"/>
                    <a:pt x="6091" y="5317"/>
                  </a:cubicBezTo>
                  <a:cubicBezTo>
                    <a:pt x="6334" y="4655"/>
                    <a:pt x="4767" y="3728"/>
                    <a:pt x="4767" y="3728"/>
                  </a:cubicBezTo>
                  <a:cubicBezTo>
                    <a:pt x="4767" y="3728"/>
                    <a:pt x="4591" y="1058"/>
                    <a:pt x="3840" y="307"/>
                  </a:cubicBezTo>
                  <a:cubicBezTo>
                    <a:pt x="3615" y="82"/>
                    <a:pt x="3204" y="0"/>
                    <a:pt x="273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6"/>
            <p:cNvSpPr/>
            <p:nvPr/>
          </p:nvSpPr>
          <p:spPr>
            <a:xfrm>
              <a:off x="3810550" y="2318975"/>
              <a:ext cx="287175" cy="217825"/>
            </a:xfrm>
            <a:custGeom>
              <a:avLst/>
              <a:gdLst/>
              <a:ahLst/>
              <a:cxnLst/>
              <a:rect l="l" t="t" r="r" b="b"/>
              <a:pathLst>
                <a:path w="11487" h="8713" extrusionOk="0">
                  <a:moveTo>
                    <a:pt x="7529" y="1"/>
                  </a:moveTo>
                  <a:cubicBezTo>
                    <a:pt x="5651" y="1"/>
                    <a:pt x="0" y="3575"/>
                    <a:pt x="165" y="4338"/>
                  </a:cubicBezTo>
                  <a:cubicBezTo>
                    <a:pt x="320" y="5132"/>
                    <a:pt x="3144" y="8421"/>
                    <a:pt x="3696" y="8597"/>
                  </a:cubicBezTo>
                  <a:cubicBezTo>
                    <a:pt x="3909" y="8672"/>
                    <a:pt x="4122" y="8712"/>
                    <a:pt x="4335" y="8712"/>
                  </a:cubicBezTo>
                  <a:cubicBezTo>
                    <a:pt x="4497" y="8712"/>
                    <a:pt x="4660" y="8689"/>
                    <a:pt x="4822" y="8641"/>
                  </a:cubicBezTo>
                  <a:cubicBezTo>
                    <a:pt x="5109" y="8553"/>
                    <a:pt x="5396" y="8399"/>
                    <a:pt x="5638" y="8222"/>
                  </a:cubicBezTo>
                  <a:cubicBezTo>
                    <a:pt x="5938" y="8402"/>
                    <a:pt x="6215" y="8518"/>
                    <a:pt x="6504" y="8518"/>
                  </a:cubicBezTo>
                  <a:cubicBezTo>
                    <a:pt x="6854" y="8518"/>
                    <a:pt x="7222" y="8348"/>
                    <a:pt x="7669" y="7913"/>
                  </a:cubicBezTo>
                  <a:cubicBezTo>
                    <a:pt x="7867" y="8068"/>
                    <a:pt x="8088" y="8200"/>
                    <a:pt x="8331" y="8288"/>
                  </a:cubicBezTo>
                  <a:cubicBezTo>
                    <a:pt x="8472" y="8335"/>
                    <a:pt x="8601" y="8356"/>
                    <a:pt x="8718" y="8356"/>
                  </a:cubicBezTo>
                  <a:cubicBezTo>
                    <a:pt x="9478" y="8356"/>
                    <a:pt x="9743" y="7494"/>
                    <a:pt x="9743" y="7494"/>
                  </a:cubicBezTo>
                  <a:cubicBezTo>
                    <a:pt x="9826" y="7503"/>
                    <a:pt x="9908" y="7508"/>
                    <a:pt x="9988" y="7508"/>
                  </a:cubicBezTo>
                  <a:cubicBezTo>
                    <a:pt x="10103" y="7508"/>
                    <a:pt x="10214" y="7498"/>
                    <a:pt x="10317" y="7472"/>
                  </a:cubicBezTo>
                  <a:cubicBezTo>
                    <a:pt x="10825" y="7383"/>
                    <a:pt x="11487" y="7097"/>
                    <a:pt x="11376" y="6148"/>
                  </a:cubicBezTo>
                  <a:cubicBezTo>
                    <a:pt x="11222" y="4625"/>
                    <a:pt x="8949" y="476"/>
                    <a:pt x="7867" y="56"/>
                  </a:cubicBezTo>
                  <a:cubicBezTo>
                    <a:pt x="7776" y="19"/>
                    <a:pt x="7662" y="1"/>
                    <a:pt x="7529"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6"/>
            <p:cNvSpPr/>
            <p:nvPr/>
          </p:nvSpPr>
          <p:spPr>
            <a:xfrm>
              <a:off x="3968050" y="2363950"/>
              <a:ext cx="100450" cy="142750"/>
            </a:xfrm>
            <a:custGeom>
              <a:avLst/>
              <a:gdLst/>
              <a:ahLst/>
              <a:cxnLst/>
              <a:rect l="l" t="t" r="r" b="b"/>
              <a:pathLst>
                <a:path w="4018" h="5710" extrusionOk="0">
                  <a:moveTo>
                    <a:pt x="0" y="1"/>
                  </a:moveTo>
                  <a:lnTo>
                    <a:pt x="0" y="1"/>
                  </a:lnTo>
                  <a:cubicBezTo>
                    <a:pt x="67" y="89"/>
                    <a:pt x="2340" y="3024"/>
                    <a:pt x="2715" y="3731"/>
                  </a:cubicBezTo>
                  <a:cubicBezTo>
                    <a:pt x="3090" y="4437"/>
                    <a:pt x="3487" y="5298"/>
                    <a:pt x="3443" y="5695"/>
                  </a:cubicBezTo>
                  <a:cubicBezTo>
                    <a:pt x="3526" y="5704"/>
                    <a:pt x="3608" y="5709"/>
                    <a:pt x="3688" y="5709"/>
                  </a:cubicBezTo>
                  <a:cubicBezTo>
                    <a:pt x="3803" y="5709"/>
                    <a:pt x="3914" y="5699"/>
                    <a:pt x="4017" y="5673"/>
                  </a:cubicBezTo>
                  <a:cubicBezTo>
                    <a:pt x="3951" y="4393"/>
                    <a:pt x="3443" y="3157"/>
                    <a:pt x="2583" y="2186"/>
                  </a:cubicBezTo>
                  <a:cubicBezTo>
                    <a:pt x="1920" y="1502"/>
                    <a:pt x="67" y="45"/>
                    <a:pt x="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3927225" y="2409200"/>
              <a:ext cx="91600" cy="117000"/>
            </a:xfrm>
            <a:custGeom>
              <a:avLst/>
              <a:gdLst/>
              <a:ahLst/>
              <a:cxnLst/>
              <a:rect l="l" t="t" r="r" b="b"/>
              <a:pathLst>
                <a:path w="3664" h="4680" extrusionOk="0">
                  <a:moveTo>
                    <a:pt x="0" y="1"/>
                  </a:moveTo>
                  <a:lnTo>
                    <a:pt x="3002" y="4304"/>
                  </a:lnTo>
                  <a:cubicBezTo>
                    <a:pt x="3200" y="4459"/>
                    <a:pt x="3421" y="4591"/>
                    <a:pt x="3664" y="4679"/>
                  </a:cubicBezTo>
                  <a:cubicBezTo>
                    <a:pt x="3509" y="4061"/>
                    <a:pt x="3289" y="3465"/>
                    <a:pt x="3002" y="2892"/>
                  </a:cubicBezTo>
                  <a:cubicBezTo>
                    <a:pt x="2362" y="1656"/>
                    <a:pt x="66" y="67"/>
                    <a:pt x="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3886400" y="2457200"/>
              <a:ext cx="65125" cy="77825"/>
            </a:xfrm>
            <a:custGeom>
              <a:avLst/>
              <a:gdLst/>
              <a:ahLst/>
              <a:cxnLst/>
              <a:rect l="l" t="t" r="r" b="b"/>
              <a:pathLst>
                <a:path w="2605" h="3113" extrusionOk="0">
                  <a:moveTo>
                    <a:pt x="0" y="1"/>
                  </a:moveTo>
                  <a:lnTo>
                    <a:pt x="0" y="1"/>
                  </a:lnTo>
                  <a:cubicBezTo>
                    <a:pt x="0" y="1"/>
                    <a:pt x="905" y="2075"/>
                    <a:pt x="1788" y="3112"/>
                  </a:cubicBezTo>
                  <a:cubicBezTo>
                    <a:pt x="2075" y="3024"/>
                    <a:pt x="2362" y="2870"/>
                    <a:pt x="2604" y="2693"/>
                  </a:cubicBezTo>
                  <a:lnTo>
                    <a:pt x="0"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3796450" y="238100"/>
              <a:ext cx="850250" cy="748000"/>
            </a:xfrm>
            <a:custGeom>
              <a:avLst/>
              <a:gdLst/>
              <a:ahLst/>
              <a:cxnLst/>
              <a:rect l="l" t="t" r="r" b="b"/>
              <a:pathLst>
                <a:path w="34010" h="29920" extrusionOk="0">
                  <a:moveTo>
                    <a:pt x="23773" y="0"/>
                  </a:moveTo>
                  <a:cubicBezTo>
                    <a:pt x="23131" y="0"/>
                    <a:pt x="22484" y="130"/>
                    <a:pt x="21872" y="398"/>
                  </a:cubicBezTo>
                  <a:cubicBezTo>
                    <a:pt x="21077" y="773"/>
                    <a:pt x="20746" y="1480"/>
                    <a:pt x="20062" y="2053"/>
                  </a:cubicBezTo>
                  <a:cubicBezTo>
                    <a:pt x="19007" y="1106"/>
                    <a:pt x="17667" y="603"/>
                    <a:pt x="16298" y="603"/>
                  </a:cubicBezTo>
                  <a:cubicBezTo>
                    <a:pt x="15690" y="603"/>
                    <a:pt x="15076" y="702"/>
                    <a:pt x="14478" y="906"/>
                  </a:cubicBezTo>
                  <a:cubicBezTo>
                    <a:pt x="12558" y="1568"/>
                    <a:pt x="11168" y="3223"/>
                    <a:pt x="10815" y="5231"/>
                  </a:cubicBezTo>
                  <a:cubicBezTo>
                    <a:pt x="10127" y="4518"/>
                    <a:pt x="9134" y="4160"/>
                    <a:pt x="8138" y="4160"/>
                  </a:cubicBezTo>
                  <a:cubicBezTo>
                    <a:pt x="7376" y="4160"/>
                    <a:pt x="6613" y="4369"/>
                    <a:pt x="5982" y="4790"/>
                  </a:cubicBezTo>
                  <a:cubicBezTo>
                    <a:pt x="4481" y="5827"/>
                    <a:pt x="3686" y="7615"/>
                    <a:pt x="3929" y="9425"/>
                  </a:cubicBezTo>
                  <a:cubicBezTo>
                    <a:pt x="2362" y="9623"/>
                    <a:pt x="1082" y="10749"/>
                    <a:pt x="685" y="12294"/>
                  </a:cubicBezTo>
                  <a:cubicBezTo>
                    <a:pt x="332" y="13772"/>
                    <a:pt x="1126" y="15538"/>
                    <a:pt x="2428" y="16355"/>
                  </a:cubicBezTo>
                  <a:cubicBezTo>
                    <a:pt x="994" y="17392"/>
                    <a:pt x="1" y="20018"/>
                    <a:pt x="1082" y="21629"/>
                  </a:cubicBezTo>
                  <a:cubicBezTo>
                    <a:pt x="2029" y="23069"/>
                    <a:pt x="4332" y="23662"/>
                    <a:pt x="6055" y="23662"/>
                  </a:cubicBezTo>
                  <a:cubicBezTo>
                    <a:pt x="6261" y="23662"/>
                    <a:pt x="6458" y="23654"/>
                    <a:pt x="6644" y="23637"/>
                  </a:cubicBezTo>
                  <a:lnTo>
                    <a:pt x="6644" y="23637"/>
                  </a:lnTo>
                  <a:cubicBezTo>
                    <a:pt x="6224" y="25447"/>
                    <a:pt x="7637" y="26970"/>
                    <a:pt x="9380" y="27301"/>
                  </a:cubicBezTo>
                  <a:cubicBezTo>
                    <a:pt x="9586" y="27335"/>
                    <a:pt x="9793" y="27352"/>
                    <a:pt x="10000" y="27352"/>
                  </a:cubicBezTo>
                  <a:cubicBezTo>
                    <a:pt x="10858" y="27352"/>
                    <a:pt x="11706" y="27062"/>
                    <a:pt x="12382" y="26529"/>
                  </a:cubicBezTo>
                  <a:cubicBezTo>
                    <a:pt x="12470" y="26705"/>
                    <a:pt x="12580" y="26860"/>
                    <a:pt x="12691" y="27036"/>
                  </a:cubicBezTo>
                  <a:cubicBezTo>
                    <a:pt x="13562" y="28271"/>
                    <a:pt x="14670" y="28947"/>
                    <a:pt x="15889" y="28947"/>
                  </a:cubicBezTo>
                  <a:cubicBezTo>
                    <a:pt x="16740" y="28947"/>
                    <a:pt x="17645" y="28618"/>
                    <a:pt x="18561" y="27919"/>
                  </a:cubicBezTo>
                  <a:cubicBezTo>
                    <a:pt x="19152" y="29158"/>
                    <a:pt x="20385" y="29919"/>
                    <a:pt x="21705" y="29919"/>
                  </a:cubicBezTo>
                  <a:cubicBezTo>
                    <a:pt x="21913" y="29919"/>
                    <a:pt x="22124" y="29900"/>
                    <a:pt x="22335" y="29861"/>
                  </a:cubicBezTo>
                  <a:cubicBezTo>
                    <a:pt x="23836" y="29574"/>
                    <a:pt x="25337" y="28603"/>
                    <a:pt x="25381" y="27080"/>
                  </a:cubicBezTo>
                  <a:cubicBezTo>
                    <a:pt x="25875" y="27282"/>
                    <a:pt x="26392" y="27379"/>
                    <a:pt x="26902" y="27379"/>
                  </a:cubicBezTo>
                  <a:cubicBezTo>
                    <a:pt x="28237" y="27379"/>
                    <a:pt x="29530" y="26717"/>
                    <a:pt x="30280" y="25535"/>
                  </a:cubicBezTo>
                  <a:cubicBezTo>
                    <a:pt x="31273" y="23946"/>
                    <a:pt x="31052" y="21673"/>
                    <a:pt x="29596" y="20482"/>
                  </a:cubicBezTo>
                  <a:lnTo>
                    <a:pt x="29596" y="20482"/>
                  </a:lnTo>
                  <a:cubicBezTo>
                    <a:pt x="29691" y="20489"/>
                    <a:pt x="29786" y="20492"/>
                    <a:pt x="29881" y="20492"/>
                  </a:cubicBezTo>
                  <a:cubicBezTo>
                    <a:pt x="31553" y="20492"/>
                    <a:pt x="33023" y="19398"/>
                    <a:pt x="33524" y="17789"/>
                  </a:cubicBezTo>
                  <a:cubicBezTo>
                    <a:pt x="34010" y="16134"/>
                    <a:pt x="33237" y="13794"/>
                    <a:pt x="31693" y="13044"/>
                  </a:cubicBezTo>
                  <a:cubicBezTo>
                    <a:pt x="32973" y="11764"/>
                    <a:pt x="33259" y="9778"/>
                    <a:pt x="32377" y="8189"/>
                  </a:cubicBezTo>
                  <a:cubicBezTo>
                    <a:pt x="31679" y="7014"/>
                    <a:pt x="30534" y="6325"/>
                    <a:pt x="29277" y="6325"/>
                  </a:cubicBezTo>
                  <a:cubicBezTo>
                    <a:pt x="28905" y="6325"/>
                    <a:pt x="28523" y="6385"/>
                    <a:pt x="28139" y="6512"/>
                  </a:cubicBezTo>
                  <a:cubicBezTo>
                    <a:pt x="28846" y="4724"/>
                    <a:pt x="28448" y="2693"/>
                    <a:pt x="27080" y="1325"/>
                  </a:cubicBezTo>
                  <a:cubicBezTo>
                    <a:pt x="26172" y="460"/>
                    <a:pt x="24982" y="0"/>
                    <a:pt x="2377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3928875" y="563025"/>
              <a:ext cx="162225" cy="162000"/>
            </a:xfrm>
            <a:custGeom>
              <a:avLst/>
              <a:gdLst/>
              <a:ahLst/>
              <a:cxnLst/>
              <a:rect l="l" t="t" r="r" b="b"/>
              <a:pathLst>
                <a:path w="6489" h="6480" extrusionOk="0">
                  <a:moveTo>
                    <a:pt x="2399" y="0"/>
                  </a:moveTo>
                  <a:cubicBezTo>
                    <a:pt x="2164" y="0"/>
                    <a:pt x="1915" y="73"/>
                    <a:pt x="1656" y="246"/>
                  </a:cubicBezTo>
                  <a:cubicBezTo>
                    <a:pt x="0" y="1327"/>
                    <a:pt x="1258" y="3358"/>
                    <a:pt x="2185" y="4020"/>
                  </a:cubicBezTo>
                  <a:cubicBezTo>
                    <a:pt x="3265" y="4816"/>
                    <a:pt x="3919" y="6479"/>
                    <a:pt x="4728" y="6479"/>
                  </a:cubicBezTo>
                  <a:cubicBezTo>
                    <a:pt x="4928" y="6479"/>
                    <a:pt x="5136" y="6378"/>
                    <a:pt x="5363" y="6138"/>
                  </a:cubicBezTo>
                  <a:cubicBezTo>
                    <a:pt x="6489" y="4924"/>
                    <a:pt x="4436" y="1901"/>
                    <a:pt x="4436" y="1901"/>
                  </a:cubicBezTo>
                  <a:cubicBezTo>
                    <a:pt x="4436" y="1901"/>
                    <a:pt x="3602" y="0"/>
                    <a:pt x="2399"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4341575" y="574650"/>
              <a:ext cx="162225" cy="162450"/>
            </a:xfrm>
            <a:custGeom>
              <a:avLst/>
              <a:gdLst/>
              <a:ahLst/>
              <a:cxnLst/>
              <a:rect l="l" t="t" r="r" b="b"/>
              <a:pathLst>
                <a:path w="6489" h="6498" extrusionOk="0">
                  <a:moveTo>
                    <a:pt x="4116" y="0"/>
                  </a:moveTo>
                  <a:cubicBezTo>
                    <a:pt x="2905" y="0"/>
                    <a:pt x="2053" y="1921"/>
                    <a:pt x="2053" y="1921"/>
                  </a:cubicBezTo>
                  <a:cubicBezTo>
                    <a:pt x="2053" y="1921"/>
                    <a:pt x="0" y="4945"/>
                    <a:pt x="1148" y="6159"/>
                  </a:cubicBezTo>
                  <a:cubicBezTo>
                    <a:pt x="1369" y="6397"/>
                    <a:pt x="1574" y="6498"/>
                    <a:pt x="1769" y="6498"/>
                  </a:cubicBezTo>
                  <a:cubicBezTo>
                    <a:pt x="2569" y="6498"/>
                    <a:pt x="3227" y="4820"/>
                    <a:pt x="4326" y="4040"/>
                  </a:cubicBezTo>
                  <a:cubicBezTo>
                    <a:pt x="5231" y="3378"/>
                    <a:pt x="6489" y="1348"/>
                    <a:pt x="4856" y="244"/>
                  </a:cubicBezTo>
                  <a:cubicBezTo>
                    <a:pt x="4598" y="72"/>
                    <a:pt x="4350" y="0"/>
                    <a:pt x="4116"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4018800" y="816875"/>
              <a:ext cx="385150" cy="466800"/>
            </a:xfrm>
            <a:custGeom>
              <a:avLst/>
              <a:gdLst/>
              <a:ahLst/>
              <a:cxnLst/>
              <a:rect l="l" t="t" r="r" b="b"/>
              <a:pathLst>
                <a:path w="15406" h="18672" extrusionOk="0">
                  <a:moveTo>
                    <a:pt x="4657" y="1"/>
                  </a:moveTo>
                  <a:lnTo>
                    <a:pt x="4657" y="1"/>
                  </a:lnTo>
                  <a:cubicBezTo>
                    <a:pt x="4702" y="111"/>
                    <a:pt x="4591" y="5231"/>
                    <a:pt x="3951" y="6644"/>
                  </a:cubicBezTo>
                  <a:cubicBezTo>
                    <a:pt x="3113" y="8564"/>
                    <a:pt x="1" y="9005"/>
                    <a:pt x="1" y="9005"/>
                  </a:cubicBezTo>
                  <a:cubicBezTo>
                    <a:pt x="1" y="9005"/>
                    <a:pt x="3223" y="17811"/>
                    <a:pt x="7924" y="18672"/>
                  </a:cubicBezTo>
                  <a:cubicBezTo>
                    <a:pt x="11786" y="17127"/>
                    <a:pt x="14302" y="12536"/>
                    <a:pt x="15405" y="9380"/>
                  </a:cubicBezTo>
                  <a:cubicBezTo>
                    <a:pt x="12470" y="8983"/>
                    <a:pt x="11698" y="7571"/>
                    <a:pt x="11565" y="6225"/>
                  </a:cubicBezTo>
                  <a:cubicBezTo>
                    <a:pt x="11433" y="5121"/>
                    <a:pt x="11102" y="155"/>
                    <a:pt x="11102" y="155"/>
                  </a:cubicBezTo>
                  <a:lnTo>
                    <a:pt x="4657" y="1"/>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4027075" y="488050"/>
              <a:ext cx="387350" cy="401150"/>
            </a:xfrm>
            <a:custGeom>
              <a:avLst/>
              <a:gdLst/>
              <a:ahLst/>
              <a:cxnLst/>
              <a:rect l="l" t="t" r="r" b="b"/>
              <a:pathLst>
                <a:path w="15494" h="16046" extrusionOk="0">
                  <a:moveTo>
                    <a:pt x="8564" y="0"/>
                  </a:moveTo>
                  <a:cubicBezTo>
                    <a:pt x="8445" y="1610"/>
                    <a:pt x="7107" y="2646"/>
                    <a:pt x="5708" y="2646"/>
                  </a:cubicBezTo>
                  <a:cubicBezTo>
                    <a:pt x="5035" y="2646"/>
                    <a:pt x="4348" y="2407"/>
                    <a:pt x="3775" y="1876"/>
                  </a:cubicBezTo>
                  <a:cubicBezTo>
                    <a:pt x="3245" y="2494"/>
                    <a:pt x="2627" y="3686"/>
                    <a:pt x="1788" y="3730"/>
                  </a:cubicBezTo>
                  <a:cubicBezTo>
                    <a:pt x="1780" y="3731"/>
                    <a:pt x="1771" y="3731"/>
                    <a:pt x="1761" y="3731"/>
                  </a:cubicBezTo>
                  <a:cubicBezTo>
                    <a:pt x="1140" y="3731"/>
                    <a:pt x="111" y="2992"/>
                    <a:pt x="133" y="2318"/>
                  </a:cubicBezTo>
                  <a:lnTo>
                    <a:pt x="133" y="2318"/>
                  </a:lnTo>
                  <a:cubicBezTo>
                    <a:pt x="1" y="5694"/>
                    <a:pt x="244" y="9402"/>
                    <a:pt x="2119" y="12359"/>
                  </a:cubicBezTo>
                  <a:cubicBezTo>
                    <a:pt x="3995" y="15317"/>
                    <a:pt x="6555" y="16045"/>
                    <a:pt x="8012" y="16045"/>
                  </a:cubicBezTo>
                  <a:cubicBezTo>
                    <a:pt x="9756" y="16045"/>
                    <a:pt x="13596" y="14125"/>
                    <a:pt x="14589" y="9888"/>
                  </a:cubicBezTo>
                  <a:cubicBezTo>
                    <a:pt x="15074" y="7857"/>
                    <a:pt x="15185" y="5783"/>
                    <a:pt x="15494" y="3708"/>
                  </a:cubicBezTo>
                  <a:lnTo>
                    <a:pt x="15494" y="3708"/>
                  </a:lnTo>
                  <a:cubicBezTo>
                    <a:pt x="15385" y="3722"/>
                    <a:pt x="15277" y="3729"/>
                    <a:pt x="15172" y="3729"/>
                  </a:cubicBezTo>
                  <a:cubicBezTo>
                    <a:pt x="13441" y="3729"/>
                    <a:pt x="12230" y="1910"/>
                    <a:pt x="13000" y="287"/>
                  </a:cubicBezTo>
                  <a:lnTo>
                    <a:pt x="13000" y="287"/>
                  </a:lnTo>
                  <a:lnTo>
                    <a:pt x="13000" y="309"/>
                  </a:lnTo>
                  <a:cubicBezTo>
                    <a:pt x="13044" y="221"/>
                    <a:pt x="13066" y="155"/>
                    <a:pt x="13110" y="89"/>
                  </a:cubicBezTo>
                  <a:lnTo>
                    <a:pt x="13110" y="89"/>
                  </a:lnTo>
                  <a:cubicBezTo>
                    <a:pt x="12467" y="646"/>
                    <a:pt x="11678" y="923"/>
                    <a:pt x="10889" y="923"/>
                  </a:cubicBezTo>
                  <a:cubicBezTo>
                    <a:pt x="10055" y="923"/>
                    <a:pt x="9222" y="613"/>
                    <a:pt x="8564"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4133575" y="607775"/>
              <a:ext cx="38650" cy="38650"/>
            </a:xfrm>
            <a:custGeom>
              <a:avLst/>
              <a:gdLst/>
              <a:ahLst/>
              <a:cxnLst/>
              <a:rect l="l" t="t" r="r" b="b"/>
              <a:pathLst>
                <a:path w="1546" h="1546" extrusionOk="0">
                  <a:moveTo>
                    <a:pt x="751" y="1"/>
                  </a:moveTo>
                  <a:cubicBezTo>
                    <a:pt x="552" y="23"/>
                    <a:pt x="375" y="111"/>
                    <a:pt x="221" y="243"/>
                  </a:cubicBezTo>
                  <a:cubicBezTo>
                    <a:pt x="155" y="310"/>
                    <a:pt x="89" y="398"/>
                    <a:pt x="66" y="508"/>
                  </a:cubicBezTo>
                  <a:cubicBezTo>
                    <a:pt x="22" y="596"/>
                    <a:pt x="0" y="685"/>
                    <a:pt x="0" y="795"/>
                  </a:cubicBezTo>
                  <a:cubicBezTo>
                    <a:pt x="22" y="861"/>
                    <a:pt x="22" y="905"/>
                    <a:pt x="44" y="972"/>
                  </a:cubicBezTo>
                  <a:cubicBezTo>
                    <a:pt x="66" y="1104"/>
                    <a:pt x="155" y="1236"/>
                    <a:pt x="243" y="1325"/>
                  </a:cubicBezTo>
                  <a:cubicBezTo>
                    <a:pt x="309" y="1369"/>
                    <a:pt x="353" y="1413"/>
                    <a:pt x="420" y="1435"/>
                  </a:cubicBezTo>
                  <a:cubicBezTo>
                    <a:pt x="530" y="1501"/>
                    <a:pt x="662" y="1545"/>
                    <a:pt x="795" y="1545"/>
                  </a:cubicBezTo>
                  <a:cubicBezTo>
                    <a:pt x="1104" y="1523"/>
                    <a:pt x="1369" y="1325"/>
                    <a:pt x="1479" y="1038"/>
                  </a:cubicBezTo>
                  <a:cubicBezTo>
                    <a:pt x="1523" y="950"/>
                    <a:pt x="1545" y="861"/>
                    <a:pt x="1545" y="751"/>
                  </a:cubicBezTo>
                  <a:lnTo>
                    <a:pt x="1501" y="552"/>
                  </a:lnTo>
                  <a:cubicBezTo>
                    <a:pt x="1479" y="420"/>
                    <a:pt x="1391" y="310"/>
                    <a:pt x="1302" y="221"/>
                  </a:cubicBezTo>
                  <a:lnTo>
                    <a:pt x="1126" y="89"/>
                  </a:lnTo>
                  <a:cubicBezTo>
                    <a:pt x="1015" y="45"/>
                    <a:pt x="883" y="1"/>
                    <a:pt x="75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6"/>
            <p:cNvSpPr/>
            <p:nvPr/>
          </p:nvSpPr>
          <p:spPr>
            <a:xfrm>
              <a:off x="4266525" y="609425"/>
              <a:ext cx="38100" cy="38100"/>
            </a:xfrm>
            <a:custGeom>
              <a:avLst/>
              <a:gdLst/>
              <a:ahLst/>
              <a:cxnLst/>
              <a:rect l="l" t="t" r="r" b="b"/>
              <a:pathLst>
                <a:path w="1524" h="1524" extrusionOk="0">
                  <a:moveTo>
                    <a:pt x="751" y="1"/>
                  </a:moveTo>
                  <a:cubicBezTo>
                    <a:pt x="641" y="1"/>
                    <a:pt x="553" y="23"/>
                    <a:pt x="464" y="67"/>
                  </a:cubicBezTo>
                  <a:cubicBezTo>
                    <a:pt x="354" y="89"/>
                    <a:pt x="266" y="155"/>
                    <a:pt x="200" y="221"/>
                  </a:cubicBezTo>
                  <a:cubicBezTo>
                    <a:pt x="133" y="310"/>
                    <a:pt x="89" y="398"/>
                    <a:pt x="45" y="486"/>
                  </a:cubicBezTo>
                  <a:cubicBezTo>
                    <a:pt x="1" y="575"/>
                    <a:pt x="1" y="685"/>
                    <a:pt x="1" y="773"/>
                  </a:cubicBezTo>
                  <a:cubicBezTo>
                    <a:pt x="1" y="839"/>
                    <a:pt x="23" y="906"/>
                    <a:pt x="23" y="972"/>
                  </a:cubicBezTo>
                  <a:cubicBezTo>
                    <a:pt x="67" y="1104"/>
                    <a:pt x="133" y="1215"/>
                    <a:pt x="222" y="1303"/>
                  </a:cubicBezTo>
                  <a:lnTo>
                    <a:pt x="398" y="1435"/>
                  </a:lnTo>
                  <a:cubicBezTo>
                    <a:pt x="509" y="1502"/>
                    <a:pt x="641" y="1524"/>
                    <a:pt x="773" y="1524"/>
                  </a:cubicBezTo>
                  <a:cubicBezTo>
                    <a:pt x="884" y="1524"/>
                    <a:pt x="972" y="1502"/>
                    <a:pt x="1060" y="1457"/>
                  </a:cubicBezTo>
                  <a:cubicBezTo>
                    <a:pt x="1259" y="1391"/>
                    <a:pt x="1413" y="1215"/>
                    <a:pt x="1480" y="1038"/>
                  </a:cubicBezTo>
                  <a:cubicBezTo>
                    <a:pt x="1524" y="950"/>
                    <a:pt x="1524" y="839"/>
                    <a:pt x="1524" y="751"/>
                  </a:cubicBezTo>
                  <a:cubicBezTo>
                    <a:pt x="1524" y="685"/>
                    <a:pt x="1502" y="619"/>
                    <a:pt x="1502" y="553"/>
                  </a:cubicBezTo>
                  <a:cubicBezTo>
                    <a:pt x="1458" y="420"/>
                    <a:pt x="1391" y="310"/>
                    <a:pt x="1281" y="199"/>
                  </a:cubicBezTo>
                  <a:lnTo>
                    <a:pt x="1127" y="89"/>
                  </a:lnTo>
                  <a:cubicBezTo>
                    <a:pt x="1016" y="23"/>
                    <a:pt x="884" y="1"/>
                    <a:pt x="75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6"/>
            <p:cNvSpPr/>
            <p:nvPr/>
          </p:nvSpPr>
          <p:spPr>
            <a:xfrm>
              <a:off x="4177150" y="730275"/>
              <a:ext cx="111475" cy="54725"/>
            </a:xfrm>
            <a:custGeom>
              <a:avLst/>
              <a:gdLst/>
              <a:ahLst/>
              <a:cxnLst/>
              <a:rect l="l" t="t" r="r" b="b"/>
              <a:pathLst>
                <a:path w="4459" h="2189" extrusionOk="0">
                  <a:moveTo>
                    <a:pt x="4459" y="0"/>
                  </a:moveTo>
                  <a:cubicBezTo>
                    <a:pt x="4459" y="0"/>
                    <a:pt x="3179" y="795"/>
                    <a:pt x="1899" y="795"/>
                  </a:cubicBezTo>
                  <a:cubicBezTo>
                    <a:pt x="1857" y="796"/>
                    <a:pt x="1816" y="797"/>
                    <a:pt x="1775" y="797"/>
                  </a:cubicBezTo>
                  <a:cubicBezTo>
                    <a:pt x="1154" y="797"/>
                    <a:pt x="539" y="641"/>
                    <a:pt x="1" y="331"/>
                  </a:cubicBezTo>
                  <a:lnTo>
                    <a:pt x="1" y="331"/>
                  </a:lnTo>
                  <a:cubicBezTo>
                    <a:pt x="107" y="1393"/>
                    <a:pt x="1010" y="2189"/>
                    <a:pt x="2041" y="2189"/>
                  </a:cubicBezTo>
                  <a:cubicBezTo>
                    <a:pt x="2082" y="2189"/>
                    <a:pt x="2122" y="2187"/>
                    <a:pt x="2164" y="2185"/>
                  </a:cubicBezTo>
                  <a:cubicBezTo>
                    <a:pt x="4172" y="2185"/>
                    <a:pt x="4459" y="0"/>
                    <a:pt x="4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6"/>
            <p:cNvSpPr/>
            <p:nvPr/>
          </p:nvSpPr>
          <p:spPr>
            <a:xfrm>
              <a:off x="4188200" y="567700"/>
              <a:ext cx="41950" cy="142850"/>
            </a:xfrm>
            <a:custGeom>
              <a:avLst/>
              <a:gdLst/>
              <a:ahLst/>
              <a:cxnLst/>
              <a:rect l="l" t="t" r="r" b="b"/>
              <a:pathLst>
                <a:path w="1678" h="5714" extrusionOk="0">
                  <a:moveTo>
                    <a:pt x="950" y="1"/>
                  </a:moveTo>
                  <a:cubicBezTo>
                    <a:pt x="899" y="1"/>
                    <a:pt x="839" y="48"/>
                    <a:pt x="839" y="103"/>
                  </a:cubicBezTo>
                  <a:cubicBezTo>
                    <a:pt x="839" y="809"/>
                    <a:pt x="1015" y="1515"/>
                    <a:pt x="993" y="2222"/>
                  </a:cubicBezTo>
                  <a:cubicBezTo>
                    <a:pt x="993" y="2817"/>
                    <a:pt x="861" y="3413"/>
                    <a:pt x="618" y="3965"/>
                  </a:cubicBezTo>
                  <a:cubicBezTo>
                    <a:pt x="419" y="4340"/>
                    <a:pt x="0" y="4737"/>
                    <a:pt x="199" y="5201"/>
                  </a:cubicBezTo>
                  <a:cubicBezTo>
                    <a:pt x="367" y="5604"/>
                    <a:pt x="777" y="5713"/>
                    <a:pt x="1178" y="5713"/>
                  </a:cubicBezTo>
                  <a:cubicBezTo>
                    <a:pt x="1304" y="5713"/>
                    <a:pt x="1429" y="5702"/>
                    <a:pt x="1545" y="5686"/>
                  </a:cubicBezTo>
                  <a:cubicBezTo>
                    <a:pt x="1677" y="5664"/>
                    <a:pt x="1655" y="5444"/>
                    <a:pt x="1523" y="5444"/>
                  </a:cubicBezTo>
                  <a:cubicBezTo>
                    <a:pt x="1214" y="5422"/>
                    <a:pt x="839" y="5466"/>
                    <a:pt x="596" y="5223"/>
                  </a:cubicBezTo>
                  <a:cubicBezTo>
                    <a:pt x="353" y="4980"/>
                    <a:pt x="486" y="4760"/>
                    <a:pt x="640" y="4517"/>
                  </a:cubicBezTo>
                  <a:cubicBezTo>
                    <a:pt x="905" y="4119"/>
                    <a:pt x="1104" y="3678"/>
                    <a:pt x="1192" y="3215"/>
                  </a:cubicBezTo>
                  <a:cubicBezTo>
                    <a:pt x="1302" y="2751"/>
                    <a:pt x="1324" y="2244"/>
                    <a:pt x="1280" y="1758"/>
                  </a:cubicBezTo>
                  <a:cubicBezTo>
                    <a:pt x="1280" y="1184"/>
                    <a:pt x="1192" y="610"/>
                    <a:pt x="1015" y="59"/>
                  </a:cubicBezTo>
                  <a:cubicBezTo>
                    <a:pt x="1007" y="17"/>
                    <a:pt x="980" y="1"/>
                    <a:pt x="95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6"/>
            <p:cNvSpPr/>
            <p:nvPr/>
          </p:nvSpPr>
          <p:spPr>
            <a:xfrm>
              <a:off x="4017750" y="552600"/>
              <a:ext cx="407725" cy="146900"/>
            </a:xfrm>
            <a:custGeom>
              <a:avLst/>
              <a:gdLst/>
              <a:ahLst/>
              <a:cxnLst/>
              <a:rect l="l" t="t" r="r" b="b"/>
              <a:pathLst>
                <a:path w="16309" h="5876" extrusionOk="0">
                  <a:moveTo>
                    <a:pt x="5034" y="795"/>
                  </a:moveTo>
                  <a:cubicBezTo>
                    <a:pt x="5048" y="795"/>
                    <a:pt x="5061" y="795"/>
                    <a:pt x="5075" y="795"/>
                  </a:cubicBezTo>
                  <a:cubicBezTo>
                    <a:pt x="6156" y="817"/>
                    <a:pt x="7237" y="1810"/>
                    <a:pt x="7193" y="2914"/>
                  </a:cubicBezTo>
                  <a:cubicBezTo>
                    <a:pt x="7127" y="4061"/>
                    <a:pt x="6178" y="4966"/>
                    <a:pt x="5008" y="4988"/>
                  </a:cubicBezTo>
                  <a:cubicBezTo>
                    <a:pt x="3861" y="4966"/>
                    <a:pt x="2934" y="3995"/>
                    <a:pt x="2956" y="2848"/>
                  </a:cubicBezTo>
                  <a:cubicBezTo>
                    <a:pt x="2978" y="1713"/>
                    <a:pt x="3905" y="795"/>
                    <a:pt x="5034" y="795"/>
                  </a:cubicBezTo>
                  <a:close/>
                  <a:moveTo>
                    <a:pt x="11169" y="905"/>
                  </a:moveTo>
                  <a:cubicBezTo>
                    <a:pt x="11183" y="905"/>
                    <a:pt x="11196" y="905"/>
                    <a:pt x="11210" y="905"/>
                  </a:cubicBezTo>
                  <a:cubicBezTo>
                    <a:pt x="12358" y="905"/>
                    <a:pt x="13284" y="1877"/>
                    <a:pt x="13262" y="3024"/>
                  </a:cubicBezTo>
                  <a:cubicBezTo>
                    <a:pt x="13241" y="4158"/>
                    <a:pt x="12313" y="5077"/>
                    <a:pt x="11184" y="5077"/>
                  </a:cubicBezTo>
                  <a:cubicBezTo>
                    <a:pt x="11170" y="5077"/>
                    <a:pt x="11157" y="5077"/>
                    <a:pt x="11144" y="5077"/>
                  </a:cubicBezTo>
                  <a:cubicBezTo>
                    <a:pt x="9974" y="5055"/>
                    <a:pt x="9069" y="4106"/>
                    <a:pt x="9091" y="2958"/>
                  </a:cubicBezTo>
                  <a:cubicBezTo>
                    <a:pt x="9091" y="1802"/>
                    <a:pt x="10039" y="905"/>
                    <a:pt x="11169" y="905"/>
                  </a:cubicBezTo>
                  <a:close/>
                  <a:moveTo>
                    <a:pt x="5097" y="1"/>
                  </a:moveTo>
                  <a:cubicBezTo>
                    <a:pt x="3905" y="1"/>
                    <a:pt x="2824" y="729"/>
                    <a:pt x="2404" y="1832"/>
                  </a:cubicBezTo>
                  <a:cubicBezTo>
                    <a:pt x="1808" y="1568"/>
                    <a:pt x="1190" y="1325"/>
                    <a:pt x="595" y="1060"/>
                  </a:cubicBezTo>
                  <a:cubicBezTo>
                    <a:pt x="548" y="1042"/>
                    <a:pt x="504" y="1034"/>
                    <a:pt x="463" y="1034"/>
                  </a:cubicBezTo>
                  <a:cubicBezTo>
                    <a:pt x="149" y="1034"/>
                    <a:pt x="1" y="1500"/>
                    <a:pt x="352" y="1656"/>
                  </a:cubicBezTo>
                  <a:cubicBezTo>
                    <a:pt x="970" y="1921"/>
                    <a:pt x="1588" y="2186"/>
                    <a:pt x="2228" y="2450"/>
                  </a:cubicBezTo>
                  <a:cubicBezTo>
                    <a:pt x="2073" y="3289"/>
                    <a:pt x="2316" y="4150"/>
                    <a:pt x="2890" y="4790"/>
                  </a:cubicBezTo>
                  <a:cubicBezTo>
                    <a:pt x="3483" y="5465"/>
                    <a:pt x="4266" y="5775"/>
                    <a:pt x="5039" y="5775"/>
                  </a:cubicBezTo>
                  <a:cubicBezTo>
                    <a:pt x="6336" y="5775"/>
                    <a:pt x="7601" y="4902"/>
                    <a:pt x="7877" y="3421"/>
                  </a:cubicBezTo>
                  <a:cubicBezTo>
                    <a:pt x="7877" y="3281"/>
                    <a:pt x="7989" y="3209"/>
                    <a:pt x="8100" y="3209"/>
                  </a:cubicBezTo>
                  <a:cubicBezTo>
                    <a:pt x="8215" y="3209"/>
                    <a:pt x="8330" y="3286"/>
                    <a:pt x="8319" y="3443"/>
                  </a:cubicBezTo>
                  <a:cubicBezTo>
                    <a:pt x="8560" y="4959"/>
                    <a:pt x="9856" y="5875"/>
                    <a:pt x="11185" y="5875"/>
                  </a:cubicBezTo>
                  <a:cubicBezTo>
                    <a:pt x="11926" y="5875"/>
                    <a:pt x="12678" y="5590"/>
                    <a:pt x="13262" y="4966"/>
                  </a:cubicBezTo>
                  <a:cubicBezTo>
                    <a:pt x="13902" y="4304"/>
                    <a:pt x="14145" y="3377"/>
                    <a:pt x="13969" y="2494"/>
                  </a:cubicBezTo>
                  <a:cubicBezTo>
                    <a:pt x="14631" y="2230"/>
                    <a:pt x="15315" y="1943"/>
                    <a:pt x="15977" y="1656"/>
                  </a:cubicBezTo>
                  <a:cubicBezTo>
                    <a:pt x="16308" y="1500"/>
                    <a:pt x="16158" y="1034"/>
                    <a:pt x="15859" y="1034"/>
                  </a:cubicBezTo>
                  <a:cubicBezTo>
                    <a:pt x="15820" y="1034"/>
                    <a:pt x="15778" y="1042"/>
                    <a:pt x="15734" y="1060"/>
                  </a:cubicBezTo>
                  <a:cubicBezTo>
                    <a:pt x="15072" y="1325"/>
                    <a:pt x="14432" y="1612"/>
                    <a:pt x="13770" y="1899"/>
                  </a:cubicBezTo>
                  <a:cubicBezTo>
                    <a:pt x="13373" y="839"/>
                    <a:pt x="12358" y="133"/>
                    <a:pt x="11232" y="111"/>
                  </a:cubicBezTo>
                  <a:cubicBezTo>
                    <a:pt x="11216" y="111"/>
                    <a:pt x="11200" y="111"/>
                    <a:pt x="11185" y="111"/>
                  </a:cubicBezTo>
                  <a:cubicBezTo>
                    <a:pt x="9815" y="111"/>
                    <a:pt x="8647" y="1053"/>
                    <a:pt x="8363" y="2362"/>
                  </a:cubicBezTo>
                  <a:cubicBezTo>
                    <a:pt x="8352" y="2514"/>
                    <a:pt x="8240" y="2586"/>
                    <a:pt x="8127" y="2586"/>
                  </a:cubicBezTo>
                  <a:cubicBezTo>
                    <a:pt x="8009" y="2586"/>
                    <a:pt x="7889" y="2508"/>
                    <a:pt x="7877" y="2362"/>
                  </a:cubicBezTo>
                  <a:cubicBezTo>
                    <a:pt x="7635" y="1016"/>
                    <a:pt x="6465" y="23"/>
                    <a:pt x="509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dirty="0"/>
              <a:t>Objectives</a:t>
            </a:r>
            <a:endParaRPr b="1" dirty="0"/>
          </a:p>
        </p:txBody>
      </p:sp>
      <p:sp>
        <p:nvSpPr>
          <p:cNvPr id="412" name="Google Shape;412;p37"/>
          <p:cNvSpPr txBox="1">
            <a:spLocks noGrp="1"/>
          </p:cNvSpPr>
          <p:nvPr>
            <p:ph type="title" idx="2"/>
          </p:nvPr>
        </p:nvSpPr>
        <p:spPr>
          <a:xfrm>
            <a:off x="720150" y="1165572"/>
            <a:ext cx="1680900" cy="40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413" name="Google Shape;413;p37"/>
          <p:cNvSpPr txBox="1">
            <a:spLocks noGrp="1"/>
          </p:cNvSpPr>
          <p:nvPr>
            <p:ph type="subTitle" idx="1"/>
          </p:nvPr>
        </p:nvSpPr>
        <p:spPr>
          <a:xfrm>
            <a:off x="720000" y="1660472"/>
            <a:ext cx="1680900" cy="3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Identify</a:t>
            </a:r>
            <a:endParaRPr b="1" dirty="0"/>
          </a:p>
        </p:txBody>
      </p:sp>
      <p:sp>
        <p:nvSpPr>
          <p:cNvPr id="414" name="Google Shape;414;p37"/>
          <p:cNvSpPr txBox="1">
            <a:spLocks noGrp="1"/>
          </p:cNvSpPr>
          <p:nvPr>
            <p:ph type="subTitle" idx="3"/>
          </p:nvPr>
        </p:nvSpPr>
        <p:spPr>
          <a:xfrm>
            <a:off x="720000" y="2021872"/>
            <a:ext cx="16809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six responsibilities of a physician</a:t>
            </a:r>
            <a:endParaRPr sz="1400" dirty="0"/>
          </a:p>
        </p:txBody>
      </p:sp>
      <p:sp>
        <p:nvSpPr>
          <p:cNvPr id="415" name="Google Shape;415;p37"/>
          <p:cNvSpPr txBox="1">
            <a:spLocks noGrp="1"/>
          </p:cNvSpPr>
          <p:nvPr>
            <p:ph type="title" idx="4"/>
          </p:nvPr>
        </p:nvSpPr>
        <p:spPr>
          <a:xfrm>
            <a:off x="4294388" y="1165572"/>
            <a:ext cx="1680900" cy="40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416" name="Google Shape;416;p37"/>
          <p:cNvSpPr txBox="1">
            <a:spLocks noGrp="1"/>
          </p:cNvSpPr>
          <p:nvPr>
            <p:ph type="subTitle" idx="5"/>
          </p:nvPr>
        </p:nvSpPr>
        <p:spPr>
          <a:xfrm>
            <a:off x="4294238" y="1660472"/>
            <a:ext cx="1680900" cy="3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Name</a:t>
            </a:r>
            <a:endParaRPr b="1" dirty="0"/>
          </a:p>
        </p:txBody>
      </p:sp>
      <p:sp>
        <p:nvSpPr>
          <p:cNvPr id="417" name="Google Shape;417;p37"/>
          <p:cNvSpPr txBox="1">
            <a:spLocks noGrp="1"/>
          </p:cNvSpPr>
          <p:nvPr>
            <p:ph type="subTitle" idx="6"/>
          </p:nvPr>
        </p:nvSpPr>
        <p:spPr>
          <a:xfrm>
            <a:off x="4294246" y="2021872"/>
            <a:ext cx="16809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at least 3 skills and competences needed for this profession</a:t>
            </a:r>
            <a:endParaRPr sz="1400" dirty="0"/>
          </a:p>
        </p:txBody>
      </p:sp>
      <p:sp>
        <p:nvSpPr>
          <p:cNvPr id="418" name="Google Shape;418;p37"/>
          <p:cNvSpPr txBox="1">
            <a:spLocks noGrp="1"/>
          </p:cNvSpPr>
          <p:nvPr>
            <p:ph type="title" idx="7"/>
          </p:nvPr>
        </p:nvSpPr>
        <p:spPr>
          <a:xfrm>
            <a:off x="2507188" y="1165572"/>
            <a:ext cx="1680900" cy="40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419" name="Google Shape;419;p37"/>
          <p:cNvSpPr txBox="1">
            <a:spLocks noGrp="1"/>
          </p:cNvSpPr>
          <p:nvPr>
            <p:ph type="subTitle" idx="8"/>
          </p:nvPr>
        </p:nvSpPr>
        <p:spPr>
          <a:xfrm>
            <a:off x="2507038" y="1660472"/>
            <a:ext cx="1680900" cy="3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List</a:t>
            </a:r>
            <a:endParaRPr b="1" dirty="0"/>
          </a:p>
        </p:txBody>
      </p:sp>
      <p:sp>
        <p:nvSpPr>
          <p:cNvPr id="420" name="Google Shape;420;p37"/>
          <p:cNvSpPr txBox="1">
            <a:spLocks noGrp="1"/>
          </p:cNvSpPr>
          <p:nvPr>
            <p:ph type="subTitle" idx="9"/>
          </p:nvPr>
        </p:nvSpPr>
        <p:spPr>
          <a:xfrm>
            <a:off x="2507042" y="2021872"/>
            <a:ext cx="1680900" cy="61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the educational pathways and credentialing requirements</a:t>
            </a:r>
            <a:endParaRPr sz="1400" dirty="0"/>
          </a:p>
        </p:txBody>
      </p:sp>
      <p:sp>
        <p:nvSpPr>
          <p:cNvPr id="421" name="Google Shape;421;p37"/>
          <p:cNvSpPr txBox="1">
            <a:spLocks noGrp="1"/>
          </p:cNvSpPr>
          <p:nvPr>
            <p:ph type="title" idx="13"/>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422" name="Google Shape;422;p37"/>
          <p:cNvSpPr txBox="1">
            <a:spLocks noGrp="1"/>
          </p:cNvSpPr>
          <p:nvPr>
            <p:ph type="subTitle" idx="14"/>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Describe</a:t>
            </a:r>
            <a:endParaRPr b="1" dirty="0"/>
          </a:p>
        </p:txBody>
      </p:sp>
      <p:sp>
        <p:nvSpPr>
          <p:cNvPr id="423" name="Google Shape;423;p37"/>
          <p:cNvSpPr txBox="1">
            <a:spLocks noGrp="1"/>
          </p:cNvSpPr>
          <p:nvPr>
            <p:ph type="subTitle" idx="15"/>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the path to becoming a physician or surgeon</a:t>
            </a:r>
            <a:endParaRPr sz="1400" dirty="0"/>
          </a:p>
        </p:txBody>
      </p:sp>
      <p:sp>
        <p:nvSpPr>
          <p:cNvPr id="424" name="Google Shape;424;p37"/>
          <p:cNvSpPr txBox="1">
            <a:spLocks noGrp="1"/>
          </p:cNvSpPr>
          <p:nvPr>
            <p:ph type="title" idx="16"/>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05</a:t>
            </a:r>
            <a:endParaRPr/>
          </a:p>
        </p:txBody>
      </p:sp>
      <p:sp>
        <p:nvSpPr>
          <p:cNvPr id="425" name="Google Shape;425;p37"/>
          <p:cNvSpPr txBox="1">
            <a:spLocks noGrp="1"/>
          </p:cNvSpPr>
          <p:nvPr>
            <p:ph type="subTitle" idx="17"/>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Compare</a:t>
            </a:r>
            <a:endParaRPr b="1" dirty="0"/>
          </a:p>
        </p:txBody>
      </p:sp>
      <p:sp>
        <p:nvSpPr>
          <p:cNvPr id="426" name="Google Shape;426;p37"/>
          <p:cNvSpPr txBox="1">
            <a:spLocks noGrp="1"/>
          </p:cNvSpPr>
          <p:nvPr>
            <p:ph type="subTitle" idx="18"/>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similar occupations</a:t>
            </a:r>
            <a:endParaRPr sz="1400" dirty="0"/>
          </a:p>
        </p:txBody>
      </p:sp>
      <p:grpSp>
        <p:nvGrpSpPr>
          <p:cNvPr id="427" name="Google Shape;427;p37"/>
          <p:cNvGrpSpPr/>
          <p:nvPr/>
        </p:nvGrpSpPr>
        <p:grpSpPr>
          <a:xfrm>
            <a:off x="4736279" y="1049867"/>
            <a:ext cx="3775251" cy="3830131"/>
            <a:chOff x="4736279" y="1049867"/>
            <a:chExt cx="3775251" cy="3830131"/>
          </a:xfrm>
        </p:grpSpPr>
        <p:sp>
          <p:nvSpPr>
            <p:cNvPr id="428" name="Google Shape;428;p37"/>
            <p:cNvSpPr/>
            <p:nvPr/>
          </p:nvSpPr>
          <p:spPr>
            <a:xfrm>
              <a:off x="8103196" y="1093318"/>
              <a:ext cx="408334" cy="1392711"/>
            </a:xfrm>
            <a:custGeom>
              <a:avLst/>
              <a:gdLst/>
              <a:ahLst/>
              <a:cxnLst/>
              <a:rect l="l" t="t" r="r" b="b"/>
              <a:pathLst>
                <a:path w="20900" h="71284" extrusionOk="0">
                  <a:moveTo>
                    <a:pt x="3228" y="0"/>
                  </a:moveTo>
                  <a:cubicBezTo>
                    <a:pt x="1428" y="0"/>
                    <a:pt x="1" y="2438"/>
                    <a:pt x="1760" y="3980"/>
                  </a:cubicBezTo>
                  <a:cubicBezTo>
                    <a:pt x="1924" y="4117"/>
                    <a:pt x="16135" y="16438"/>
                    <a:pt x="13863" y="36673"/>
                  </a:cubicBezTo>
                  <a:lnTo>
                    <a:pt x="7674" y="70407"/>
                  </a:lnTo>
                  <a:lnTo>
                    <a:pt x="12083" y="71283"/>
                  </a:lnTo>
                  <a:lnTo>
                    <a:pt x="18271" y="37413"/>
                  </a:lnTo>
                  <a:cubicBezTo>
                    <a:pt x="18298" y="37358"/>
                    <a:pt x="18298" y="37303"/>
                    <a:pt x="18298" y="37248"/>
                  </a:cubicBezTo>
                  <a:cubicBezTo>
                    <a:pt x="20900" y="14522"/>
                    <a:pt x="5320" y="1105"/>
                    <a:pt x="4662" y="557"/>
                  </a:cubicBezTo>
                  <a:cubicBezTo>
                    <a:pt x="4192" y="166"/>
                    <a:pt x="3697" y="0"/>
                    <a:pt x="3228"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7482236" y="2468895"/>
              <a:ext cx="856504" cy="880028"/>
            </a:xfrm>
            <a:custGeom>
              <a:avLst/>
              <a:gdLst/>
              <a:ahLst/>
              <a:cxnLst/>
              <a:rect l="l" t="t" r="r" b="b"/>
              <a:pathLst>
                <a:path w="43839" h="45043" extrusionOk="0">
                  <a:moveTo>
                    <a:pt x="39457" y="0"/>
                  </a:moveTo>
                  <a:lnTo>
                    <a:pt x="36336" y="17114"/>
                  </a:lnTo>
                  <a:cubicBezTo>
                    <a:pt x="36100" y="17980"/>
                    <a:pt x="30099" y="40571"/>
                    <a:pt x="5757" y="40571"/>
                  </a:cubicBezTo>
                  <a:cubicBezTo>
                    <a:pt x="4712" y="40571"/>
                    <a:pt x="3633" y="40529"/>
                    <a:pt x="2520" y="40443"/>
                  </a:cubicBezTo>
                  <a:cubicBezTo>
                    <a:pt x="2439" y="40434"/>
                    <a:pt x="2359" y="40429"/>
                    <a:pt x="2279" y="40429"/>
                  </a:cubicBezTo>
                  <a:cubicBezTo>
                    <a:pt x="1148" y="40429"/>
                    <a:pt x="185" y="41319"/>
                    <a:pt x="83" y="42496"/>
                  </a:cubicBezTo>
                  <a:cubicBezTo>
                    <a:pt x="1" y="43728"/>
                    <a:pt x="932" y="44824"/>
                    <a:pt x="2191" y="44906"/>
                  </a:cubicBezTo>
                  <a:cubicBezTo>
                    <a:pt x="3423" y="44988"/>
                    <a:pt x="4628" y="45043"/>
                    <a:pt x="5778" y="45043"/>
                  </a:cubicBezTo>
                  <a:cubicBezTo>
                    <a:pt x="33652" y="45043"/>
                    <a:pt x="40635" y="18318"/>
                    <a:pt x="40689" y="18045"/>
                  </a:cubicBezTo>
                  <a:lnTo>
                    <a:pt x="43838" y="876"/>
                  </a:lnTo>
                  <a:lnTo>
                    <a:pt x="39457"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8076059" y="1049867"/>
              <a:ext cx="157296" cy="175017"/>
            </a:xfrm>
            <a:custGeom>
              <a:avLst/>
              <a:gdLst/>
              <a:ahLst/>
              <a:cxnLst/>
              <a:rect l="l" t="t" r="r" b="b"/>
              <a:pathLst>
                <a:path w="8051" h="8958" extrusionOk="0">
                  <a:moveTo>
                    <a:pt x="4912" y="0"/>
                  </a:moveTo>
                  <a:cubicBezTo>
                    <a:pt x="3889" y="0"/>
                    <a:pt x="2906" y="573"/>
                    <a:pt x="2437" y="1549"/>
                  </a:cubicBezTo>
                  <a:lnTo>
                    <a:pt x="712" y="4944"/>
                  </a:lnTo>
                  <a:cubicBezTo>
                    <a:pt x="0" y="6313"/>
                    <a:pt x="548" y="7984"/>
                    <a:pt x="1917" y="8668"/>
                  </a:cubicBezTo>
                  <a:cubicBezTo>
                    <a:pt x="2310" y="8865"/>
                    <a:pt x="2727" y="8957"/>
                    <a:pt x="3139" y="8957"/>
                  </a:cubicBezTo>
                  <a:cubicBezTo>
                    <a:pt x="4161" y="8957"/>
                    <a:pt x="5145" y="8385"/>
                    <a:pt x="5613" y="7409"/>
                  </a:cubicBezTo>
                  <a:lnTo>
                    <a:pt x="7338" y="4013"/>
                  </a:lnTo>
                  <a:cubicBezTo>
                    <a:pt x="8050" y="2672"/>
                    <a:pt x="7503" y="974"/>
                    <a:pt x="6133" y="289"/>
                  </a:cubicBezTo>
                  <a:cubicBezTo>
                    <a:pt x="5741" y="93"/>
                    <a:pt x="5323" y="0"/>
                    <a:pt x="4912"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6515559" y="1094061"/>
              <a:ext cx="393759" cy="1391969"/>
            </a:xfrm>
            <a:custGeom>
              <a:avLst/>
              <a:gdLst/>
              <a:ahLst/>
              <a:cxnLst/>
              <a:rect l="l" t="t" r="r" b="b"/>
              <a:pathLst>
                <a:path w="20154" h="71246" extrusionOk="0">
                  <a:moveTo>
                    <a:pt x="17669" y="0"/>
                  </a:moveTo>
                  <a:cubicBezTo>
                    <a:pt x="17168" y="0"/>
                    <a:pt x="16660" y="169"/>
                    <a:pt x="16238" y="519"/>
                  </a:cubicBezTo>
                  <a:cubicBezTo>
                    <a:pt x="15581" y="1067"/>
                    <a:pt x="1" y="14484"/>
                    <a:pt x="2602" y="37210"/>
                  </a:cubicBezTo>
                  <a:cubicBezTo>
                    <a:pt x="2602" y="37265"/>
                    <a:pt x="2602" y="37320"/>
                    <a:pt x="2629" y="37375"/>
                  </a:cubicBezTo>
                  <a:lnTo>
                    <a:pt x="8817" y="71245"/>
                  </a:lnTo>
                  <a:lnTo>
                    <a:pt x="13226" y="70369"/>
                  </a:lnTo>
                  <a:lnTo>
                    <a:pt x="7038" y="36635"/>
                  </a:lnTo>
                  <a:cubicBezTo>
                    <a:pt x="4765" y="16400"/>
                    <a:pt x="18976" y="4079"/>
                    <a:pt x="19140" y="3942"/>
                  </a:cubicBezTo>
                  <a:cubicBezTo>
                    <a:pt x="20044" y="3120"/>
                    <a:pt x="20153" y="1724"/>
                    <a:pt x="19359" y="793"/>
                  </a:cubicBezTo>
                  <a:cubicBezTo>
                    <a:pt x="18930" y="272"/>
                    <a:pt x="18305" y="0"/>
                    <a:pt x="17669"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6687822" y="2468895"/>
              <a:ext cx="857559" cy="880028"/>
            </a:xfrm>
            <a:custGeom>
              <a:avLst/>
              <a:gdLst/>
              <a:ahLst/>
              <a:cxnLst/>
              <a:rect l="l" t="t" r="r" b="b"/>
              <a:pathLst>
                <a:path w="43893" h="45043" extrusionOk="0">
                  <a:moveTo>
                    <a:pt x="4409" y="0"/>
                  </a:moveTo>
                  <a:lnTo>
                    <a:pt x="0" y="876"/>
                  </a:lnTo>
                  <a:lnTo>
                    <a:pt x="3149" y="18045"/>
                  </a:lnTo>
                  <a:cubicBezTo>
                    <a:pt x="3231" y="18318"/>
                    <a:pt x="10214" y="45043"/>
                    <a:pt x="38088" y="45043"/>
                  </a:cubicBezTo>
                  <a:cubicBezTo>
                    <a:pt x="39238" y="45043"/>
                    <a:pt x="40443" y="44988"/>
                    <a:pt x="41675" y="44906"/>
                  </a:cubicBezTo>
                  <a:cubicBezTo>
                    <a:pt x="42934" y="44824"/>
                    <a:pt x="43893" y="43728"/>
                    <a:pt x="43783" y="42469"/>
                  </a:cubicBezTo>
                  <a:cubicBezTo>
                    <a:pt x="43706" y="41317"/>
                    <a:pt x="42721" y="40429"/>
                    <a:pt x="41587" y="40429"/>
                  </a:cubicBezTo>
                  <a:cubicBezTo>
                    <a:pt x="41508" y="40429"/>
                    <a:pt x="41427" y="40434"/>
                    <a:pt x="41346" y="40443"/>
                  </a:cubicBezTo>
                  <a:cubicBezTo>
                    <a:pt x="40233" y="40529"/>
                    <a:pt x="39154" y="40571"/>
                    <a:pt x="38109" y="40571"/>
                  </a:cubicBezTo>
                  <a:cubicBezTo>
                    <a:pt x="13767" y="40571"/>
                    <a:pt x="7767" y="17980"/>
                    <a:pt x="7530" y="17114"/>
                  </a:cubicBezTo>
                  <a:lnTo>
                    <a:pt x="4409"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6793734" y="1049867"/>
              <a:ext cx="156769" cy="175017"/>
            </a:xfrm>
            <a:custGeom>
              <a:avLst/>
              <a:gdLst/>
              <a:ahLst/>
              <a:cxnLst/>
              <a:rect l="l" t="t" r="r" b="b"/>
              <a:pathLst>
                <a:path w="8024" h="8958" extrusionOk="0">
                  <a:moveTo>
                    <a:pt x="3139" y="0"/>
                  </a:moveTo>
                  <a:cubicBezTo>
                    <a:pt x="2728" y="0"/>
                    <a:pt x="2310" y="93"/>
                    <a:pt x="1918" y="289"/>
                  </a:cubicBezTo>
                  <a:cubicBezTo>
                    <a:pt x="548" y="974"/>
                    <a:pt x="1" y="2672"/>
                    <a:pt x="713" y="4013"/>
                  </a:cubicBezTo>
                  <a:lnTo>
                    <a:pt x="2438" y="7409"/>
                  </a:lnTo>
                  <a:cubicBezTo>
                    <a:pt x="2906" y="8385"/>
                    <a:pt x="3890" y="8957"/>
                    <a:pt x="4912" y="8957"/>
                  </a:cubicBezTo>
                  <a:cubicBezTo>
                    <a:pt x="5324" y="8957"/>
                    <a:pt x="5741" y="8865"/>
                    <a:pt x="6134" y="8668"/>
                  </a:cubicBezTo>
                  <a:cubicBezTo>
                    <a:pt x="7503" y="7984"/>
                    <a:pt x="8024" y="6313"/>
                    <a:pt x="7339" y="4944"/>
                  </a:cubicBezTo>
                  <a:lnTo>
                    <a:pt x="5614" y="1549"/>
                  </a:lnTo>
                  <a:cubicBezTo>
                    <a:pt x="5145" y="573"/>
                    <a:pt x="4162" y="0"/>
                    <a:pt x="313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4875894" y="3095873"/>
              <a:ext cx="2652372" cy="1784125"/>
            </a:xfrm>
            <a:custGeom>
              <a:avLst/>
              <a:gdLst/>
              <a:ahLst/>
              <a:cxnLst/>
              <a:rect l="l" t="t" r="r" b="b"/>
              <a:pathLst>
                <a:path w="135758" h="91318" extrusionOk="0">
                  <a:moveTo>
                    <a:pt x="60979" y="0"/>
                  </a:moveTo>
                  <a:cubicBezTo>
                    <a:pt x="51505" y="0"/>
                    <a:pt x="43838" y="7694"/>
                    <a:pt x="43811" y="17168"/>
                  </a:cubicBezTo>
                  <a:lnTo>
                    <a:pt x="43729" y="46549"/>
                  </a:lnTo>
                  <a:cubicBezTo>
                    <a:pt x="43729" y="53558"/>
                    <a:pt x="38061" y="59226"/>
                    <a:pt x="31051" y="59226"/>
                  </a:cubicBezTo>
                  <a:lnTo>
                    <a:pt x="17169" y="59226"/>
                  </a:lnTo>
                  <a:cubicBezTo>
                    <a:pt x="10159" y="59226"/>
                    <a:pt x="4491" y="53558"/>
                    <a:pt x="4491" y="46549"/>
                  </a:cubicBezTo>
                  <a:lnTo>
                    <a:pt x="4491" y="17442"/>
                  </a:lnTo>
                  <a:lnTo>
                    <a:pt x="1" y="17442"/>
                  </a:lnTo>
                  <a:lnTo>
                    <a:pt x="1" y="46549"/>
                  </a:lnTo>
                  <a:cubicBezTo>
                    <a:pt x="1" y="56023"/>
                    <a:pt x="7695" y="63717"/>
                    <a:pt x="17169" y="63717"/>
                  </a:cubicBezTo>
                  <a:lnTo>
                    <a:pt x="31051" y="63717"/>
                  </a:lnTo>
                  <a:cubicBezTo>
                    <a:pt x="40525" y="63689"/>
                    <a:pt x="48192" y="56023"/>
                    <a:pt x="48192" y="46549"/>
                  </a:cubicBezTo>
                  <a:lnTo>
                    <a:pt x="48301" y="17168"/>
                  </a:lnTo>
                  <a:cubicBezTo>
                    <a:pt x="48301" y="10159"/>
                    <a:pt x="53969" y="4491"/>
                    <a:pt x="60979" y="4463"/>
                  </a:cubicBezTo>
                  <a:lnTo>
                    <a:pt x="74861" y="4463"/>
                  </a:lnTo>
                  <a:cubicBezTo>
                    <a:pt x="81871" y="4491"/>
                    <a:pt x="87539" y="10159"/>
                    <a:pt x="87539" y="17168"/>
                  </a:cubicBezTo>
                  <a:lnTo>
                    <a:pt x="87539" y="74149"/>
                  </a:lnTo>
                  <a:cubicBezTo>
                    <a:pt x="87566" y="83623"/>
                    <a:pt x="95233" y="91317"/>
                    <a:pt x="104707" y="91317"/>
                  </a:cubicBezTo>
                  <a:lnTo>
                    <a:pt x="118589" y="91317"/>
                  </a:lnTo>
                  <a:cubicBezTo>
                    <a:pt x="128063" y="91317"/>
                    <a:pt x="135758" y="83623"/>
                    <a:pt x="135758" y="74149"/>
                  </a:cubicBezTo>
                  <a:lnTo>
                    <a:pt x="135758" y="12952"/>
                  </a:lnTo>
                  <a:lnTo>
                    <a:pt x="131267" y="12952"/>
                  </a:lnTo>
                  <a:lnTo>
                    <a:pt x="131267" y="74149"/>
                  </a:lnTo>
                  <a:cubicBezTo>
                    <a:pt x="131267" y="81159"/>
                    <a:pt x="125599" y="86827"/>
                    <a:pt x="118589" y="86854"/>
                  </a:cubicBezTo>
                  <a:lnTo>
                    <a:pt x="104707" y="86854"/>
                  </a:lnTo>
                  <a:cubicBezTo>
                    <a:pt x="97725" y="86827"/>
                    <a:pt x="92029" y="81159"/>
                    <a:pt x="92029" y="74149"/>
                  </a:cubicBezTo>
                  <a:lnTo>
                    <a:pt x="92029" y="17168"/>
                  </a:lnTo>
                  <a:cubicBezTo>
                    <a:pt x="92029" y="7694"/>
                    <a:pt x="84335" y="0"/>
                    <a:pt x="7486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7277346" y="3096400"/>
              <a:ext cx="414078" cy="414078"/>
            </a:xfrm>
            <a:custGeom>
              <a:avLst/>
              <a:gdLst/>
              <a:ahLst/>
              <a:cxnLst/>
              <a:rect l="l" t="t" r="r" b="b"/>
              <a:pathLst>
                <a:path w="21194" h="21194" extrusionOk="0">
                  <a:moveTo>
                    <a:pt x="8297" y="1"/>
                  </a:moveTo>
                  <a:cubicBezTo>
                    <a:pt x="7777" y="1"/>
                    <a:pt x="7366" y="411"/>
                    <a:pt x="7366" y="932"/>
                  </a:cubicBezTo>
                  <a:lnTo>
                    <a:pt x="7366" y="7394"/>
                  </a:lnTo>
                  <a:lnTo>
                    <a:pt x="932" y="7394"/>
                  </a:lnTo>
                  <a:cubicBezTo>
                    <a:pt x="916" y="7393"/>
                    <a:pt x="901" y="7392"/>
                    <a:pt x="885" y="7392"/>
                  </a:cubicBezTo>
                  <a:cubicBezTo>
                    <a:pt x="387" y="7392"/>
                    <a:pt x="1" y="7819"/>
                    <a:pt x="1" y="8297"/>
                  </a:cubicBezTo>
                  <a:lnTo>
                    <a:pt x="1" y="12897"/>
                  </a:lnTo>
                  <a:cubicBezTo>
                    <a:pt x="1" y="13417"/>
                    <a:pt x="411" y="13828"/>
                    <a:pt x="932" y="13828"/>
                  </a:cubicBezTo>
                  <a:lnTo>
                    <a:pt x="7366" y="13828"/>
                  </a:lnTo>
                  <a:lnTo>
                    <a:pt x="7366" y="20290"/>
                  </a:lnTo>
                  <a:cubicBezTo>
                    <a:pt x="7366" y="20783"/>
                    <a:pt x="7777" y="21194"/>
                    <a:pt x="8297" y="21194"/>
                  </a:cubicBezTo>
                  <a:lnTo>
                    <a:pt x="12897" y="21194"/>
                  </a:lnTo>
                  <a:cubicBezTo>
                    <a:pt x="13418" y="21194"/>
                    <a:pt x="13828" y="20783"/>
                    <a:pt x="13828" y="20290"/>
                  </a:cubicBezTo>
                  <a:lnTo>
                    <a:pt x="13828" y="13828"/>
                  </a:lnTo>
                  <a:lnTo>
                    <a:pt x="20290" y="13828"/>
                  </a:lnTo>
                  <a:cubicBezTo>
                    <a:pt x="20783" y="13828"/>
                    <a:pt x="21194" y="13417"/>
                    <a:pt x="21194" y="12897"/>
                  </a:cubicBezTo>
                  <a:lnTo>
                    <a:pt x="21194" y="8297"/>
                  </a:lnTo>
                  <a:cubicBezTo>
                    <a:pt x="21194" y="7819"/>
                    <a:pt x="20807" y="7392"/>
                    <a:pt x="20334" y="7392"/>
                  </a:cubicBezTo>
                  <a:cubicBezTo>
                    <a:pt x="20320" y="7392"/>
                    <a:pt x="20305" y="7393"/>
                    <a:pt x="20290" y="7394"/>
                  </a:cubicBezTo>
                  <a:lnTo>
                    <a:pt x="13828" y="7394"/>
                  </a:lnTo>
                  <a:lnTo>
                    <a:pt x="13828" y="932"/>
                  </a:lnTo>
                  <a:cubicBezTo>
                    <a:pt x="13828" y="411"/>
                    <a:pt x="13418" y="1"/>
                    <a:pt x="12897"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4736279" y="3406675"/>
              <a:ext cx="409252" cy="393837"/>
            </a:xfrm>
            <a:custGeom>
              <a:avLst/>
              <a:gdLst/>
              <a:ahLst/>
              <a:cxnLst/>
              <a:rect l="l" t="t" r="r" b="b"/>
              <a:pathLst>
                <a:path w="20947" h="20158" extrusionOk="0">
                  <a:moveTo>
                    <a:pt x="10076" y="1"/>
                  </a:moveTo>
                  <a:cubicBezTo>
                    <a:pt x="4518" y="1"/>
                    <a:pt x="0" y="4519"/>
                    <a:pt x="0" y="10077"/>
                  </a:cubicBezTo>
                  <a:cubicBezTo>
                    <a:pt x="0" y="14157"/>
                    <a:pt x="2464" y="17826"/>
                    <a:pt x="6216" y="19387"/>
                  </a:cubicBezTo>
                  <a:cubicBezTo>
                    <a:pt x="7470" y="19905"/>
                    <a:pt x="8785" y="20158"/>
                    <a:pt x="10087" y="20158"/>
                  </a:cubicBezTo>
                  <a:cubicBezTo>
                    <a:pt x="12707" y="20158"/>
                    <a:pt x="15275" y="19135"/>
                    <a:pt x="17196" y="17196"/>
                  </a:cubicBezTo>
                  <a:cubicBezTo>
                    <a:pt x="20098" y="14321"/>
                    <a:pt x="20947" y="9995"/>
                    <a:pt x="19386" y="6216"/>
                  </a:cubicBezTo>
                  <a:cubicBezTo>
                    <a:pt x="17825" y="2465"/>
                    <a:pt x="14156" y="1"/>
                    <a:pt x="10076"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4849147" y="3519563"/>
              <a:ext cx="196352" cy="168198"/>
            </a:xfrm>
            <a:custGeom>
              <a:avLst/>
              <a:gdLst/>
              <a:ahLst/>
              <a:cxnLst/>
              <a:rect l="l" t="t" r="r" b="b"/>
              <a:pathLst>
                <a:path w="10050" h="8609" extrusionOk="0">
                  <a:moveTo>
                    <a:pt x="4299" y="0"/>
                  </a:moveTo>
                  <a:cubicBezTo>
                    <a:pt x="1917" y="0"/>
                    <a:pt x="0" y="1917"/>
                    <a:pt x="0" y="4299"/>
                  </a:cubicBezTo>
                  <a:cubicBezTo>
                    <a:pt x="0" y="6892"/>
                    <a:pt x="2118" y="8608"/>
                    <a:pt x="4327" y="8608"/>
                  </a:cubicBezTo>
                  <a:cubicBezTo>
                    <a:pt x="5384" y="8608"/>
                    <a:pt x="6462" y="8216"/>
                    <a:pt x="7339" y="7338"/>
                  </a:cubicBezTo>
                  <a:cubicBezTo>
                    <a:pt x="10049" y="4628"/>
                    <a:pt x="8133" y="0"/>
                    <a:pt x="42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1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2">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5">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p:bldP spid="413" grpId="1" build="p"/>
      <p:bldP spid="414" grpId="1" build="p"/>
      <p:bldP spid="415" grpId="0"/>
      <p:bldP spid="416" grpId="0" build="p"/>
      <p:bldP spid="417" grpId="0" build="p"/>
      <p:bldP spid="418" grpId="0"/>
      <p:bldP spid="419" grpId="0" build="p"/>
      <p:bldP spid="420" grpId="0" build="p"/>
      <p:bldP spid="421" grpId="0"/>
      <p:bldP spid="422" grpId="0" build="p"/>
      <p:bldP spid="423" grpId="0" build="p"/>
      <p:bldP spid="424" grpId="0"/>
      <p:bldP spid="425" grpId="0" build="p"/>
      <p:bldP spid="4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39"/>
          <p:cNvSpPr txBox="1">
            <a:spLocks noGrp="1"/>
          </p:cNvSpPr>
          <p:nvPr>
            <p:ph type="title"/>
          </p:nvPr>
        </p:nvSpPr>
        <p:spPr>
          <a:xfrm>
            <a:off x="1014646" y="442226"/>
            <a:ext cx="3993600" cy="9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400" b="1" dirty="0"/>
              <a:t>What Physicians do?</a:t>
            </a:r>
            <a:endParaRPr sz="4400" b="1" dirty="0"/>
          </a:p>
        </p:txBody>
      </p:sp>
      <p:grpSp>
        <p:nvGrpSpPr>
          <p:cNvPr id="536" name="Google Shape;536;p39"/>
          <p:cNvGrpSpPr/>
          <p:nvPr/>
        </p:nvGrpSpPr>
        <p:grpSpPr>
          <a:xfrm>
            <a:off x="6955526" y="308689"/>
            <a:ext cx="1465547" cy="1458915"/>
            <a:chOff x="7019104" y="3218529"/>
            <a:chExt cx="1577383" cy="1570077"/>
          </a:xfrm>
        </p:grpSpPr>
        <p:sp>
          <p:nvSpPr>
            <p:cNvPr id="537" name="Google Shape;537;p39"/>
            <p:cNvSpPr/>
            <p:nvPr/>
          </p:nvSpPr>
          <p:spPr>
            <a:xfrm>
              <a:off x="7021796" y="3218529"/>
              <a:ext cx="1572576" cy="1570077"/>
            </a:xfrm>
            <a:custGeom>
              <a:avLst/>
              <a:gdLst/>
              <a:ahLst/>
              <a:cxnLst/>
              <a:rect l="l" t="t" r="r" b="b"/>
              <a:pathLst>
                <a:path w="49074" h="48996" extrusionOk="0">
                  <a:moveTo>
                    <a:pt x="37179" y="0"/>
                  </a:moveTo>
                  <a:cubicBezTo>
                    <a:pt x="36884" y="0"/>
                    <a:pt x="36592" y="113"/>
                    <a:pt x="36375" y="339"/>
                  </a:cubicBezTo>
                  <a:lnTo>
                    <a:pt x="451" y="36462"/>
                  </a:lnTo>
                  <a:cubicBezTo>
                    <a:pt x="0" y="36914"/>
                    <a:pt x="0" y="37649"/>
                    <a:pt x="451" y="38100"/>
                  </a:cubicBezTo>
                  <a:lnTo>
                    <a:pt x="11061" y="48660"/>
                  </a:lnTo>
                  <a:cubicBezTo>
                    <a:pt x="11285" y="48883"/>
                    <a:pt x="11578" y="48996"/>
                    <a:pt x="11872" y="48996"/>
                  </a:cubicBezTo>
                  <a:cubicBezTo>
                    <a:pt x="12171" y="48996"/>
                    <a:pt x="12471" y="48879"/>
                    <a:pt x="12699" y="48643"/>
                  </a:cubicBezTo>
                  <a:lnTo>
                    <a:pt x="48622" y="12519"/>
                  </a:lnTo>
                  <a:cubicBezTo>
                    <a:pt x="49073" y="12068"/>
                    <a:pt x="49073" y="11333"/>
                    <a:pt x="48605" y="10882"/>
                  </a:cubicBezTo>
                  <a:lnTo>
                    <a:pt x="37995" y="339"/>
                  </a:lnTo>
                  <a:cubicBezTo>
                    <a:pt x="37770" y="113"/>
                    <a:pt x="37473" y="0"/>
                    <a:pt x="37179"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7502054" y="3701671"/>
              <a:ext cx="611483" cy="603536"/>
            </a:xfrm>
            <a:custGeom>
              <a:avLst/>
              <a:gdLst/>
              <a:ahLst/>
              <a:cxnLst/>
              <a:rect l="l" t="t" r="r" b="b"/>
              <a:pathLst>
                <a:path w="19082" h="18834" extrusionOk="0">
                  <a:moveTo>
                    <a:pt x="10929" y="1"/>
                  </a:moveTo>
                  <a:cubicBezTo>
                    <a:pt x="10677" y="1"/>
                    <a:pt x="10436" y="89"/>
                    <a:pt x="10260" y="266"/>
                  </a:cubicBezTo>
                  <a:lnTo>
                    <a:pt x="402" y="10191"/>
                  </a:lnTo>
                  <a:cubicBezTo>
                    <a:pt x="1" y="10575"/>
                    <a:pt x="51" y="11260"/>
                    <a:pt x="519" y="11711"/>
                  </a:cubicBezTo>
                  <a:lnTo>
                    <a:pt x="7302" y="18461"/>
                  </a:lnTo>
                  <a:cubicBezTo>
                    <a:pt x="7548" y="18707"/>
                    <a:pt x="7862" y="18834"/>
                    <a:pt x="8160" y="18834"/>
                  </a:cubicBezTo>
                  <a:cubicBezTo>
                    <a:pt x="8410" y="18834"/>
                    <a:pt x="8648" y="18745"/>
                    <a:pt x="8823" y="18562"/>
                  </a:cubicBezTo>
                  <a:lnTo>
                    <a:pt x="18681" y="8637"/>
                  </a:lnTo>
                  <a:cubicBezTo>
                    <a:pt x="19082" y="8253"/>
                    <a:pt x="19032" y="7568"/>
                    <a:pt x="18581" y="7116"/>
                  </a:cubicBezTo>
                  <a:lnTo>
                    <a:pt x="11780" y="366"/>
                  </a:lnTo>
                  <a:cubicBezTo>
                    <a:pt x="11537" y="123"/>
                    <a:pt x="11225" y="1"/>
                    <a:pt x="10929"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9"/>
            <p:cNvSpPr/>
            <p:nvPr/>
          </p:nvSpPr>
          <p:spPr>
            <a:xfrm>
              <a:off x="8131194" y="3500973"/>
              <a:ext cx="61590" cy="58578"/>
            </a:xfrm>
            <a:custGeom>
              <a:avLst/>
              <a:gdLst/>
              <a:ahLst/>
              <a:cxnLst/>
              <a:rect l="l" t="t" r="r" b="b"/>
              <a:pathLst>
                <a:path w="1922" h="1828" extrusionOk="0">
                  <a:moveTo>
                    <a:pt x="928" y="1"/>
                  </a:moveTo>
                  <a:cubicBezTo>
                    <a:pt x="457" y="1"/>
                    <a:pt x="0" y="369"/>
                    <a:pt x="0" y="915"/>
                  </a:cubicBezTo>
                  <a:cubicBezTo>
                    <a:pt x="11" y="1465"/>
                    <a:pt x="453" y="1827"/>
                    <a:pt x="914" y="1827"/>
                  </a:cubicBezTo>
                  <a:cubicBezTo>
                    <a:pt x="1139" y="1827"/>
                    <a:pt x="1368" y="1741"/>
                    <a:pt x="1554" y="1550"/>
                  </a:cubicBezTo>
                  <a:cubicBezTo>
                    <a:pt x="1922" y="1199"/>
                    <a:pt x="1922" y="614"/>
                    <a:pt x="1554" y="263"/>
                  </a:cubicBezTo>
                  <a:cubicBezTo>
                    <a:pt x="1373" y="82"/>
                    <a:pt x="1149" y="1"/>
                    <a:pt x="928"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8249696" y="3618771"/>
              <a:ext cx="61430" cy="58450"/>
            </a:xfrm>
            <a:custGeom>
              <a:avLst/>
              <a:gdLst/>
              <a:ahLst/>
              <a:cxnLst/>
              <a:rect l="l" t="t" r="r" b="b"/>
              <a:pathLst>
                <a:path w="1917" h="1824" extrusionOk="0">
                  <a:moveTo>
                    <a:pt x="923" y="1"/>
                  </a:moveTo>
                  <a:cubicBezTo>
                    <a:pt x="453" y="1"/>
                    <a:pt x="0" y="369"/>
                    <a:pt x="12" y="915"/>
                  </a:cubicBezTo>
                  <a:cubicBezTo>
                    <a:pt x="12" y="1457"/>
                    <a:pt x="454" y="1823"/>
                    <a:pt x="922" y="1823"/>
                  </a:cubicBezTo>
                  <a:cubicBezTo>
                    <a:pt x="1146" y="1823"/>
                    <a:pt x="1376" y="1739"/>
                    <a:pt x="1565" y="1550"/>
                  </a:cubicBezTo>
                  <a:cubicBezTo>
                    <a:pt x="1916" y="1199"/>
                    <a:pt x="1916" y="614"/>
                    <a:pt x="1549" y="263"/>
                  </a:cubicBezTo>
                  <a:cubicBezTo>
                    <a:pt x="1367" y="82"/>
                    <a:pt x="1143" y="1"/>
                    <a:pt x="92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8108698" y="3642516"/>
              <a:ext cx="61078" cy="58386"/>
            </a:xfrm>
            <a:custGeom>
              <a:avLst/>
              <a:gdLst/>
              <a:ahLst/>
              <a:cxnLst/>
              <a:rect l="l" t="t" r="r" b="b"/>
              <a:pathLst>
                <a:path w="1906" h="1822" extrusionOk="0">
                  <a:moveTo>
                    <a:pt x="906" y="0"/>
                  </a:moveTo>
                  <a:cubicBezTo>
                    <a:pt x="443" y="0"/>
                    <a:pt x="0" y="367"/>
                    <a:pt x="0" y="909"/>
                  </a:cubicBezTo>
                  <a:cubicBezTo>
                    <a:pt x="0" y="1459"/>
                    <a:pt x="446" y="1821"/>
                    <a:pt x="911" y="1821"/>
                  </a:cubicBezTo>
                  <a:cubicBezTo>
                    <a:pt x="1137" y="1821"/>
                    <a:pt x="1368" y="1735"/>
                    <a:pt x="1554" y="1544"/>
                  </a:cubicBezTo>
                  <a:cubicBezTo>
                    <a:pt x="1905" y="1193"/>
                    <a:pt x="1905" y="625"/>
                    <a:pt x="1538" y="274"/>
                  </a:cubicBezTo>
                  <a:cubicBezTo>
                    <a:pt x="1354" y="84"/>
                    <a:pt x="1127" y="0"/>
                    <a:pt x="9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7422807" y="4447486"/>
              <a:ext cx="61623" cy="58322"/>
            </a:xfrm>
            <a:custGeom>
              <a:avLst/>
              <a:gdLst/>
              <a:ahLst/>
              <a:cxnLst/>
              <a:rect l="l" t="t" r="r" b="b"/>
              <a:pathLst>
                <a:path w="1923" h="1820" extrusionOk="0">
                  <a:moveTo>
                    <a:pt x="1004" y="1"/>
                  </a:moveTo>
                  <a:cubicBezTo>
                    <a:pt x="780" y="1"/>
                    <a:pt x="552" y="83"/>
                    <a:pt x="368" y="267"/>
                  </a:cubicBezTo>
                  <a:cubicBezTo>
                    <a:pt x="1" y="618"/>
                    <a:pt x="17" y="1203"/>
                    <a:pt x="368" y="1553"/>
                  </a:cubicBezTo>
                  <a:cubicBezTo>
                    <a:pt x="552" y="1737"/>
                    <a:pt x="779" y="1819"/>
                    <a:pt x="1002" y="1819"/>
                  </a:cubicBezTo>
                  <a:cubicBezTo>
                    <a:pt x="1470" y="1819"/>
                    <a:pt x="1922" y="1456"/>
                    <a:pt x="1922" y="902"/>
                  </a:cubicBezTo>
                  <a:cubicBezTo>
                    <a:pt x="1922" y="360"/>
                    <a:pt x="1472" y="1"/>
                    <a:pt x="100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7304497" y="4329689"/>
              <a:ext cx="61590" cy="58322"/>
            </a:xfrm>
            <a:custGeom>
              <a:avLst/>
              <a:gdLst/>
              <a:ahLst/>
              <a:cxnLst/>
              <a:rect l="l" t="t" r="r" b="b"/>
              <a:pathLst>
                <a:path w="1922" h="1820" extrusionOk="0">
                  <a:moveTo>
                    <a:pt x="1000" y="1"/>
                  </a:moveTo>
                  <a:cubicBezTo>
                    <a:pt x="778" y="1"/>
                    <a:pt x="552" y="83"/>
                    <a:pt x="368" y="267"/>
                  </a:cubicBezTo>
                  <a:cubicBezTo>
                    <a:pt x="0" y="618"/>
                    <a:pt x="0" y="1203"/>
                    <a:pt x="368" y="1554"/>
                  </a:cubicBezTo>
                  <a:cubicBezTo>
                    <a:pt x="551" y="1737"/>
                    <a:pt x="778" y="1819"/>
                    <a:pt x="1001" y="1819"/>
                  </a:cubicBezTo>
                  <a:cubicBezTo>
                    <a:pt x="1469" y="1819"/>
                    <a:pt x="1922" y="1456"/>
                    <a:pt x="1922" y="902"/>
                  </a:cubicBezTo>
                  <a:cubicBezTo>
                    <a:pt x="1910" y="360"/>
                    <a:pt x="1464" y="1"/>
                    <a:pt x="100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7445847" y="4305911"/>
              <a:ext cx="61430" cy="58418"/>
            </a:xfrm>
            <a:custGeom>
              <a:avLst/>
              <a:gdLst/>
              <a:ahLst/>
              <a:cxnLst/>
              <a:rect l="l" t="t" r="r" b="b"/>
              <a:pathLst>
                <a:path w="1917" h="1823" extrusionOk="0">
                  <a:moveTo>
                    <a:pt x="1000" y="0"/>
                  </a:moveTo>
                  <a:cubicBezTo>
                    <a:pt x="778" y="0"/>
                    <a:pt x="552" y="84"/>
                    <a:pt x="368" y="274"/>
                  </a:cubicBezTo>
                  <a:cubicBezTo>
                    <a:pt x="0" y="625"/>
                    <a:pt x="0" y="1210"/>
                    <a:pt x="368" y="1560"/>
                  </a:cubicBezTo>
                  <a:cubicBezTo>
                    <a:pt x="549" y="1742"/>
                    <a:pt x="773" y="1823"/>
                    <a:pt x="993" y="1823"/>
                  </a:cubicBezTo>
                  <a:cubicBezTo>
                    <a:pt x="1463" y="1823"/>
                    <a:pt x="1916" y="1455"/>
                    <a:pt x="1905" y="909"/>
                  </a:cubicBezTo>
                  <a:cubicBezTo>
                    <a:pt x="1905" y="367"/>
                    <a:pt x="1462" y="0"/>
                    <a:pt x="100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7019104" y="3220676"/>
              <a:ext cx="1577383" cy="1565334"/>
            </a:xfrm>
            <a:custGeom>
              <a:avLst/>
              <a:gdLst/>
              <a:ahLst/>
              <a:cxnLst/>
              <a:rect l="l" t="t" r="r" b="b"/>
              <a:pathLst>
                <a:path w="49224" h="48848" extrusionOk="0">
                  <a:moveTo>
                    <a:pt x="11822" y="0"/>
                  </a:moveTo>
                  <a:cubicBezTo>
                    <a:pt x="11529" y="0"/>
                    <a:pt x="11237" y="113"/>
                    <a:pt x="11011" y="339"/>
                  </a:cubicBezTo>
                  <a:lnTo>
                    <a:pt x="452" y="10948"/>
                  </a:lnTo>
                  <a:cubicBezTo>
                    <a:pt x="1" y="11416"/>
                    <a:pt x="1" y="12135"/>
                    <a:pt x="452" y="12586"/>
                  </a:cubicBezTo>
                  <a:lnTo>
                    <a:pt x="36592" y="48509"/>
                  </a:lnTo>
                  <a:cubicBezTo>
                    <a:pt x="36818" y="48735"/>
                    <a:pt x="37114" y="48848"/>
                    <a:pt x="37411" y="48848"/>
                  </a:cubicBezTo>
                  <a:cubicBezTo>
                    <a:pt x="37708" y="48848"/>
                    <a:pt x="38004" y="48735"/>
                    <a:pt x="38230" y="48509"/>
                  </a:cubicBezTo>
                  <a:lnTo>
                    <a:pt x="48773" y="37899"/>
                  </a:lnTo>
                  <a:cubicBezTo>
                    <a:pt x="49224" y="37448"/>
                    <a:pt x="49224" y="36713"/>
                    <a:pt x="48773" y="36262"/>
                  </a:cubicBezTo>
                  <a:lnTo>
                    <a:pt x="12632" y="339"/>
                  </a:lnTo>
                  <a:cubicBezTo>
                    <a:pt x="12407" y="113"/>
                    <a:pt x="12114" y="0"/>
                    <a:pt x="11822" y="0"/>
                  </a:cubicBez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7502054" y="3701895"/>
              <a:ext cx="611483" cy="602863"/>
            </a:xfrm>
            <a:custGeom>
              <a:avLst/>
              <a:gdLst/>
              <a:ahLst/>
              <a:cxnLst/>
              <a:rect l="l" t="t" r="r" b="b"/>
              <a:pathLst>
                <a:path w="19082" h="18813" extrusionOk="0">
                  <a:moveTo>
                    <a:pt x="8113" y="1"/>
                  </a:moveTo>
                  <a:cubicBezTo>
                    <a:pt x="7814" y="1"/>
                    <a:pt x="7500" y="128"/>
                    <a:pt x="7252" y="376"/>
                  </a:cubicBezTo>
                  <a:lnTo>
                    <a:pt x="502" y="7160"/>
                  </a:lnTo>
                  <a:cubicBezTo>
                    <a:pt x="51" y="7611"/>
                    <a:pt x="1" y="8296"/>
                    <a:pt x="402" y="8697"/>
                  </a:cubicBezTo>
                  <a:lnTo>
                    <a:pt x="10310" y="18555"/>
                  </a:lnTo>
                  <a:cubicBezTo>
                    <a:pt x="10490" y="18728"/>
                    <a:pt x="10728" y="18813"/>
                    <a:pt x="10977" y="18813"/>
                  </a:cubicBezTo>
                  <a:cubicBezTo>
                    <a:pt x="11280" y="18813"/>
                    <a:pt x="11599" y="18686"/>
                    <a:pt x="11847" y="18438"/>
                  </a:cubicBezTo>
                  <a:lnTo>
                    <a:pt x="18581" y="11654"/>
                  </a:lnTo>
                  <a:cubicBezTo>
                    <a:pt x="19032" y="11203"/>
                    <a:pt x="19082" y="10518"/>
                    <a:pt x="18698" y="10117"/>
                  </a:cubicBezTo>
                  <a:lnTo>
                    <a:pt x="8773" y="259"/>
                  </a:lnTo>
                  <a:cubicBezTo>
                    <a:pt x="8592" y="86"/>
                    <a:pt x="8358" y="1"/>
                    <a:pt x="811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8242005" y="4326997"/>
              <a:ext cx="78222" cy="58258"/>
            </a:xfrm>
            <a:custGeom>
              <a:avLst/>
              <a:gdLst/>
              <a:ahLst/>
              <a:cxnLst/>
              <a:rect l="l" t="t" r="r" b="b"/>
              <a:pathLst>
                <a:path w="2441" h="1818" extrusionOk="0">
                  <a:moveTo>
                    <a:pt x="1221" y="0"/>
                  </a:moveTo>
                  <a:cubicBezTo>
                    <a:pt x="402" y="0"/>
                    <a:pt x="1" y="986"/>
                    <a:pt x="586" y="1554"/>
                  </a:cubicBezTo>
                  <a:cubicBezTo>
                    <a:pt x="761" y="1729"/>
                    <a:pt x="991" y="1817"/>
                    <a:pt x="1221" y="1817"/>
                  </a:cubicBezTo>
                  <a:cubicBezTo>
                    <a:pt x="1450" y="1817"/>
                    <a:pt x="1680" y="1729"/>
                    <a:pt x="1856" y="1554"/>
                  </a:cubicBezTo>
                  <a:cubicBezTo>
                    <a:pt x="2440" y="986"/>
                    <a:pt x="2023" y="0"/>
                    <a:pt x="1221"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8124240" y="4445307"/>
              <a:ext cx="78190" cy="58258"/>
            </a:xfrm>
            <a:custGeom>
              <a:avLst/>
              <a:gdLst/>
              <a:ahLst/>
              <a:cxnLst/>
              <a:rect l="l" t="t" r="r" b="b"/>
              <a:pathLst>
                <a:path w="2440" h="1818" extrusionOk="0">
                  <a:moveTo>
                    <a:pt x="1220" y="1"/>
                  </a:moveTo>
                  <a:cubicBezTo>
                    <a:pt x="401" y="1"/>
                    <a:pt x="0" y="987"/>
                    <a:pt x="585" y="1555"/>
                  </a:cubicBezTo>
                  <a:cubicBezTo>
                    <a:pt x="760" y="1730"/>
                    <a:pt x="990" y="1818"/>
                    <a:pt x="1222" y="1818"/>
                  </a:cubicBezTo>
                  <a:cubicBezTo>
                    <a:pt x="1454" y="1818"/>
                    <a:pt x="1688" y="1730"/>
                    <a:pt x="1871" y="1555"/>
                  </a:cubicBezTo>
                  <a:cubicBezTo>
                    <a:pt x="2439" y="987"/>
                    <a:pt x="2022" y="1"/>
                    <a:pt x="1220"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8100655" y="4303957"/>
              <a:ext cx="78222" cy="58258"/>
            </a:xfrm>
            <a:custGeom>
              <a:avLst/>
              <a:gdLst/>
              <a:ahLst/>
              <a:cxnLst/>
              <a:rect l="l" t="t" r="r" b="b"/>
              <a:pathLst>
                <a:path w="2441" h="1818" extrusionOk="0">
                  <a:moveTo>
                    <a:pt x="1221" y="1"/>
                  </a:moveTo>
                  <a:cubicBezTo>
                    <a:pt x="402" y="1"/>
                    <a:pt x="1" y="986"/>
                    <a:pt x="586" y="1555"/>
                  </a:cubicBezTo>
                  <a:cubicBezTo>
                    <a:pt x="761" y="1730"/>
                    <a:pt x="991" y="1818"/>
                    <a:pt x="1221" y="1818"/>
                  </a:cubicBezTo>
                  <a:cubicBezTo>
                    <a:pt x="1450" y="1818"/>
                    <a:pt x="1680" y="1730"/>
                    <a:pt x="1855" y="1555"/>
                  </a:cubicBezTo>
                  <a:cubicBezTo>
                    <a:pt x="2440" y="986"/>
                    <a:pt x="2023" y="1"/>
                    <a:pt x="1221"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7295909" y="3621430"/>
              <a:ext cx="77677" cy="58258"/>
            </a:xfrm>
            <a:custGeom>
              <a:avLst/>
              <a:gdLst/>
              <a:ahLst/>
              <a:cxnLst/>
              <a:rect l="l" t="t" r="r" b="b"/>
              <a:pathLst>
                <a:path w="2424" h="1818" extrusionOk="0">
                  <a:moveTo>
                    <a:pt x="1206" y="0"/>
                  </a:moveTo>
                  <a:cubicBezTo>
                    <a:pt x="974" y="0"/>
                    <a:pt x="744" y="88"/>
                    <a:pt x="569" y="264"/>
                  </a:cubicBezTo>
                  <a:cubicBezTo>
                    <a:pt x="1" y="848"/>
                    <a:pt x="402" y="1818"/>
                    <a:pt x="1204" y="1818"/>
                  </a:cubicBezTo>
                  <a:cubicBezTo>
                    <a:pt x="2023" y="1818"/>
                    <a:pt x="2424" y="832"/>
                    <a:pt x="1855" y="264"/>
                  </a:cubicBezTo>
                  <a:cubicBezTo>
                    <a:pt x="1672" y="88"/>
                    <a:pt x="1438" y="0"/>
                    <a:pt x="1206"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7413194" y="3503088"/>
              <a:ext cx="78190" cy="58258"/>
            </a:xfrm>
            <a:custGeom>
              <a:avLst/>
              <a:gdLst/>
              <a:ahLst/>
              <a:cxnLst/>
              <a:rect l="l" t="t" r="r" b="b"/>
              <a:pathLst>
                <a:path w="2440" h="1818" extrusionOk="0">
                  <a:moveTo>
                    <a:pt x="1222" y="1"/>
                  </a:moveTo>
                  <a:cubicBezTo>
                    <a:pt x="990" y="1"/>
                    <a:pt x="760" y="89"/>
                    <a:pt x="585" y="264"/>
                  </a:cubicBezTo>
                  <a:cubicBezTo>
                    <a:pt x="0" y="849"/>
                    <a:pt x="418" y="1818"/>
                    <a:pt x="1236" y="1818"/>
                  </a:cubicBezTo>
                  <a:cubicBezTo>
                    <a:pt x="2038" y="1818"/>
                    <a:pt x="2439" y="832"/>
                    <a:pt x="1871" y="264"/>
                  </a:cubicBezTo>
                  <a:cubicBezTo>
                    <a:pt x="1688" y="89"/>
                    <a:pt x="1454" y="1"/>
                    <a:pt x="122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7437259" y="3644439"/>
              <a:ext cx="77677" cy="58258"/>
            </a:xfrm>
            <a:custGeom>
              <a:avLst/>
              <a:gdLst/>
              <a:ahLst/>
              <a:cxnLst/>
              <a:rect l="l" t="t" r="r" b="b"/>
              <a:pathLst>
                <a:path w="2424" h="1818" extrusionOk="0">
                  <a:moveTo>
                    <a:pt x="1212" y="1"/>
                  </a:moveTo>
                  <a:cubicBezTo>
                    <a:pt x="978" y="1"/>
                    <a:pt x="744" y="89"/>
                    <a:pt x="569" y="264"/>
                  </a:cubicBezTo>
                  <a:cubicBezTo>
                    <a:pt x="1" y="849"/>
                    <a:pt x="402" y="1818"/>
                    <a:pt x="1221" y="1818"/>
                  </a:cubicBezTo>
                  <a:cubicBezTo>
                    <a:pt x="2023" y="1818"/>
                    <a:pt x="2424" y="832"/>
                    <a:pt x="1856" y="264"/>
                  </a:cubicBezTo>
                  <a:cubicBezTo>
                    <a:pt x="1680" y="89"/>
                    <a:pt x="1446" y="1"/>
                    <a:pt x="1212"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39"/>
          <p:cNvGrpSpPr/>
          <p:nvPr/>
        </p:nvGrpSpPr>
        <p:grpSpPr>
          <a:xfrm>
            <a:off x="357680" y="2059316"/>
            <a:ext cx="3481228" cy="2303176"/>
            <a:chOff x="720000" y="2258601"/>
            <a:chExt cx="3481228" cy="2303176"/>
          </a:xfrm>
        </p:grpSpPr>
        <p:grpSp>
          <p:nvGrpSpPr>
            <p:cNvPr id="554" name="Google Shape;554;p39"/>
            <p:cNvGrpSpPr/>
            <p:nvPr/>
          </p:nvGrpSpPr>
          <p:grpSpPr>
            <a:xfrm>
              <a:off x="720000" y="2258601"/>
              <a:ext cx="3481228" cy="2303176"/>
              <a:chOff x="4439941" y="2113720"/>
              <a:chExt cx="3760238" cy="2487768"/>
            </a:xfrm>
          </p:grpSpPr>
          <p:sp>
            <p:nvSpPr>
              <p:cNvPr id="555" name="Google Shape;555;p39"/>
              <p:cNvSpPr/>
              <p:nvPr/>
            </p:nvSpPr>
            <p:spPr>
              <a:xfrm>
                <a:off x="4518174" y="2560578"/>
                <a:ext cx="920533" cy="1660999"/>
              </a:xfrm>
              <a:custGeom>
                <a:avLst/>
                <a:gdLst/>
                <a:ahLst/>
                <a:cxnLst/>
                <a:rect l="l" t="t" r="r" b="b"/>
                <a:pathLst>
                  <a:path w="28628" h="51656" extrusionOk="0">
                    <a:moveTo>
                      <a:pt x="24262" y="6099"/>
                    </a:moveTo>
                    <a:lnTo>
                      <a:pt x="24262" y="21279"/>
                    </a:lnTo>
                    <a:lnTo>
                      <a:pt x="5849" y="21279"/>
                    </a:lnTo>
                    <a:lnTo>
                      <a:pt x="5849" y="19513"/>
                    </a:lnTo>
                    <a:cubicBezTo>
                      <a:pt x="5949" y="19046"/>
                      <a:pt x="6132" y="18596"/>
                      <a:pt x="6382" y="18196"/>
                    </a:cubicBezTo>
                    <a:lnTo>
                      <a:pt x="17946" y="6632"/>
                    </a:lnTo>
                    <a:cubicBezTo>
                      <a:pt x="18330" y="6333"/>
                      <a:pt x="18780" y="6149"/>
                      <a:pt x="19263" y="6099"/>
                    </a:cubicBezTo>
                    <a:close/>
                    <a:moveTo>
                      <a:pt x="19129" y="1"/>
                    </a:moveTo>
                    <a:cubicBezTo>
                      <a:pt x="17946" y="34"/>
                      <a:pt x="16780" y="301"/>
                      <a:pt x="15697" y="767"/>
                    </a:cubicBezTo>
                    <a:cubicBezTo>
                      <a:pt x="14580" y="1200"/>
                      <a:pt x="13547" y="1834"/>
                      <a:pt x="12681" y="2667"/>
                    </a:cubicBezTo>
                    <a:lnTo>
                      <a:pt x="2667" y="12931"/>
                    </a:lnTo>
                    <a:cubicBezTo>
                      <a:pt x="1850" y="13797"/>
                      <a:pt x="1200" y="14831"/>
                      <a:pt x="784" y="15947"/>
                    </a:cubicBezTo>
                    <a:cubicBezTo>
                      <a:pt x="300" y="17030"/>
                      <a:pt x="34" y="18196"/>
                      <a:pt x="1" y="19396"/>
                    </a:cubicBezTo>
                    <a:lnTo>
                      <a:pt x="1" y="50705"/>
                    </a:lnTo>
                    <a:lnTo>
                      <a:pt x="5849" y="50705"/>
                    </a:lnTo>
                    <a:lnTo>
                      <a:pt x="5849" y="51655"/>
                    </a:lnTo>
                    <a:lnTo>
                      <a:pt x="28627" y="51655"/>
                    </a:lnTo>
                    <a:lnTo>
                      <a:pt x="28627"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5435974" y="2113720"/>
                <a:ext cx="2685971" cy="2107857"/>
              </a:xfrm>
              <a:custGeom>
                <a:avLst/>
                <a:gdLst/>
                <a:ahLst/>
                <a:cxnLst/>
                <a:rect l="l" t="t" r="r" b="b"/>
                <a:pathLst>
                  <a:path w="83532" h="65553" extrusionOk="0">
                    <a:moveTo>
                      <a:pt x="79777" y="0"/>
                    </a:moveTo>
                    <a:cubicBezTo>
                      <a:pt x="79756" y="0"/>
                      <a:pt x="79736" y="1"/>
                      <a:pt x="79716" y="1"/>
                    </a:cubicBezTo>
                    <a:lnTo>
                      <a:pt x="3800" y="1"/>
                    </a:lnTo>
                    <a:cubicBezTo>
                      <a:pt x="1717" y="18"/>
                      <a:pt x="34" y="1701"/>
                      <a:pt x="1" y="3783"/>
                    </a:cubicBezTo>
                    <a:lnTo>
                      <a:pt x="1" y="65552"/>
                    </a:lnTo>
                    <a:lnTo>
                      <a:pt x="79716" y="65552"/>
                    </a:lnTo>
                    <a:cubicBezTo>
                      <a:pt x="81798" y="65519"/>
                      <a:pt x="83481" y="63836"/>
                      <a:pt x="83515" y="61753"/>
                    </a:cubicBezTo>
                    <a:lnTo>
                      <a:pt x="83515" y="3783"/>
                    </a:lnTo>
                    <a:cubicBezTo>
                      <a:pt x="83531" y="2784"/>
                      <a:pt x="83115" y="1817"/>
                      <a:pt x="82398" y="1117"/>
                    </a:cubicBezTo>
                    <a:cubicBezTo>
                      <a:pt x="81713" y="399"/>
                      <a:pt x="80771" y="0"/>
                      <a:pt x="79777"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4984839" y="3436609"/>
                <a:ext cx="321518" cy="64310"/>
              </a:xfrm>
              <a:custGeom>
                <a:avLst/>
                <a:gdLst/>
                <a:ahLst/>
                <a:cxnLst/>
                <a:rect l="l" t="t" r="r" b="b"/>
                <a:pathLst>
                  <a:path w="9999" h="2000" extrusionOk="0">
                    <a:moveTo>
                      <a:pt x="1334" y="0"/>
                    </a:moveTo>
                    <a:cubicBezTo>
                      <a:pt x="1" y="0"/>
                      <a:pt x="1" y="2000"/>
                      <a:pt x="1334" y="2000"/>
                    </a:cubicBezTo>
                    <a:lnTo>
                      <a:pt x="8999" y="2000"/>
                    </a:lnTo>
                    <a:cubicBezTo>
                      <a:pt x="9549" y="2000"/>
                      <a:pt x="9998" y="1550"/>
                      <a:pt x="9998" y="1000"/>
                    </a:cubicBezTo>
                    <a:cubicBezTo>
                      <a:pt x="9998" y="450"/>
                      <a:pt x="9549" y="0"/>
                      <a:pt x="89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5435974" y="2113720"/>
                <a:ext cx="2685971" cy="2107857"/>
              </a:xfrm>
              <a:custGeom>
                <a:avLst/>
                <a:gdLst/>
                <a:ahLst/>
                <a:cxnLst/>
                <a:rect l="l" t="t" r="r" b="b"/>
                <a:pathLst>
                  <a:path w="83532" h="65553" extrusionOk="0">
                    <a:moveTo>
                      <a:pt x="79777" y="0"/>
                    </a:moveTo>
                    <a:cubicBezTo>
                      <a:pt x="79756" y="0"/>
                      <a:pt x="79736" y="1"/>
                      <a:pt x="79716" y="1"/>
                    </a:cubicBezTo>
                    <a:lnTo>
                      <a:pt x="3800" y="1"/>
                    </a:lnTo>
                    <a:cubicBezTo>
                      <a:pt x="1717" y="18"/>
                      <a:pt x="34" y="1701"/>
                      <a:pt x="1" y="3783"/>
                    </a:cubicBezTo>
                    <a:lnTo>
                      <a:pt x="1" y="65552"/>
                    </a:lnTo>
                    <a:lnTo>
                      <a:pt x="79716" y="65552"/>
                    </a:lnTo>
                    <a:cubicBezTo>
                      <a:pt x="81798" y="65519"/>
                      <a:pt x="83481" y="63836"/>
                      <a:pt x="83515" y="61753"/>
                    </a:cubicBezTo>
                    <a:lnTo>
                      <a:pt x="83515" y="3783"/>
                    </a:lnTo>
                    <a:cubicBezTo>
                      <a:pt x="83531" y="2784"/>
                      <a:pt x="83115" y="1817"/>
                      <a:pt x="82398" y="1117"/>
                    </a:cubicBezTo>
                    <a:cubicBezTo>
                      <a:pt x="81713" y="399"/>
                      <a:pt x="80771" y="0"/>
                      <a:pt x="79777" y="0"/>
                    </a:cubicBezTo>
                    <a:close/>
                  </a:path>
                </a:pathLst>
              </a:custGeom>
              <a:solidFill>
                <a:srgbClr val="FFFFFF">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6071968" y="2475914"/>
                <a:ext cx="1290219" cy="1240958"/>
              </a:xfrm>
              <a:custGeom>
                <a:avLst/>
                <a:gdLst/>
                <a:ahLst/>
                <a:cxnLst/>
                <a:rect l="l" t="t" r="r" b="b"/>
                <a:pathLst>
                  <a:path w="40125" h="38593" extrusionOk="0">
                    <a:moveTo>
                      <a:pt x="20829" y="1"/>
                    </a:moveTo>
                    <a:cubicBezTo>
                      <a:pt x="13014" y="1"/>
                      <a:pt x="5983" y="4700"/>
                      <a:pt x="3000" y="11915"/>
                    </a:cubicBezTo>
                    <a:cubicBezTo>
                      <a:pt x="1" y="19113"/>
                      <a:pt x="1667" y="27428"/>
                      <a:pt x="7182" y="32943"/>
                    </a:cubicBezTo>
                    <a:cubicBezTo>
                      <a:pt x="10872" y="36633"/>
                      <a:pt x="15807" y="38593"/>
                      <a:pt x="20830" y="38593"/>
                    </a:cubicBezTo>
                    <a:cubicBezTo>
                      <a:pt x="23316" y="38593"/>
                      <a:pt x="25822" y="38113"/>
                      <a:pt x="28211" y="37126"/>
                    </a:cubicBezTo>
                    <a:cubicBezTo>
                      <a:pt x="35426" y="34143"/>
                      <a:pt x="40125" y="27095"/>
                      <a:pt x="40125" y="19296"/>
                    </a:cubicBezTo>
                    <a:cubicBezTo>
                      <a:pt x="40125" y="8632"/>
                      <a:pt x="31477" y="1"/>
                      <a:pt x="20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6384868" y="2740067"/>
                <a:ext cx="713166" cy="712651"/>
              </a:xfrm>
              <a:custGeom>
                <a:avLst/>
                <a:gdLst/>
                <a:ahLst/>
                <a:cxnLst/>
                <a:rect l="l" t="t" r="r" b="b"/>
                <a:pathLst>
                  <a:path w="22179" h="22163" extrusionOk="0">
                    <a:moveTo>
                      <a:pt x="8682" y="1"/>
                    </a:moveTo>
                    <a:cubicBezTo>
                      <a:pt x="8149" y="1"/>
                      <a:pt x="7716" y="434"/>
                      <a:pt x="7716" y="967"/>
                    </a:cubicBezTo>
                    <a:lnTo>
                      <a:pt x="7716" y="7716"/>
                    </a:lnTo>
                    <a:lnTo>
                      <a:pt x="967" y="7716"/>
                    </a:lnTo>
                    <a:cubicBezTo>
                      <a:pt x="957" y="7715"/>
                      <a:pt x="947" y="7715"/>
                      <a:pt x="937" y="7715"/>
                    </a:cubicBezTo>
                    <a:cubicBezTo>
                      <a:pt x="418" y="7715"/>
                      <a:pt x="1" y="8142"/>
                      <a:pt x="1" y="8665"/>
                    </a:cubicBezTo>
                    <a:lnTo>
                      <a:pt x="1" y="13498"/>
                    </a:lnTo>
                    <a:cubicBezTo>
                      <a:pt x="1" y="14014"/>
                      <a:pt x="434" y="14447"/>
                      <a:pt x="967" y="14447"/>
                    </a:cubicBezTo>
                    <a:lnTo>
                      <a:pt x="7716" y="14447"/>
                    </a:lnTo>
                    <a:lnTo>
                      <a:pt x="7716" y="21196"/>
                    </a:lnTo>
                    <a:cubicBezTo>
                      <a:pt x="7716" y="21729"/>
                      <a:pt x="8149" y="22162"/>
                      <a:pt x="8682" y="22162"/>
                    </a:cubicBezTo>
                    <a:lnTo>
                      <a:pt x="13498" y="22162"/>
                    </a:lnTo>
                    <a:cubicBezTo>
                      <a:pt x="14031" y="22162"/>
                      <a:pt x="14464" y="21729"/>
                      <a:pt x="14464" y="21196"/>
                    </a:cubicBezTo>
                    <a:lnTo>
                      <a:pt x="14464" y="14447"/>
                    </a:lnTo>
                    <a:lnTo>
                      <a:pt x="21212" y="14447"/>
                    </a:lnTo>
                    <a:cubicBezTo>
                      <a:pt x="21746" y="14447"/>
                      <a:pt x="22179" y="14014"/>
                      <a:pt x="22179" y="13498"/>
                    </a:cubicBezTo>
                    <a:lnTo>
                      <a:pt x="22179" y="8665"/>
                    </a:lnTo>
                    <a:cubicBezTo>
                      <a:pt x="22179" y="8142"/>
                      <a:pt x="21762" y="7715"/>
                      <a:pt x="21242" y="7715"/>
                    </a:cubicBezTo>
                    <a:cubicBezTo>
                      <a:pt x="21232" y="7715"/>
                      <a:pt x="21222" y="7715"/>
                      <a:pt x="21212" y="7716"/>
                    </a:cubicBezTo>
                    <a:lnTo>
                      <a:pt x="14464" y="7716"/>
                    </a:lnTo>
                    <a:lnTo>
                      <a:pt x="14464" y="967"/>
                    </a:lnTo>
                    <a:cubicBezTo>
                      <a:pt x="14464" y="434"/>
                      <a:pt x="14031" y="1"/>
                      <a:pt x="13498" y="1"/>
                    </a:cubicBezTo>
                    <a:close/>
                  </a:path>
                </a:pathLst>
              </a:custGeom>
              <a:solidFill>
                <a:srgbClr val="ED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4439941" y="4099387"/>
                <a:ext cx="3760238" cy="122189"/>
              </a:xfrm>
              <a:custGeom>
                <a:avLst/>
                <a:gdLst/>
                <a:ahLst/>
                <a:cxnLst/>
                <a:rect l="l" t="t" r="r" b="b"/>
                <a:pathLst>
                  <a:path w="116941" h="3800" extrusionOk="0">
                    <a:moveTo>
                      <a:pt x="1900" y="0"/>
                    </a:moveTo>
                    <a:cubicBezTo>
                      <a:pt x="851" y="0"/>
                      <a:pt x="1" y="850"/>
                      <a:pt x="1" y="1900"/>
                    </a:cubicBezTo>
                    <a:cubicBezTo>
                      <a:pt x="1" y="2949"/>
                      <a:pt x="851" y="3799"/>
                      <a:pt x="1900" y="3799"/>
                    </a:cubicBezTo>
                    <a:lnTo>
                      <a:pt x="115041" y="3799"/>
                    </a:lnTo>
                    <a:cubicBezTo>
                      <a:pt x="116090" y="3799"/>
                      <a:pt x="116940" y="2949"/>
                      <a:pt x="116940" y="1900"/>
                    </a:cubicBezTo>
                    <a:cubicBezTo>
                      <a:pt x="116940" y="850"/>
                      <a:pt x="116090" y="0"/>
                      <a:pt x="115041"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4439941" y="4099387"/>
                <a:ext cx="3760238" cy="122189"/>
              </a:xfrm>
              <a:custGeom>
                <a:avLst/>
                <a:gdLst/>
                <a:ahLst/>
                <a:cxnLst/>
                <a:rect l="l" t="t" r="r" b="b"/>
                <a:pathLst>
                  <a:path w="116941" h="3800" extrusionOk="0">
                    <a:moveTo>
                      <a:pt x="1900" y="0"/>
                    </a:moveTo>
                    <a:cubicBezTo>
                      <a:pt x="851" y="0"/>
                      <a:pt x="1" y="850"/>
                      <a:pt x="1" y="1900"/>
                    </a:cubicBezTo>
                    <a:cubicBezTo>
                      <a:pt x="1" y="2949"/>
                      <a:pt x="851" y="3799"/>
                      <a:pt x="1900" y="3799"/>
                    </a:cubicBezTo>
                    <a:lnTo>
                      <a:pt x="115041" y="3799"/>
                    </a:lnTo>
                    <a:cubicBezTo>
                      <a:pt x="116090" y="3799"/>
                      <a:pt x="116940" y="2949"/>
                      <a:pt x="116940" y="1900"/>
                    </a:cubicBezTo>
                    <a:cubicBezTo>
                      <a:pt x="116940" y="850"/>
                      <a:pt x="116090" y="0"/>
                      <a:pt x="115041" y="0"/>
                    </a:cubicBezTo>
                    <a:close/>
                  </a:path>
                </a:pathLst>
              </a:custGeom>
              <a:solidFill>
                <a:srgbClr val="0B1F2C">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027187" y="3780056"/>
                <a:ext cx="853522" cy="821432"/>
              </a:xfrm>
              <a:custGeom>
                <a:avLst/>
                <a:gdLst/>
                <a:ahLst/>
                <a:cxnLst/>
                <a:rect l="l" t="t" r="r" b="b"/>
                <a:pathLst>
                  <a:path w="26544" h="25546" extrusionOk="0">
                    <a:moveTo>
                      <a:pt x="13780" y="0"/>
                    </a:moveTo>
                    <a:cubicBezTo>
                      <a:pt x="8615" y="0"/>
                      <a:pt x="3949" y="3116"/>
                      <a:pt x="1966" y="7882"/>
                    </a:cubicBezTo>
                    <a:cubicBezTo>
                      <a:pt x="0" y="12664"/>
                      <a:pt x="1083" y="18146"/>
                      <a:pt x="4749" y="21812"/>
                    </a:cubicBezTo>
                    <a:cubicBezTo>
                      <a:pt x="7190" y="24253"/>
                      <a:pt x="10459" y="25545"/>
                      <a:pt x="13782" y="25545"/>
                    </a:cubicBezTo>
                    <a:cubicBezTo>
                      <a:pt x="15426" y="25545"/>
                      <a:pt x="17085" y="25229"/>
                      <a:pt x="18663" y="24578"/>
                    </a:cubicBezTo>
                    <a:cubicBezTo>
                      <a:pt x="23445" y="22595"/>
                      <a:pt x="26544" y="17946"/>
                      <a:pt x="26544" y="12780"/>
                    </a:cubicBezTo>
                    <a:cubicBezTo>
                      <a:pt x="26544" y="5715"/>
                      <a:pt x="20829" y="0"/>
                      <a:pt x="1378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5163814" y="3907036"/>
                <a:ext cx="590462" cy="567632"/>
              </a:xfrm>
              <a:custGeom>
                <a:avLst/>
                <a:gdLst/>
                <a:ahLst/>
                <a:cxnLst/>
                <a:rect l="l" t="t" r="r" b="b"/>
                <a:pathLst>
                  <a:path w="18363" h="17653" extrusionOk="0">
                    <a:moveTo>
                      <a:pt x="9531" y="0"/>
                    </a:moveTo>
                    <a:cubicBezTo>
                      <a:pt x="5949" y="0"/>
                      <a:pt x="2733" y="2150"/>
                      <a:pt x="1367" y="5449"/>
                    </a:cubicBezTo>
                    <a:cubicBezTo>
                      <a:pt x="0" y="8748"/>
                      <a:pt x="750" y="12547"/>
                      <a:pt x="3283" y="15063"/>
                    </a:cubicBezTo>
                    <a:cubicBezTo>
                      <a:pt x="4976" y="16757"/>
                      <a:pt x="7235" y="17653"/>
                      <a:pt x="9532" y="17653"/>
                    </a:cubicBezTo>
                    <a:cubicBezTo>
                      <a:pt x="10672" y="17653"/>
                      <a:pt x="11820" y="17432"/>
                      <a:pt x="12914" y="16980"/>
                    </a:cubicBezTo>
                    <a:cubicBezTo>
                      <a:pt x="16213" y="15613"/>
                      <a:pt x="18363" y="12397"/>
                      <a:pt x="18363" y="8831"/>
                    </a:cubicBezTo>
                    <a:cubicBezTo>
                      <a:pt x="18363" y="3949"/>
                      <a:pt x="14397" y="0"/>
                      <a:pt x="9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5344911" y="4097233"/>
                <a:ext cx="218622" cy="187271"/>
              </a:xfrm>
              <a:custGeom>
                <a:avLst/>
                <a:gdLst/>
                <a:ahLst/>
                <a:cxnLst/>
                <a:rect l="l" t="t" r="r" b="b"/>
                <a:pathLst>
                  <a:path w="6799" h="5824" extrusionOk="0">
                    <a:moveTo>
                      <a:pt x="3899" y="0"/>
                    </a:moveTo>
                    <a:cubicBezTo>
                      <a:pt x="1300" y="0"/>
                      <a:pt x="0" y="3133"/>
                      <a:pt x="1833" y="4966"/>
                    </a:cubicBezTo>
                    <a:cubicBezTo>
                      <a:pt x="2426" y="5559"/>
                      <a:pt x="3155" y="5824"/>
                      <a:pt x="3870" y="5824"/>
                    </a:cubicBezTo>
                    <a:cubicBezTo>
                      <a:pt x="5365" y="5824"/>
                      <a:pt x="6799" y="4664"/>
                      <a:pt x="6799" y="2916"/>
                    </a:cubicBezTo>
                    <a:cubicBezTo>
                      <a:pt x="6799" y="1300"/>
                      <a:pt x="5499" y="0"/>
                      <a:pt x="38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6917998" y="3780056"/>
                <a:ext cx="854069" cy="821432"/>
              </a:xfrm>
              <a:custGeom>
                <a:avLst/>
                <a:gdLst/>
                <a:ahLst/>
                <a:cxnLst/>
                <a:rect l="l" t="t" r="r" b="b"/>
                <a:pathLst>
                  <a:path w="26561" h="25546" extrusionOk="0">
                    <a:moveTo>
                      <a:pt x="13780" y="0"/>
                    </a:moveTo>
                    <a:cubicBezTo>
                      <a:pt x="8615" y="0"/>
                      <a:pt x="3949" y="3116"/>
                      <a:pt x="1983" y="7882"/>
                    </a:cubicBezTo>
                    <a:cubicBezTo>
                      <a:pt x="0" y="12664"/>
                      <a:pt x="1100" y="18146"/>
                      <a:pt x="4749" y="21812"/>
                    </a:cubicBezTo>
                    <a:cubicBezTo>
                      <a:pt x="7190" y="24253"/>
                      <a:pt x="10459" y="25545"/>
                      <a:pt x="13782" y="25545"/>
                    </a:cubicBezTo>
                    <a:cubicBezTo>
                      <a:pt x="15426" y="25545"/>
                      <a:pt x="17085" y="25229"/>
                      <a:pt x="18662" y="24578"/>
                    </a:cubicBezTo>
                    <a:cubicBezTo>
                      <a:pt x="23445" y="22595"/>
                      <a:pt x="26561" y="17946"/>
                      <a:pt x="26561" y="12780"/>
                    </a:cubicBezTo>
                    <a:cubicBezTo>
                      <a:pt x="26561" y="5715"/>
                      <a:pt x="20829" y="0"/>
                      <a:pt x="1378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7054624" y="3907036"/>
                <a:ext cx="590462" cy="567632"/>
              </a:xfrm>
              <a:custGeom>
                <a:avLst/>
                <a:gdLst/>
                <a:ahLst/>
                <a:cxnLst/>
                <a:rect l="l" t="t" r="r" b="b"/>
                <a:pathLst>
                  <a:path w="18363" h="17653" extrusionOk="0">
                    <a:moveTo>
                      <a:pt x="9531" y="0"/>
                    </a:moveTo>
                    <a:cubicBezTo>
                      <a:pt x="5965" y="0"/>
                      <a:pt x="2733" y="2150"/>
                      <a:pt x="1366" y="5449"/>
                    </a:cubicBezTo>
                    <a:cubicBezTo>
                      <a:pt x="0" y="8748"/>
                      <a:pt x="767" y="12547"/>
                      <a:pt x="3283" y="15063"/>
                    </a:cubicBezTo>
                    <a:cubicBezTo>
                      <a:pt x="4976" y="16757"/>
                      <a:pt x="7235" y="17653"/>
                      <a:pt x="9532" y="17653"/>
                    </a:cubicBezTo>
                    <a:cubicBezTo>
                      <a:pt x="10672" y="17653"/>
                      <a:pt x="11820" y="17432"/>
                      <a:pt x="12914" y="16980"/>
                    </a:cubicBezTo>
                    <a:cubicBezTo>
                      <a:pt x="16213" y="15613"/>
                      <a:pt x="18363" y="12397"/>
                      <a:pt x="18363" y="8831"/>
                    </a:cubicBezTo>
                    <a:cubicBezTo>
                      <a:pt x="18363" y="3949"/>
                      <a:pt x="14413" y="0"/>
                      <a:pt x="9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7235721" y="4097233"/>
                <a:ext cx="219168" cy="187271"/>
              </a:xfrm>
              <a:custGeom>
                <a:avLst/>
                <a:gdLst/>
                <a:ahLst/>
                <a:cxnLst/>
                <a:rect l="l" t="t" r="r" b="b"/>
                <a:pathLst>
                  <a:path w="6816" h="5824" extrusionOk="0">
                    <a:moveTo>
                      <a:pt x="3899" y="0"/>
                    </a:moveTo>
                    <a:cubicBezTo>
                      <a:pt x="1300" y="0"/>
                      <a:pt x="0" y="3133"/>
                      <a:pt x="1833" y="4966"/>
                    </a:cubicBezTo>
                    <a:cubicBezTo>
                      <a:pt x="2426" y="5559"/>
                      <a:pt x="3155" y="5824"/>
                      <a:pt x="3870" y="5824"/>
                    </a:cubicBezTo>
                    <a:cubicBezTo>
                      <a:pt x="5366" y="5824"/>
                      <a:pt x="6804" y="4664"/>
                      <a:pt x="6815" y="2916"/>
                    </a:cubicBezTo>
                    <a:cubicBezTo>
                      <a:pt x="6815" y="1300"/>
                      <a:pt x="5499" y="0"/>
                      <a:pt x="38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9"/>
            <p:cNvSpPr/>
            <p:nvPr/>
          </p:nvSpPr>
          <p:spPr>
            <a:xfrm>
              <a:off x="962900" y="2853050"/>
              <a:ext cx="556925" cy="456390"/>
            </a:xfrm>
            <a:custGeom>
              <a:avLst/>
              <a:gdLst/>
              <a:ahLst/>
              <a:cxnLst/>
              <a:rect l="l" t="t" r="r" b="b"/>
              <a:pathLst>
                <a:path w="22175" h="18172" extrusionOk="0">
                  <a:moveTo>
                    <a:pt x="0" y="18172"/>
                  </a:moveTo>
                  <a:lnTo>
                    <a:pt x="22175" y="18172"/>
                  </a:lnTo>
                  <a:lnTo>
                    <a:pt x="22175" y="0"/>
                  </a:lnTo>
                  <a:lnTo>
                    <a:pt x="15090" y="0"/>
                  </a:lnTo>
                  <a:lnTo>
                    <a:pt x="69" y="15021"/>
                  </a:lnTo>
                  <a:close/>
                </a:path>
              </a:pathLst>
            </a:custGeom>
            <a:solidFill>
              <a:srgbClr val="FFFFFF"/>
            </a:solidFill>
            <a:ln>
              <a:noFill/>
            </a:ln>
          </p:spPr>
        </p:sp>
      </p:grpSp>
      <p:sp>
        <p:nvSpPr>
          <p:cNvPr id="6" name="TextBox 5">
            <a:extLst>
              <a:ext uri="{FF2B5EF4-FFF2-40B4-BE49-F238E27FC236}">
                <a16:creationId xmlns:a16="http://schemas.microsoft.com/office/drawing/2014/main" id="{78EB3341-3F85-470D-8A49-243F62CDDD3A}"/>
              </a:ext>
            </a:extLst>
          </p:cNvPr>
          <p:cNvSpPr txBox="1"/>
          <p:nvPr/>
        </p:nvSpPr>
        <p:spPr>
          <a:xfrm>
            <a:off x="4217363" y="1340534"/>
            <a:ext cx="4484768" cy="3416320"/>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000" dirty="0">
                <a:solidFill>
                  <a:schemeClr val="tx1"/>
                </a:solidFill>
              </a:rPr>
              <a:t>Work in direct patient care</a:t>
            </a:r>
          </a:p>
          <a:p>
            <a:pPr marL="285750" indent="-285750">
              <a:buClr>
                <a:schemeClr val="tx1"/>
              </a:buClr>
              <a:buFont typeface="Arial" panose="020B0604020202020204" pitchFamily="34" charset="0"/>
              <a:buChar char="•"/>
            </a:pPr>
            <a:r>
              <a:rPr lang="en-US" sz="2000" dirty="0">
                <a:solidFill>
                  <a:schemeClr val="tx1"/>
                </a:solidFill>
              </a:rPr>
              <a:t>Diagnose and treat injuries or illnesses</a:t>
            </a:r>
          </a:p>
          <a:p>
            <a:pPr marL="285750" indent="-285750">
              <a:buClr>
                <a:schemeClr val="tx1"/>
              </a:buClr>
              <a:buFont typeface="Arial" panose="020B0604020202020204" pitchFamily="34" charset="0"/>
              <a:buChar char="•"/>
            </a:pPr>
            <a:r>
              <a:rPr lang="en-US" sz="2000" dirty="0">
                <a:solidFill>
                  <a:schemeClr val="tx1"/>
                </a:solidFill>
              </a:rPr>
              <a:t>Promote good health &amp; prevent illnesses</a:t>
            </a:r>
          </a:p>
          <a:p>
            <a:pPr marL="285750" indent="-285750">
              <a:buClr>
                <a:schemeClr val="tx1"/>
              </a:buClr>
              <a:buFont typeface="Arial" panose="020B0604020202020204" pitchFamily="34" charset="0"/>
              <a:buChar char="•"/>
            </a:pPr>
            <a:r>
              <a:rPr lang="en-US" sz="2000" dirty="0">
                <a:solidFill>
                  <a:schemeClr val="tx1"/>
                </a:solidFill>
              </a:rPr>
              <a:t>Supervise other healthcare workers</a:t>
            </a:r>
          </a:p>
          <a:p>
            <a:pPr marL="285750" indent="-285750">
              <a:buClr>
                <a:schemeClr val="tx1"/>
              </a:buClr>
              <a:buFont typeface="Arial" panose="020B0604020202020204" pitchFamily="34" charset="0"/>
              <a:buChar char="•"/>
            </a:pPr>
            <a:r>
              <a:rPr lang="en-US" sz="2000" dirty="0">
                <a:solidFill>
                  <a:schemeClr val="tx1"/>
                </a:solidFill>
              </a:rPr>
              <a:t>Two types:</a:t>
            </a:r>
          </a:p>
          <a:p>
            <a:pPr lvl="2">
              <a:buClr>
                <a:schemeClr val="tx1"/>
              </a:buClr>
              <a:tabLst>
                <a:tab pos="336550" algn="l"/>
              </a:tabLst>
            </a:pPr>
            <a:r>
              <a:rPr lang="en-US" sz="1800" dirty="0">
                <a:solidFill>
                  <a:schemeClr val="tx1"/>
                </a:solidFill>
              </a:rPr>
              <a:t>	M.D. = Medical Doctor</a:t>
            </a:r>
          </a:p>
          <a:p>
            <a:pPr lvl="2">
              <a:buClr>
                <a:schemeClr val="tx1"/>
              </a:buClr>
              <a:tabLst>
                <a:tab pos="336550" algn="l"/>
              </a:tabLst>
            </a:pPr>
            <a:r>
              <a:rPr lang="en-US" sz="1800" dirty="0">
                <a:solidFill>
                  <a:schemeClr val="tx1"/>
                </a:solidFill>
              </a:rPr>
              <a:t>	D.O. = Doctor of Osteopathic Medicine</a:t>
            </a:r>
          </a:p>
          <a:p>
            <a:pPr marL="285750" indent="-285750">
              <a:buClr>
                <a:schemeClr val="tx1"/>
              </a:buClr>
              <a:buFont typeface="Arial" panose="020B0604020202020204" pitchFamily="34" charset="0"/>
              <a:buChar char="•"/>
            </a:pPr>
            <a:r>
              <a:rPr lang="en-US" sz="2000" dirty="0">
                <a:solidFill>
                  <a:schemeClr val="tx1"/>
                </a:solidFill>
              </a:rPr>
              <a:t>About 1/3 are family practitioners, 2/3 are specialists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6"/>
          <p:cNvSpPr txBox="1">
            <a:spLocks noGrp="1"/>
          </p:cNvSpPr>
          <p:nvPr>
            <p:ph type="body" idx="1"/>
          </p:nvPr>
        </p:nvSpPr>
        <p:spPr>
          <a:xfrm>
            <a:off x="970845" y="1052075"/>
            <a:ext cx="7434591" cy="3394330"/>
          </a:xfrm>
          <a:prstGeom prst="rect">
            <a:avLst/>
          </a:prstGeom>
        </p:spPr>
        <p:txBody>
          <a:bodyPr spcFirstLastPara="1" wrap="square" lIns="91425" tIns="91425" rIns="91425" bIns="91425" anchor="t" anchorCtr="0">
            <a:noAutofit/>
          </a:bodyPr>
          <a:lstStyle/>
          <a:p>
            <a:pPr marL="342900" indent="-342900">
              <a:lnSpc>
                <a:spcPct val="115000"/>
              </a:lnSpc>
            </a:pPr>
            <a:r>
              <a:rPr lang="en-US" sz="2400" dirty="0"/>
              <a:t>They work in physicians’ offices, academia, the government, group practices, healthcare organizations, or hospitals.</a:t>
            </a:r>
          </a:p>
          <a:p>
            <a:pPr marL="342900" indent="-342900">
              <a:lnSpc>
                <a:spcPct val="115000"/>
              </a:lnSpc>
            </a:pPr>
            <a:r>
              <a:rPr lang="en-US" sz="2400" dirty="0"/>
              <a:t>Most work full time and many work long, irregular, and overnight hours. When on call, they may need to handle emergencies.</a:t>
            </a:r>
          </a:p>
          <a:p>
            <a:pPr marL="342900" indent="-342900">
              <a:lnSpc>
                <a:spcPct val="115000"/>
              </a:lnSpc>
            </a:pPr>
            <a:r>
              <a:rPr lang="en-US" sz="2400" dirty="0"/>
              <a:t>They may travel between their offices                     and hospitals to care for their patients. </a:t>
            </a:r>
          </a:p>
        </p:txBody>
      </p:sp>
      <p:sp>
        <p:nvSpPr>
          <p:cNvPr id="398" name="Google Shape;398;p3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dirty="0"/>
              <a:t>Work Environment</a:t>
            </a:r>
            <a:endParaRPr sz="4400" b="1" dirty="0"/>
          </a:p>
        </p:txBody>
      </p:sp>
      <p:grpSp>
        <p:nvGrpSpPr>
          <p:cNvPr id="399" name="Google Shape;399;p36"/>
          <p:cNvGrpSpPr/>
          <p:nvPr/>
        </p:nvGrpSpPr>
        <p:grpSpPr>
          <a:xfrm rot="-804741">
            <a:off x="6651907" y="3770048"/>
            <a:ext cx="2187672" cy="905145"/>
            <a:chOff x="238125" y="1360700"/>
            <a:chExt cx="7117075" cy="2944675"/>
          </a:xfrm>
        </p:grpSpPr>
        <p:sp>
          <p:nvSpPr>
            <p:cNvPr id="400" name="Google Shape;400;p36"/>
            <p:cNvSpPr/>
            <p:nvPr/>
          </p:nvSpPr>
          <p:spPr>
            <a:xfrm>
              <a:off x="238125" y="1728775"/>
              <a:ext cx="1226600" cy="2208525"/>
            </a:xfrm>
            <a:custGeom>
              <a:avLst/>
              <a:gdLst/>
              <a:ahLst/>
              <a:cxnLst/>
              <a:rect l="l" t="t" r="r" b="b"/>
              <a:pathLst>
                <a:path w="49064" h="88341" extrusionOk="0">
                  <a:moveTo>
                    <a:pt x="39277" y="10187"/>
                  </a:moveTo>
                  <a:lnTo>
                    <a:pt x="39277" y="78199"/>
                  </a:lnTo>
                  <a:cubicBezTo>
                    <a:pt x="22330" y="75752"/>
                    <a:pt x="9786" y="61251"/>
                    <a:pt x="9786" y="44170"/>
                  </a:cubicBezTo>
                  <a:cubicBezTo>
                    <a:pt x="9786" y="27090"/>
                    <a:pt x="22330" y="12589"/>
                    <a:pt x="39277" y="10187"/>
                  </a:cubicBezTo>
                  <a:close/>
                  <a:moveTo>
                    <a:pt x="44170" y="0"/>
                  </a:moveTo>
                  <a:cubicBezTo>
                    <a:pt x="19794" y="0"/>
                    <a:pt x="0" y="19795"/>
                    <a:pt x="0" y="44170"/>
                  </a:cubicBezTo>
                  <a:cubicBezTo>
                    <a:pt x="0" y="68591"/>
                    <a:pt x="19794" y="88340"/>
                    <a:pt x="44170" y="88340"/>
                  </a:cubicBezTo>
                  <a:cubicBezTo>
                    <a:pt x="46884" y="88340"/>
                    <a:pt x="49063" y="86161"/>
                    <a:pt x="49063" y="83448"/>
                  </a:cubicBezTo>
                  <a:lnTo>
                    <a:pt x="49063" y="4893"/>
                  </a:lnTo>
                  <a:cubicBezTo>
                    <a:pt x="49063" y="2180"/>
                    <a:pt x="46884" y="0"/>
                    <a:pt x="44170"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6128600" y="1728775"/>
              <a:ext cx="1226600" cy="2208525"/>
            </a:xfrm>
            <a:custGeom>
              <a:avLst/>
              <a:gdLst/>
              <a:ahLst/>
              <a:cxnLst/>
              <a:rect l="l" t="t" r="r" b="b"/>
              <a:pathLst>
                <a:path w="49064" h="88341" extrusionOk="0">
                  <a:moveTo>
                    <a:pt x="9786" y="10187"/>
                  </a:moveTo>
                  <a:cubicBezTo>
                    <a:pt x="26734" y="12589"/>
                    <a:pt x="39277" y="27090"/>
                    <a:pt x="39277" y="44170"/>
                  </a:cubicBezTo>
                  <a:cubicBezTo>
                    <a:pt x="39277" y="61251"/>
                    <a:pt x="26734" y="75752"/>
                    <a:pt x="9786" y="78199"/>
                  </a:cubicBezTo>
                  <a:lnTo>
                    <a:pt x="9786" y="10187"/>
                  </a:lnTo>
                  <a:close/>
                  <a:moveTo>
                    <a:pt x="4893" y="0"/>
                  </a:moveTo>
                  <a:cubicBezTo>
                    <a:pt x="2180" y="0"/>
                    <a:pt x="0" y="2180"/>
                    <a:pt x="0" y="4893"/>
                  </a:cubicBezTo>
                  <a:lnTo>
                    <a:pt x="0" y="83448"/>
                  </a:lnTo>
                  <a:cubicBezTo>
                    <a:pt x="0" y="86161"/>
                    <a:pt x="2180" y="88340"/>
                    <a:pt x="4893" y="88340"/>
                  </a:cubicBezTo>
                  <a:cubicBezTo>
                    <a:pt x="29269" y="88340"/>
                    <a:pt x="49063" y="68591"/>
                    <a:pt x="49063" y="44170"/>
                  </a:cubicBezTo>
                  <a:cubicBezTo>
                    <a:pt x="49063" y="19795"/>
                    <a:pt x="29269" y="0"/>
                    <a:pt x="4893"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1220050" y="1360700"/>
              <a:ext cx="5153225" cy="1472350"/>
            </a:xfrm>
            <a:custGeom>
              <a:avLst/>
              <a:gdLst/>
              <a:ahLst/>
              <a:cxnLst/>
              <a:rect l="l" t="t" r="r" b="b"/>
              <a:pathLst>
                <a:path w="206129" h="58894" extrusionOk="0">
                  <a:moveTo>
                    <a:pt x="9786" y="0"/>
                  </a:moveTo>
                  <a:cubicBezTo>
                    <a:pt x="4404" y="0"/>
                    <a:pt x="0" y="4404"/>
                    <a:pt x="0" y="9830"/>
                  </a:cubicBezTo>
                  <a:lnTo>
                    <a:pt x="0" y="58893"/>
                  </a:lnTo>
                  <a:lnTo>
                    <a:pt x="206128" y="58893"/>
                  </a:lnTo>
                  <a:lnTo>
                    <a:pt x="206128" y="9830"/>
                  </a:lnTo>
                  <a:cubicBezTo>
                    <a:pt x="206128" y="4404"/>
                    <a:pt x="201724" y="0"/>
                    <a:pt x="196342"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1220050" y="2833025"/>
              <a:ext cx="5153225" cy="1472350"/>
            </a:xfrm>
            <a:custGeom>
              <a:avLst/>
              <a:gdLst/>
              <a:ahLst/>
              <a:cxnLst/>
              <a:rect l="l" t="t" r="r" b="b"/>
              <a:pathLst>
                <a:path w="206129" h="58894" extrusionOk="0">
                  <a:moveTo>
                    <a:pt x="0" y="0"/>
                  </a:moveTo>
                  <a:lnTo>
                    <a:pt x="0" y="49108"/>
                  </a:lnTo>
                  <a:cubicBezTo>
                    <a:pt x="0" y="54490"/>
                    <a:pt x="4404" y="58894"/>
                    <a:pt x="9786" y="58894"/>
                  </a:cubicBezTo>
                  <a:lnTo>
                    <a:pt x="196342" y="58894"/>
                  </a:lnTo>
                  <a:cubicBezTo>
                    <a:pt x="201724" y="58894"/>
                    <a:pt x="206128" y="54490"/>
                    <a:pt x="206128" y="49108"/>
                  </a:cubicBezTo>
                  <a:lnTo>
                    <a:pt x="206128"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1833900" y="2710700"/>
              <a:ext cx="3925525" cy="244675"/>
            </a:xfrm>
            <a:custGeom>
              <a:avLst/>
              <a:gdLst/>
              <a:ahLst/>
              <a:cxnLst/>
              <a:rect l="l" t="t" r="r" b="b"/>
              <a:pathLst>
                <a:path w="157021" h="9787" extrusionOk="0">
                  <a:moveTo>
                    <a:pt x="4893" y="0"/>
                  </a:moveTo>
                  <a:cubicBezTo>
                    <a:pt x="2180" y="0"/>
                    <a:pt x="0" y="2180"/>
                    <a:pt x="0" y="4893"/>
                  </a:cubicBezTo>
                  <a:cubicBezTo>
                    <a:pt x="0" y="7607"/>
                    <a:pt x="2180" y="9786"/>
                    <a:pt x="4893" y="9786"/>
                  </a:cubicBezTo>
                  <a:lnTo>
                    <a:pt x="152127" y="9786"/>
                  </a:lnTo>
                  <a:cubicBezTo>
                    <a:pt x="154841" y="9786"/>
                    <a:pt x="157020" y="7607"/>
                    <a:pt x="157020" y="4893"/>
                  </a:cubicBezTo>
                  <a:cubicBezTo>
                    <a:pt x="157020" y="2180"/>
                    <a:pt x="154841" y="0"/>
                    <a:pt x="152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832775" y="3201100"/>
              <a:ext cx="3927750" cy="245800"/>
            </a:xfrm>
            <a:custGeom>
              <a:avLst/>
              <a:gdLst/>
              <a:ahLst/>
              <a:cxnLst/>
              <a:rect l="l" t="t" r="r" b="b"/>
              <a:pathLst>
                <a:path w="157110" h="9832" extrusionOk="0">
                  <a:moveTo>
                    <a:pt x="4938" y="1"/>
                  </a:moveTo>
                  <a:cubicBezTo>
                    <a:pt x="2225" y="1"/>
                    <a:pt x="1" y="2225"/>
                    <a:pt x="1" y="4938"/>
                  </a:cubicBezTo>
                  <a:cubicBezTo>
                    <a:pt x="1" y="7607"/>
                    <a:pt x="2225" y="9831"/>
                    <a:pt x="4938" y="9831"/>
                  </a:cubicBezTo>
                  <a:lnTo>
                    <a:pt x="152172" y="9831"/>
                  </a:lnTo>
                  <a:cubicBezTo>
                    <a:pt x="154886" y="9831"/>
                    <a:pt x="157110" y="7607"/>
                    <a:pt x="157110" y="4938"/>
                  </a:cubicBezTo>
                  <a:cubicBezTo>
                    <a:pt x="157110" y="2225"/>
                    <a:pt x="154886" y="1"/>
                    <a:pt x="152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833900" y="3692625"/>
              <a:ext cx="3925525" cy="244675"/>
            </a:xfrm>
            <a:custGeom>
              <a:avLst/>
              <a:gdLst/>
              <a:ahLst/>
              <a:cxnLst/>
              <a:rect l="l" t="t" r="r" b="b"/>
              <a:pathLst>
                <a:path w="157021" h="9787" extrusionOk="0">
                  <a:moveTo>
                    <a:pt x="4893" y="1"/>
                  </a:moveTo>
                  <a:cubicBezTo>
                    <a:pt x="2180" y="1"/>
                    <a:pt x="0" y="2180"/>
                    <a:pt x="0" y="4894"/>
                  </a:cubicBezTo>
                  <a:cubicBezTo>
                    <a:pt x="0" y="7607"/>
                    <a:pt x="2180" y="9786"/>
                    <a:pt x="4893" y="9786"/>
                  </a:cubicBezTo>
                  <a:lnTo>
                    <a:pt x="152127" y="9786"/>
                  </a:lnTo>
                  <a:cubicBezTo>
                    <a:pt x="154841" y="9786"/>
                    <a:pt x="157020" y="7607"/>
                    <a:pt x="157020" y="4894"/>
                  </a:cubicBezTo>
                  <a:cubicBezTo>
                    <a:pt x="157020" y="2180"/>
                    <a:pt x="154841" y="1"/>
                    <a:pt x="152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6D6D00E-8072-4DA3-A359-B958AF530172}"/>
                  </a:ext>
                </a:extLst>
              </p:cNvPr>
              <p:cNvGraphicFramePr>
                <a:graphicFrameLocks noChangeAspect="1"/>
              </p:cNvGraphicFramePr>
              <p:nvPr>
                <p:extLst>
                  <p:ext uri="{D42A27DB-BD31-4B8C-83A1-F6EECF244321}">
                    <p14:modId xmlns:p14="http://schemas.microsoft.com/office/powerpoint/2010/main" val="3909162035"/>
                  </p:ext>
                </p:extLst>
              </p:nvPr>
            </p:nvGraphicFramePr>
            <p:xfrm>
              <a:off x="7411453" y="191236"/>
              <a:ext cx="1512292" cy="845859"/>
            </p:xfrm>
            <a:graphic>
              <a:graphicData uri="http://schemas.microsoft.com/office/powerpoint/2016/slidezoom">
                <pslz:sldZm>
                  <pslz:sldZmObj sldId="277" cId="2710749683">
                    <pslz:zmPr id="{53EE245E-2533-4A48-921F-A90249A5022E}" returnToParent="0" imageType="cover" transitionDur="1000">
                      <p166:blipFill xmlns:p166="http://schemas.microsoft.com/office/powerpoint/2016/6/main">
                        <a:blip r:embed="rId3"/>
                        <a:stretch>
                          <a:fillRect/>
                        </a:stretch>
                      </p166:blipFill>
                      <p166:spPr xmlns:p166="http://schemas.microsoft.com/office/powerpoint/2016/6/main">
                        <a:xfrm>
                          <a:off x="0" y="0"/>
                          <a:ext cx="1512292" cy="845859"/>
                        </a:xfrm>
                        <a:prstGeom prst="rect">
                          <a:avLst/>
                        </a:prstGeom>
                        <a:ln w="3175">
                          <a:no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86D6D00E-8072-4DA3-A359-B958AF530172}"/>
                  </a:ext>
                </a:extLst>
              </p:cNvPr>
              <p:cNvPicPr>
                <a:picLocks noGrp="1" noRot="1" noChangeAspect="1" noMove="1" noResize="1" noEditPoints="1" noAdjustHandles="1" noChangeArrowheads="1" noChangeShapeType="1"/>
              </p:cNvPicPr>
              <p:nvPr/>
            </p:nvPicPr>
            <p:blipFill>
              <a:blip r:embed="rId5"/>
              <a:stretch>
                <a:fillRect/>
              </a:stretch>
            </p:blipFill>
            <p:spPr>
              <a:xfrm>
                <a:off x="7411453" y="191236"/>
                <a:ext cx="1512292" cy="845859"/>
              </a:xfrm>
              <a:prstGeom prst="rect">
                <a:avLst/>
              </a:prstGeom>
              <a:ln w="3175">
                <a:no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pic>
        <p:nvPicPr>
          <p:cNvPr id="1518" name="Google Shape;1518;p56"/>
          <p:cNvPicPr preferRelativeResize="0"/>
          <p:nvPr/>
        </p:nvPicPr>
        <p:blipFill>
          <a:blip r:embed="rId3">
            <a:alphaModFix/>
          </a:blip>
          <a:stretch>
            <a:fillRect/>
          </a:stretch>
        </p:blipFill>
        <p:spPr>
          <a:xfrm>
            <a:off x="272716" y="955923"/>
            <a:ext cx="4009200" cy="3978000"/>
          </a:xfrm>
          <a:prstGeom prst="ellipse">
            <a:avLst/>
          </a:prstGeom>
          <a:noFill/>
          <a:ln>
            <a:noFill/>
          </a:ln>
        </p:spPr>
      </p:pic>
      <p:sp>
        <p:nvSpPr>
          <p:cNvPr id="6" name="TextBox 5">
            <a:extLst>
              <a:ext uri="{FF2B5EF4-FFF2-40B4-BE49-F238E27FC236}">
                <a16:creationId xmlns:a16="http://schemas.microsoft.com/office/drawing/2014/main" id="{8EE8A8C7-667E-4E97-93AC-E0CC1A29A56C}"/>
              </a:ext>
            </a:extLst>
          </p:cNvPr>
          <p:cNvSpPr txBox="1"/>
          <p:nvPr/>
        </p:nvSpPr>
        <p:spPr>
          <a:xfrm>
            <a:off x="4977350" y="309592"/>
            <a:ext cx="3893934" cy="4524315"/>
          </a:xfrm>
          <a:prstGeom prst="rect">
            <a:avLst/>
          </a:prstGeom>
          <a:noFill/>
        </p:spPr>
        <p:txBody>
          <a:bodyPr wrap="square" rtlCol="0">
            <a:spAutoFit/>
          </a:bodyPr>
          <a:lstStyle/>
          <a:p>
            <a:pPr marL="285750" indent="-285750">
              <a:buClr>
                <a:schemeClr val="tx1">
                  <a:lumMod val="75000"/>
                </a:schemeClr>
              </a:buClr>
              <a:buFont typeface="Arial" panose="020B0604020202020204" pitchFamily="34" charset="0"/>
              <a:buChar char="•"/>
            </a:pPr>
            <a:r>
              <a:rPr lang="en-US" sz="3200" dirty="0">
                <a:solidFill>
                  <a:schemeClr val="tx1"/>
                </a:solidFill>
                <a:latin typeface="Pompiere" panose="020B0604020202020204" charset="0"/>
              </a:rPr>
              <a:t>Medical knowledge</a:t>
            </a:r>
          </a:p>
          <a:p>
            <a:pPr marL="285750" indent="-285750">
              <a:buClr>
                <a:schemeClr val="tx1">
                  <a:lumMod val="75000"/>
                </a:schemeClr>
              </a:buClr>
              <a:buFont typeface="Arial" panose="020B0604020202020204" pitchFamily="34" charset="0"/>
              <a:buChar char="•"/>
            </a:pPr>
            <a:r>
              <a:rPr lang="en-US" sz="3200" dirty="0">
                <a:solidFill>
                  <a:schemeClr val="tx1"/>
                </a:solidFill>
                <a:latin typeface="Pompiere" panose="020B0604020202020204" charset="0"/>
              </a:rPr>
              <a:t>Patient care</a:t>
            </a:r>
          </a:p>
          <a:p>
            <a:pPr marL="285750" indent="-285750">
              <a:buClr>
                <a:schemeClr val="tx1">
                  <a:lumMod val="75000"/>
                </a:schemeClr>
              </a:buClr>
              <a:buFont typeface="Arial" panose="020B0604020202020204" pitchFamily="34" charset="0"/>
              <a:buChar char="•"/>
            </a:pPr>
            <a:r>
              <a:rPr lang="en-US" sz="3200" dirty="0">
                <a:solidFill>
                  <a:schemeClr val="tx1"/>
                </a:solidFill>
                <a:latin typeface="Pompiere" panose="020B0604020202020204" charset="0"/>
              </a:rPr>
              <a:t>Practice-based learning &amp; improvement</a:t>
            </a:r>
          </a:p>
          <a:p>
            <a:pPr marL="285750" indent="-285750">
              <a:buClr>
                <a:schemeClr val="tx1">
                  <a:lumMod val="75000"/>
                </a:schemeClr>
              </a:buClr>
              <a:buFont typeface="Arial" panose="020B0604020202020204" pitchFamily="34" charset="0"/>
              <a:buChar char="•"/>
            </a:pPr>
            <a:r>
              <a:rPr lang="en-US" sz="3200" dirty="0">
                <a:solidFill>
                  <a:schemeClr val="tx1"/>
                </a:solidFill>
                <a:latin typeface="Pompiere" panose="020B0604020202020204" charset="0"/>
              </a:rPr>
              <a:t>Systems-based practice</a:t>
            </a:r>
          </a:p>
          <a:p>
            <a:pPr marL="285750" indent="-285750">
              <a:buClr>
                <a:schemeClr val="tx1">
                  <a:lumMod val="75000"/>
                </a:schemeClr>
              </a:buClr>
              <a:buFont typeface="Arial" panose="020B0604020202020204" pitchFamily="34" charset="0"/>
              <a:buChar char="•"/>
            </a:pPr>
            <a:r>
              <a:rPr lang="en-US" sz="3200" dirty="0">
                <a:solidFill>
                  <a:schemeClr val="tx1"/>
                </a:solidFill>
                <a:latin typeface="Pompiere" panose="020B0604020202020204" charset="0"/>
              </a:rPr>
              <a:t>Professionalism</a:t>
            </a:r>
          </a:p>
          <a:p>
            <a:pPr marL="285750" indent="-285750">
              <a:buClr>
                <a:schemeClr val="tx1">
                  <a:lumMod val="75000"/>
                </a:schemeClr>
              </a:buClr>
              <a:buFont typeface="Arial" panose="020B0604020202020204" pitchFamily="34" charset="0"/>
              <a:buChar char="•"/>
            </a:pPr>
            <a:r>
              <a:rPr lang="en-US" sz="3200" dirty="0">
                <a:solidFill>
                  <a:schemeClr val="tx1"/>
                </a:solidFill>
                <a:latin typeface="Pompiere" panose="020B0604020202020204" charset="0"/>
              </a:rPr>
              <a:t>Interpersonal and communication skills</a:t>
            </a:r>
          </a:p>
          <a:p>
            <a:pPr marL="285750" indent="-285750">
              <a:buClr>
                <a:schemeClr val="tx1">
                  <a:lumMod val="75000"/>
                </a:schemeClr>
              </a:buClr>
              <a:buFont typeface="Arial" panose="020B0604020202020204" pitchFamily="34" charset="0"/>
              <a:buChar char="•"/>
            </a:pPr>
            <a:r>
              <a:rPr lang="en-US" sz="3200" dirty="0">
                <a:solidFill>
                  <a:schemeClr val="tx1"/>
                </a:solidFill>
                <a:latin typeface="Pompiere" panose="020B0604020202020204" charset="0"/>
              </a:rPr>
              <a:t>Use of informatics</a:t>
            </a:r>
          </a:p>
        </p:txBody>
      </p:sp>
      <p:sp>
        <p:nvSpPr>
          <p:cNvPr id="4" name="TextBox 3">
            <a:extLst>
              <a:ext uri="{FF2B5EF4-FFF2-40B4-BE49-F238E27FC236}">
                <a16:creationId xmlns:a16="http://schemas.microsoft.com/office/drawing/2014/main" id="{10529423-CC20-4220-A97A-C46472210E2E}"/>
              </a:ext>
            </a:extLst>
          </p:cNvPr>
          <p:cNvSpPr txBox="1"/>
          <p:nvPr/>
        </p:nvSpPr>
        <p:spPr>
          <a:xfrm>
            <a:off x="817484" y="209577"/>
            <a:ext cx="2919663" cy="769441"/>
          </a:xfrm>
          <a:prstGeom prst="rect">
            <a:avLst/>
          </a:prstGeom>
          <a:noFill/>
        </p:spPr>
        <p:txBody>
          <a:bodyPr wrap="square" rtlCol="0">
            <a:spAutoFit/>
          </a:bodyPr>
          <a:lstStyle/>
          <a:p>
            <a:pPr algn="ctr"/>
            <a:r>
              <a:rPr lang="en-US" sz="4400" b="1" dirty="0">
                <a:solidFill>
                  <a:schemeClr val="tx1"/>
                </a:solidFill>
                <a:latin typeface="Pompiere" panose="020B0604020202020204" charset="0"/>
              </a:rPr>
              <a:t>Competencies</a:t>
            </a:r>
            <a:endParaRPr lang="en-US" sz="3600" dirty="0">
              <a:solidFill>
                <a:schemeClr val="tx1"/>
              </a:solidFill>
              <a:latin typeface="Pompiere" panose="020B0604020202020204"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09468E54-64A5-49A8-8328-0D93443F2F58}"/>
                  </a:ext>
                </a:extLst>
              </p:cNvPr>
              <p:cNvGraphicFramePr>
                <a:graphicFrameLocks noChangeAspect="1"/>
              </p:cNvGraphicFramePr>
              <p:nvPr>
                <p:extLst>
                  <p:ext uri="{D42A27DB-BD31-4B8C-83A1-F6EECF244321}">
                    <p14:modId xmlns:p14="http://schemas.microsoft.com/office/powerpoint/2010/main" val="2807983820"/>
                  </p:ext>
                </p:extLst>
              </p:nvPr>
            </p:nvGraphicFramePr>
            <p:xfrm>
              <a:off x="3882189" y="759531"/>
              <a:ext cx="1127434" cy="630599"/>
            </p:xfrm>
            <a:graphic>
              <a:graphicData uri="http://schemas.microsoft.com/office/powerpoint/2016/slidezoom">
                <pslz:sldZm>
                  <pslz:sldZmObj sldId="278" cId="2287552007">
                    <pslz:zmPr id="{01BEA5F0-2A8B-428B-B70A-91F1C2EB2547}" returnToParent="0" imageType="cover" transitionDur="1000">
                      <p166:blipFill xmlns:p166="http://schemas.microsoft.com/office/powerpoint/2016/6/main">
                        <a:blip r:embed="rId4"/>
                        <a:stretch>
                          <a:fillRect/>
                        </a:stretch>
                      </p166:blipFill>
                      <p166:spPr xmlns:p166="http://schemas.microsoft.com/office/powerpoint/2016/6/main">
                        <a:xfrm>
                          <a:off x="0" y="0"/>
                          <a:ext cx="1127434" cy="630599"/>
                        </a:xfrm>
                        <a:prstGeom prst="rect">
                          <a:avLst/>
                        </a:prstGeom>
                        <a:ln w="3175">
                          <a:noFill/>
                        </a:ln>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09468E54-64A5-49A8-8328-0D93443F2F58}"/>
                  </a:ext>
                </a:extLst>
              </p:cNvPr>
              <p:cNvPicPr>
                <a:picLocks noGrp="1" noRot="1" noChangeAspect="1" noMove="1" noResize="1" noEditPoints="1" noAdjustHandles="1" noChangeArrowheads="1" noChangeShapeType="1"/>
              </p:cNvPicPr>
              <p:nvPr/>
            </p:nvPicPr>
            <p:blipFill>
              <a:blip r:embed="rId6"/>
              <a:stretch>
                <a:fillRect/>
              </a:stretch>
            </p:blipFill>
            <p:spPr>
              <a:xfrm>
                <a:off x="3882189" y="759531"/>
                <a:ext cx="1127434" cy="630599"/>
              </a:xfrm>
              <a:prstGeom prst="rect">
                <a:avLst/>
              </a:prstGeom>
              <a:ln w="3175">
                <a:noFill/>
              </a:ln>
            </p:spPr>
          </p:pic>
        </mc:Fallback>
      </mc:AlternateContent>
    </p:spTree>
    <p:extLst>
      <p:ext uri="{BB962C8B-B14F-4D97-AF65-F5344CB8AC3E}">
        <p14:creationId xmlns:p14="http://schemas.microsoft.com/office/powerpoint/2010/main" val="271074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pic>
        <p:nvPicPr>
          <p:cNvPr id="8" name="Picture 7">
            <a:extLst>
              <a:ext uri="{FF2B5EF4-FFF2-40B4-BE49-F238E27FC236}">
                <a16:creationId xmlns:a16="http://schemas.microsoft.com/office/drawing/2014/main" id="{F7F25BA9-FD97-4AFF-B254-E81334F568DE}"/>
              </a:ext>
            </a:extLst>
          </p:cNvPr>
          <p:cNvPicPr>
            <a:picLocks noChangeAspect="1"/>
          </p:cNvPicPr>
          <p:nvPr/>
        </p:nvPicPr>
        <p:blipFill>
          <a:blip r:embed="rId3"/>
          <a:stretch>
            <a:fillRect/>
          </a:stretch>
        </p:blipFill>
        <p:spPr>
          <a:xfrm>
            <a:off x="0" y="-3810"/>
            <a:ext cx="9144000" cy="5151119"/>
          </a:xfrm>
          <a:prstGeom prst="rect">
            <a:avLst/>
          </a:prstGeom>
        </p:spPr>
      </p:pic>
      <p:sp>
        <p:nvSpPr>
          <p:cNvPr id="10" name="Google Shape;1517;p56">
            <a:extLst>
              <a:ext uri="{FF2B5EF4-FFF2-40B4-BE49-F238E27FC236}">
                <a16:creationId xmlns:a16="http://schemas.microsoft.com/office/drawing/2014/main" id="{C868F678-7FBB-4706-BE0B-1903F85B85D6}"/>
              </a:ext>
            </a:extLst>
          </p:cNvPr>
          <p:cNvSpPr txBox="1">
            <a:spLocks/>
          </p:cNvSpPr>
          <p:nvPr/>
        </p:nvSpPr>
        <p:spPr>
          <a:xfrm>
            <a:off x="367964" y="816423"/>
            <a:ext cx="6706605" cy="41085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Pompiere"/>
              <a:buNone/>
              <a:defRPr sz="3500" b="0" i="0" u="none" strike="noStrike" cap="none">
                <a:solidFill>
                  <a:schemeClr val="dk1"/>
                </a:solidFill>
                <a:latin typeface="Pompiere"/>
                <a:ea typeface="Pompiere"/>
                <a:cs typeface="Pompiere"/>
                <a:sym typeface="Pompiere"/>
              </a:defRPr>
            </a:lvl1pPr>
            <a:lvl2pPr marR="0" lvl="1"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2pPr>
            <a:lvl3pPr marR="0" lvl="2"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3pPr>
            <a:lvl4pPr marR="0" lvl="3"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4pPr>
            <a:lvl5pPr marR="0" lvl="4"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5pPr>
            <a:lvl6pPr marR="0" lvl="5"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6pPr>
            <a:lvl7pPr marR="0" lvl="6"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7pPr>
            <a:lvl8pPr marR="0" lvl="7"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8pPr>
            <a:lvl9pPr marR="0" lvl="8" algn="l" rtl="0">
              <a:lnSpc>
                <a:spcPct val="100000"/>
              </a:lnSpc>
              <a:spcBef>
                <a:spcPts val="0"/>
              </a:spcBef>
              <a:spcAft>
                <a:spcPts val="0"/>
              </a:spcAft>
              <a:buClr>
                <a:schemeClr val="dk1"/>
              </a:buClr>
              <a:buSzPts val="4800"/>
              <a:buFont typeface="Pompiere"/>
              <a:buNone/>
              <a:defRPr sz="4800" b="0" i="0" u="none" strike="noStrike" cap="none">
                <a:solidFill>
                  <a:schemeClr val="dk1"/>
                </a:solidFill>
                <a:latin typeface="Pompiere"/>
                <a:ea typeface="Pompiere"/>
                <a:cs typeface="Pompiere"/>
                <a:sym typeface="Pompiere"/>
              </a:defRPr>
            </a:lvl9pPr>
          </a:lstStyle>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Ability to work long hours, under pressure</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Good practical skills</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Ability to solve problems</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Effective decision-making</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Leadership and management</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Communication, compassion, good bedside manner</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Drive to continue learning</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Analytical ability</a:t>
            </a:r>
          </a:p>
          <a:p>
            <a:pPr marL="336550" indent="-336550">
              <a:buClr>
                <a:schemeClr val="tx1">
                  <a:lumMod val="75000"/>
                </a:schemeClr>
              </a:buClr>
              <a:buSzPct val="110000"/>
              <a:buFont typeface="Arial" panose="020B0604020202020204" pitchFamily="34" charset="0"/>
              <a:buChar char="•"/>
            </a:pPr>
            <a:r>
              <a:rPr lang="en-US" sz="2800" dirty="0">
                <a:solidFill>
                  <a:schemeClr val="tx1"/>
                </a:solidFill>
                <a:latin typeface="Pompiere" panose="020B0604020202020204" charset="0"/>
                <a:cs typeface="Arial"/>
                <a:sym typeface="Arial"/>
              </a:rPr>
              <a:t>Time management</a:t>
            </a:r>
          </a:p>
        </p:txBody>
      </p:sp>
      <p:sp>
        <p:nvSpPr>
          <p:cNvPr id="11" name="TextBox 10">
            <a:extLst>
              <a:ext uri="{FF2B5EF4-FFF2-40B4-BE49-F238E27FC236}">
                <a16:creationId xmlns:a16="http://schemas.microsoft.com/office/drawing/2014/main" id="{633D3336-768B-4251-AD00-4D4C3559BE1D}"/>
              </a:ext>
            </a:extLst>
          </p:cNvPr>
          <p:cNvSpPr txBox="1"/>
          <p:nvPr/>
        </p:nvSpPr>
        <p:spPr>
          <a:xfrm>
            <a:off x="367964" y="218574"/>
            <a:ext cx="2919663" cy="769441"/>
          </a:xfrm>
          <a:prstGeom prst="rect">
            <a:avLst/>
          </a:prstGeom>
          <a:noFill/>
        </p:spPr>
        <p:txBody>
          <a:bodyPr wrap="square" rtlCol="0">
            <a:spAutoFit/>
          </a:bodyPr>
          <a:lstStyle/>
          <a:p>
            <a:r>
              <a:rPr lang="en-US" sz="4400" b="1" dirty="0">
                <a:solidFill>
                  <a:schemeClr val="tx1"/>
                </a:solidFill>
                <a:latin typeface="Pompiere" panose="020B0604020202020204" charset="0"/>
              </a:rPr>
              <a:t>Skills</a:t>
            </a:r>
            <a:endParaRPr lang="en-US" sz="3600" dirty="0">
              <a:solidFill>
                <a:schemeClr val="tx1"/>
              </a:solidFill>
              <a:latin typeface="Pompiere" panose="020B0604020202020204" charset="0"/>
            </a:endParaRPr>
          </a:p>
        </p:txBody>
      </p:sp>
    </p:spTree>
    <p:extLst>
      <p:ext uri="{BB962C8B-B14F-4D97-AF65-F5344CB8AC3E}">
        <p14:creationId xmlns:p14="http://schemas.microsoft.com/office/powerpoint/2010/main" val="22875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843554-7961-4DC2-BC37-8360D8572282}"/>
              </a:ext>
            </a:extLst>
          </p:cNvPr>
          <p:cNvSpPr>
            <a:spLocks noGrp="1"/>
          </p:cNvSpPr>
          <p:nvPr>
            <p:ph type="ctrTitle"/>
          </p:nvPr>
        </p:nvSpPr>
        <p:spPr>
          <a:xfrm>
            <a:off x="535602" y="427263"/>
            <a:ext cx="7888547" cy="759853"/>
          </a:xfrm>
        </p:spPr>
        <p:txBody>
          <a:bodyPr/>
          <a:lstStyle/>
          <a:p>
            <a:pPr algn="ctr"/>
            <a:r>
              <a:rPr lang="en-US" sz="4400" b="1" dirty="0"/>
              <a:t>How to become a doctor?</a:t>
            </a:r>
          </a:p>
        </p:txBody>
      </p:sp>
      <p:pic>
        <p:nvPicPr>
          <p:cNvPr id="3" name="Online Media 2" title="How to Become a Doctor in the USA">
            <a:hlinkClick r:id="" action="ppaction://media"/>
            <a:extLst>
              <a:ext uri="{FF2B5EF4-FFF2-40B4-BE49-F238E27FC236}">
                <a16:creationId xmlns:a16="http://schemas.microsoft.com/office/drawing/2014/main" id="{358F7DCE-69F3-4A8D-B98E-F98D5634F576}"/>
              </a:ext>
            </a:extLst>
          </p:cNvPr>
          <p:cNvPicPr>
            <a:picLocks noRot="1" noChangeAspect="1"/>
          </p:cNvPicPr>
          <p:nvPr>
            <a:videoFile r:link="rId1"/>
          </p:nvPr>
        </p:nvPicPr>
        <p:blipFill>
          <a:blip r:embed="rId3"/>
          <a:stretch>
            <a:fillRect/>
          </a:stretch>
        </p:blipFill>
        <p:spPr>
          <a:xfrm>
            <a:off x="1524000" y="1287237"/>
            <a:ext cx="6096000" cy="3429000"/>
          </a:xfrm>
          <a:prstGeom prst="rect">
            <a:avLst/>
          </a:prstGeom>
        </p:spPr>
      </p:pic>
    </p:spTree>
    <p:extLst>
      <p:ext uri="{BB962C8B-B14F-4D97-AF65-F5344CB8AC3E}">
        <p14:creationId xmlns:p14="http://schemas.microsoft.com/office/powerpoint/2010/main" val="38621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8"/>
          <p:cNvSpPr txBox="1">
            <a:spLocks noGrp="1"/>
          </p:cNvSpPr>
          <p:nvPr>
            <p:ph type="title"/>
          </p:nvPr>
        </p:nvSpPr>
        <p:spPr>
          <a:xfrm>
            <a:off x="610347" y="466270"/>
            <a:ext cx="5400836" cy="6973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b="1" dirty="0"/>
              <a:t>How to become a physician?</a:t>
            </a:r>
            <a:endParaRPr sz="4400" b="1" dirty="0"/>
          </a:p>
        </p:txBody>
      </p:sp>
      <p:sp>
        <p:nvSpPr>
          <p:cNvPr id="443" name="Google Shape;443;p38"/>
          <p:cNvSpPr txBox="1">
            <a:spLocks noGrp="1"/>
          </p:cNvSpPr>
          <p:nvPr>
            <p:ph type="body" idx="1"/>
          </p:nvPr>
        </p:nvSpPr>
        <p:spPr>
          <a:xfrm>
            <a:off x="615931" y="1145414"/>
            <a:ext cx="4569965" cy="3870078"/>
          </a:xfrm>
          <a:prstGeom prst="rect">
            <a:avLst/>
          </a:prstGeom>
        </p:spPr>
        <p:txBody>
          <a:bodyPr spcFirstLastPara="1" wrap="square" lIns="91425" tIns="91425" rIns="91425" bIns="91425" anchor="t" anchorCtr="0">
            <a:noAutofit/>
          </a:bodyPr>
          <a:lstStyle/>
          <a:p>
            <a:pPr marL="342900" indent="-342900"/>
            <a:r>
              <a:rPr lang="en-US" sz="2400" dirty="0"/>
              <a:t>At least a bachelor's degree</a:t>
            </a:r>
          </a:p>
          <a:p>
            <a:pPr marL="342900" indent="-342900"/>
            <a:r>
              <a:rPr lang="en-US" sz="2400" dirty="0"/>
              <a:t>Volunteer at local hospitals or clinics to gain experience</a:t>
            </a:r>
          </a:p>
          <a:p>
            <a:pPr marL="342900" indent="-342900"/>
            <a:r>
              <a:rPr lang="en-US" sz="2400" dirty="0"/>
              <a:t>Medical schools are highly competitive</a:t>
            </a:r>
          </a:p>
          <a:p>
            <a:pPr marL="342900" indent="-342900"/>
            <a:r>
              <a:rPr lang="en-US" sz="2400" dirty="0"/>
              <a:t>A few medical schools offer combined undergraduate and medical school programs (6 to 8 years)</a:t>
            </a:r>
            <a:endParaRPr sz="2400" dirty="0"/>
          </a:p>
        </p:txBody>
      </p:sp>
      <p:grpSp>
        <p:nvGrpSpPr>
          <p:cNvPr id="444" name="Google Shape;444;p38"/>
          <p:cNvGrpSpPr/>
          <p:nvPr/>
        </p:nvGrpSpPr>
        <p:grpSpPr>
          <a:xfrm>
            <a:off x="5247496" y="678574"/>
            <a:ext cx="3682737" cy="4188102"/>
            <a:chOff x="5247496" y="678574"/>
            <a:chExt cx="3682737" cy="4188102"/>
          </a:xfrm>
        </p:grpSpPr>
        <p:sp>
          <p:nvSpPr>
            <p:cNvPr id="445" name="Google Shape;445;p38"/>
            <p:cNvSpPr/>
            <p:nvPr/>
          </p:nvSpPr>
          <p:spPr>
            <a:xfrm>
              <a:off x="7299561" y="765718"/>
              <a:ext cx="123745" cy="123745"/>
            </a:xfrm>
            <a:custGeom>
              <a:avLst/>
              <a:gdLst/>
              <a:ahLst/>
              <a:cxnLst/>
              <a:rect l="l" t="t" r="r" b="b"/>
              <a:pathLst>
                <a:path w="3861" h="3861" extrusionOk="0">
                  <a:moveTo>
                    <a:pt x="1" y="0"/>
                  </a:moveTo>
                  <a:lnTo>
                    <a:pt x="1" y="1922"/>
                  </a:lnTo>
                  <a:cubicBezTo>
                    <a:pt x="1" y="2991"/>
                    <a:pt x="870" y="3860"/>
                    <a:pt x="1939" y="3860"/>
                  </a:cubicBezTo>
                  <a:cubicBezTo>
                    <a:pt x="3008" y="3860"/>
                    <a:pt x="3861" y="2991"/>
                    <a:pt x="3861" y="1922"/>
                  </a:cubicBezTo>
                  <a:lnTo>
                    <a:pt x="3861" y="418"/>
                  </a:lnTo>
                  <a:lnTo>
                    <a:pt x="3008" y="418"/>
                  </a:lnTo>
                  <a:lnTo>
                    <a:pt x="3008" y="1922"/>
                  </a:lnTo>
                  <a:cubicBezTo>
                    <a:pt x="3008" y="2523"/>
                    <a:pt x="2524" y="3008"/>
                    <a:pt x="1939" y="3008"/>
                  </a:cubicBezTo>
                  <a:cubicBezTo>
                    <a:pt x="1338" y="3008"/>
                    <a:pt x="853" y="2523"/>
                    <a:pt x="853" y="1922"/>
                  </a:cubicBezTo>
                  <a:lnTo>
                    <a:pt x="853"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798876" y="765718"/>
              <a:ext cx="124258" cy="123745"/>
            </a:xfrm>
            <a:custGeom>
              <a:avLst/>
              <a:gdLst/>
              <a:ahLst/>
              <a:cxnLst/>
              <a:rect l="l" t="t" r="r" b="b"/>
              <a:pathLst>
                <a:path w="3877" h="3861" extrusionOk="0">
                  <a:moveTo>
                    <a:pt x="0" y="0"/>
                  </a:moveTo>
                  <a:lnTo>
                    <a:pt x="0" y="1922"/>
                  </a:lnTo>
                  <a:cubicBezTo>
                    <a:pt x="0" y="2991"/>
                    <a:pt x="869" y="3860"/>
                    <a:pt x="1939" y="3860"/>
                  </a:cubicBezTo>
                  <a:cubicBezTo>
                    <a:pt x="3008" y="3860"/>
                    <a:pt x="3860" y="2991"/>
                    <a:pt x="3877" y="1922"/>
                  </a:cubicBezTo>
                  <a:lnTo>
                    <a:pt x="3877" y="418"/>
                  </a:lnTo>
                  <a:lnTo>
                    <a:pt x="3008" y="418"/>
                  </a:lnTo>
                  <a:lnTo>
                    <a:pt x="3008" y="1922"/>
                  </a:lnTo>
                  <a:cubicBezTo>
                    <a:pt x="3008" y="2523"/>
                    <a:pt x="2523" y="3008"/>
                    <a:pt x="1939" y="3008"/>
                  </a:cubicBezTo>
                  <a:cubicBezTo>
                    <a:pt x="1337" y="3008"/>
                    <a:pt x="852" y="2523"/>
                    <a:pt x="852" y="1922"/>
                  </a:cubicBezTo>
                  <a:lnTo>
                    <a:pt x="852"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7084281" y="678574"/>
              <a:ext cx="66440" cy="4168263"/>
            </a:xfrm>
            <a:custGeom>
              <a:avLst/>
              <a:gdLst/>
              <a:ahLst/>
              <a:cxnLst/>
              <a:rect l="l" t="t" r="r" b="b"/>
              <a:pathLst>
                <a:path w="2073" h="130055" extrusionOk="0">
                  <a:moveTo>
                    <a:pt x="1037" y="0"/>
                  </a:moveTo>
                  <a:cubicBezTo>
                    <a:pt x="523" y="0"/>
                    <a:pt x="9" y="338"/>
                    <a:pt x="1" y="1015"/>
                  </a:cubicBezTo>
                  <a:lnTo>
                    <a:pt x="1" y="130055"/>
                  </a:lnTo>
                  <a:lnTo>
                    <a:pt x="2073" y="130055"/>
                  </a:lnTo>
                  <a:lnTo>
                    <a:pt x="2073" y="1015"/>
                  </a:lnTo>
                  <a:cubicBezTo>
                    <a:pt x="2065" y="338"/>
                    <a:pt x="1551" y="0"/>
                    <a:pt x="1037"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847592" y="741071"/>
              <a:ext cx="527511" cy="49293"/>
            </a:xfrm>
            <a:custGeom>
              <a:avLst/>
              <a:gdLst/>
              <a:ahLst/>
              <a:cxnLst/>
              <a:rect l="l" t="t" r="r" b="b"/>
              <a:pathLst>
                <a:path w="16459" h="1538" extrusionOk="0">
                  <a:moveTo>
                    <a:pt x="1020" y="1"/>
                  </a:moveTo>
                  <a:cubicBezTo>
                    <a:pt x="1" y="1"/>
                    <a:pt x="1" y="1538"/>
                    <a:pt x="1020" y="1538"/>
                  </a:cubicBezTo>
                  <a:lnTo>
                    <a:pt x="15423" y="1538"/>
                  </a:lnTo>
                  <a:cubicBezTo>
                    <a:pt x="16459" y="1538"/>
                    <a:pt x="16459" y="1"/>
                    <a:pt x="1542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7299561" y="2580004"/>
              <a:ext cx="123745" cy="123745"/>
            </a:xfrm>
            <a:custGeom>
              <a:avLst/>
              <a:gdLst/>
              <a:ahLst/>
              <a:cxnLst/>
              <a:rect l="l" t="t" r="r" b="b"/>
              <a:pathLst>
                <a:path w="3861" h="3861" extrusionOk="0">
                  <a:moveTo>
                    <a:pt x="1" y="1"/>
                  </a:moveTo>
                  <a:lnTo>
                    <a:pt x="1" y="1922"/>
                  </a:lnTo>
                  <a:cubicBezTo>
                    <a:pt x="1" y="2992"/>
                    <a:pt x="870" y="3860"/>
                    <a:pt x="1939" y="3860"/>
                  </a:cubicBezTo>
                  <a:cubicBezTo>
                    <a:pt x="3008" y="3860"/>
                    <a:pt x="3861" y="2992"/>
                    <a:pt x="3861" y="1922"/>
                  </a:cubicBezTo>
                  <a:lnTo>
                    <a:pt x="3861" y="419"/>
                  </a:lnTo>
                  <a:lnTo>
                    <a:pt x="3008" y="419"/>
                  </a:lnTo>
                  <a:lnTo>
                    <a:pt x="3008" y="1922"/>
                  </a:lnTo>
                  <a:cubicBezTo>
                    <a:pt x="3008" y="2524"/>
                    <a:pt x="2524" y="3008"/>
                    <a:pt x="1939" y="3008"/>
                  </a:cubicBezTo>
                  <a:cubicBezTo>
                    <a:pt x="1338" y="3008"/>
                    <a:pt x="853" y="2524"/>
                    <a:pt x="853" y="1922"/>
                  </a:cubicBezTo>
                  <a:lnTo>
                    <a:pt x="853"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798876" y="2580004"/>
              <a:ext cx="124258" cy="123745"/>
            </a:xfrm>
            <a:custGeom>
              <a:avLst/>
              <a:gdLst/>
              <a:ahLst/>
              <a:cxnLst/>
              <a:rect l="l" t="t" r="r" b="b"/>
              <a:pathLst>
                <a:path w="3877" h="3861" extrusionOk="0">
                  <a:moveTo>
                    <a:pt x="0" y="1"/>
                  </a:moveTo>
                  <a:lnTo>
                    <a:pt x="0" y="1922"/>
                  </a:lnTo>
                  <a:cubicBezTo>
                    <a:pt x="0" y="2992"/>
                    <a:pt x="869" y="3860"/>
                    <a:pt x="1939" y="3860"/>
                  </a:cubicBezTo>
                  <a:cubicBezTo>
                    <a:pt x="3008" y="3860"/>
                    <a:pt x="3860" y="2992"/>
                    <a:pt x="3877" y="1922"/>
                  </a:cubicBezTo>
                  <a:lnTo>
                    <a:pt x="3877" y="419"/>
                  </a:lnTo>
                  <a:lnTo>
                    <a:pt x="3008" y="419"/>
                  </a:lnTo>
                  <a:lnTo>
                    <a:pt x="3008" y="1922"/>
                  </a:lnTo>
                  <a:cubicBezTo>
                    <a:pt x="3008" y="2524"/>
                    <a:pt x="2523" y="3008"/>
                    <a:pt x="1939" y="3008"/>
                  </a:cubicBezTo>
                  <a:cubicBezTo>
                    <a:pt x="1337" y="3008"/>
                    <a:pt x="852" y="2524"/>
                    <a:pt x="852" y="1922"/>
                  </a:cubicBezTo>
                  <a:lnTo>
                    <a:pt x="852"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847592" y="2555902"/>
              <a:ext cx="527511" cy="48780"/>
            </a:xfrm>
            <a:custGeom>
              <a:avLst/>
              <a:gdLst/>
              <a:ahLst/>
              <a:cxnLst/>
              <a:rect l="l" t="t" r="r" b="b"/>
              <a:pathLst>
                <a:path w="16459" h="1522" extrusionOk="0">
                  <a:moveTo>
                    <a:pt x="1020" y="1"/>
                  </a:moveTo>
                  <a:cubicBezTo>
                    <a:pt x="1" y="1"/>
                    <a:pt x="1" y="1521"/>
                    <a:pt x="1020" y="1521"/>
                  </a:cubicBezTo>
                  <a:lnTo>
                    <a:pt x="15423" y="1521"/>
                  </a:lnTo>
                  <a:cubicBezTo>
                    <a:pt x="16459" y="1521"/>
                    <a:pt x="16459" y="1"/>
                    <a:pt x="1542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633562" y="4800749"/>
              <a:ext cx="971820" cy="65927"/>
            </a:xfrm>
            <a:custGeom>
              <a:avLst/>
              <a:gdLst/>
              <a:ahLst/>
              <a:cxnLst/>
              <a:rect l="l" t="t" r="r" b="b"/>
              <a:pathLst>
                <a:path w="30322" h="2057" extrusionOk="0">
                  <a:moveTo>
                    <a:pt x="1350" y="1"/>
                  </a:moveTo>
                  <a:cubicBezTo>
                    <a:pt x="1" y="1"/>
                    <a:pt x="6" y="2056"/>
                    <a:pt x="1366" y="2056"/>
                  </a:cubicBezTo>
                  <a:cubicBezTo>
                    <a:pt x="1371" y="2056"/>
                    <a:pt x="1377" y="2056"/>
                    <a:pt x="1382" y="2056"/>
                  </a:cubicBezTo>
                  <a:lnTo>
                    <a:pt x="29286" y="2056"/>
                  </a:lnTo>
                  <a:cubicBezTo>
                    <a:pt x="29854" y="2056"/>
                    <a:pt x="30321" y="1588"/>
                    <a:pt x="30321" y="1020"/>
                  </a:cubicBezTo>
                  <a:cubicBezTo>
                    <a:pt x="30321" y="452"/>
                    <a:pt x="29854" y="1"/>
                    <a:pt x="29286" y="1"/>
                  </a:cubicBezTo>
                  <a:lnTo>
                    <a:pt x="1382" y="1"/>
                  </a:lnTo>
                  <a:cubicBezTo>
                    <a:pt x="1371" y="1"/>
                    <a:pt x="1360" y="1"/>
                    <a:pt x="1350"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970760" y="2007559"/>
              <a:ext cx="139802" cy="159609"/>
            </a:xfrm>
            <a:custGeom>
              <a:avLst/>
              <a:gdLst/>
              <a:ahLst/>
              <a:cxnLst/>
              <a:rect l="l" t="t" r="r" b="b"/>
              <a:pathLst>
                <a:path w="4362" h="4980" extrusionOk="0">
                  <a:moveTo>
                    <a:pt x="3109" y="0"/>
                  </a:moveTo>
                  <a:lnTo>
                    <a:pt x="1672" y="919"/>
                  </a:lnTo>
                  <a:cubicBezTo>
                    <a:pt x="1538" y="786"/>
                    <a:pt x="1454" y="719"/>
                    <a:pt x="1454" y="719"/>
                  </a:cubicBezTo>
                  <a:lnTo>
                    <a:pt x="1" y="2072"/>
                  </a:lnTo>
                  <a:cubicBezTo>
                    <a:pt x="1" y="2072"/>
                    <a:pt x="1839" y="4445"/>
                    <a:pt x="2858" y="4980"/>
                  </a:cubicBezTo>
                  <a:cubicBezTo>
                    <a:pt x="4278" y="4528"/>
                    <a:pt x="3994" y="3376"/>
                    <a:pt x="3827" y="3025"/>
                  </a:cubicBezTo>
                  <a:cubicBezTo>
                    <a:pt x="3827" y="3025"/>
                    <a:pt x="4328" y="2223"/>
                    <a:pt x="4345" y="1838"/>
                  </a:cubicBezTo>
                  <a:cubicBezTo>
                    <a:pt x="4362" y="1437"/>
                    <a:pt x="3109" y="0"/>
                    <a:pt x="3109"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991112" y="1947786"/>
              <a:ext cx="110348" cy="102015"/>
            </a:xfrm>
            <a:custGeom>
              <a:avLst/>
              <a:gdLst/>
              <a:ahLst/>
              <a:cxnLst/>
              <a:rect l="l" t="t" r="r" b="b"/>
              <a:pathLst>
                <a:path w="3443" h="3183" extrusionOk="0">
                  <a:moveTo>
                    <a:pt x="402" y="0"/>
                  </a:moveTo>
                  <a:cubicBezTo>
                    <a:pt x="289" y="0"/>
                    <a:pt x="207" y="10"/>
                    <a:pt x="168" y="27"/>
                  </a:cubicBezTo>
                  <a:cubicBezTo>
                    <a:pt x="1" y="94"/>
                    <a:pt x="118" y="462"/>
                    <a:pt x="569" y="796"/>
                  </a:cubicBezTo>
                  <a:cubicBezTo>
                    <a:pt x="936" y="1063"/>
                    <a:pt x="1337" y="1314"/>
                    <a:pt x="1738" y="1531"/>
                  </a:cubicBezTo>
                  <a:cubicBezTo>
                    <a:pt x="1939" y="1865"/>
                    <a:pt x="2106" y="2216"/>
                    <a:pt x="2223" y="2584"/>
                  </a:cubicBezTo>
                  <a:cubicBezTo>
                    <a:pt x="2366" y="3047"/>
                    <a:pt x="2685" y="3183"/>
                    <a:pt x="2904" y="3183"/>
                  </a:cubicBezTo>
                  <a:cubicBezTo>
                    <a:pt x="3016" y="3183"/>
                    <a:pt x="3103" y="3147"/>
                    <a:pt x="3125" y="3102"/>
                  </a:cubicBezTo>
                  <a:cubicBezTo>
                    <a:pt x="3443" y="2500"/>
                    <a:pt x="2824" y="880"/>
                    <a:pt x="2173" y="462"/>
                  </a:cubicBezTo>
                  <a:cubicBezTo>
                    <a:pt x="1659" y="132"/>
                    <a:pt x="822" y="0"/>
                    <a:pt x="402"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946146" y="1956279"/>
              <a:ext cx="69645" cy="94676"/>
            </a:xfrm>
            <a:custGeom>
              <a:avLst/>
              <a:gdLst/>
              <a:ahLst/>
              <a:cxnLst/>
              <a:rect l="l" t="t" r="r" b="b"/>
              <a:pathLst>
                <a:path w="2173" h="2954" extrusionOk="0">
                  <a:moveTo>
                    <a:pt x="1939" y="1"/>
                  </a:moveTo>
                  <a:cubicBezTo>
                    <a:pt x="1713" y="1"/>
                    <a:pt x="1040" y="481"/>
                    <a:pt x="719" y="849"/>
                  </a:cubicBezTo>
                  <a:cubicBezTo>
                    <a:pt x="368" y="1233"/>
                    <a:pt x="0" y="2135"/>
                    <a:pt x="50" y="2336"/>
                  </a:cubicBezTo>
                  <a:cubicBezTo>
                    <a:pt x="117" y="2536"/>
                    <a:pt x="585" y="2954"/>
                    <a:pt x="585" y="2954"/>
                  </a:cubicBezTo>
                  <a:cubicBezTo>
                    <a:pt x="769" y="2854"/>
                    <a:pt x="1203" y="2703"/>
                    <a:pt x="1320" y="2369"/>
                  </a:cubicBezTo>
                  <a:cubicBezTo>
                    <a:pt x="1370" y="2185"/>
                    <a:pt x="1170" y="1684"/>
                    <a:pt x="1170" y="1684"/>
                  </a:cubicBezTo>
                  <a:cubicBezTo>
                    <a:pt x="1170" y="1684"/>
                    <a:pt x="1938" y="932"/>
                    <a:pt x="2055" y="698"/>
                  </a:cubicBezTo>
                  <a:cubicBezTo>
                    <a:pt x="2172" y="464"/>
                    <a:pt x="2156" y="113"/>
                    <a:pt x="1989" y="13"/>
                  </a:cubicBezTo>
                  <a:cubicBezTo>
                    <a:pt x="1976" y="5"/>
                    <a:pt x="1959" y="1"/>
                    <a:pt x="1939"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7043610" y="2053070"/>
              <a:ext cx="529242" cy="499435"/>
            </a:xfrm>
            <a:custGeom>
              <a:avLst/>
              <a:gdLst/>
              <a:ahLst/>
              <a:cxnLst/>
              <a:rect l="l" t="t" r="r" b="b"/>
              <a:pathLst>
                <a:path w="16513" h="15583" extrusionOk="0">
                  <a:moveTo>
                    <a:pt x="2607" y="1"/>
                  </a:moveTo>
                  <a:cubicBezTo>
                    <a:pt x="1554" y="1822"/>
                    <a:pt x="1170" y="2808"/>
                    <a:pt x="0" y="3727"/>
                  </a:cubicBezTo>
                  <a:cubicBezTo>
                    <a:pt x="0" y="3727"/>
                    <a:pt x="10410" y="15005"/>
                    <a:pt x="12582" y="15506"/>
                  </a:cubicBezTo>
                  <a:cubicBezTo>
                    <a:pt x="12815" y="15558"/>
                    <a:pt x="13039" y="15583"/>
                    <a:pt x="13254" y="15583"/>
                  </a:cubicBezTo>
                  <a:cubicBezTo>
                    <a:pt x="15318" y="15583"/>
                    <a:pt x="16512" y="13306"/>
                    <a:pt x="16391" y="11112"/>
                  </a:cubicBezTo>
                  <a:cubicBezTo>
                    <a:pt x="16258" y="8672"/>
                    <a:pt x="2607" y="1"/>
                    <a:pt x="2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953646" y="1994707"/>
              <a:ext cx="125315" cy="122175"/>
            </a:xfrm>
            <a:custGeom>
              <a:avLst/>
              <a:gdLst/>
              <a:ahLst/>
              <a:cxnLst/>
              <a:rect l="l" t="t" r="r" b="b"/>
              <a:pathLst>
                <a:path w="3910" h="3812" extrusionOk="0">
                  <a:moveTo>
                    <a:pt x="3191" y="0"/>
                  </a:moveTo>
                  <a:cubicBezTo>
                    <a:pt x="3074" y="0"/>
                    <a:pt x="1671" y="535"/>
                    <a:pt x="1454" y="619"/>
                  </a:cubicBezTo>
                  <a:cubicBezTo>
                    <a:pt x="1253" y="702"/>
                    <a:pt x="0" y="1755"/>
                    <a:pt x="84" y="1939"/>
                  </a:cubicBezTo>
                  <a:cubicBezTo>
                    <a:pt x="217" y="2139"/>
                    <a:pt x="368" y="2323"/>
                    <a:pt x="535" y="2473"/>
                  </a:cubicBezTo>
                  <a:cubicBezTo>
                    <a:pt x="585" y="2690"/>
                    <a:pt x="668" y="2908"/>
                    <a:pt x="769" y="3108"/>
                  </a:cubicBezTo>
                  <a:cubicBezTo>
                    <a:pt x="869" y="3175"/>
                    <a:pt x="986" y="3242"/>
                    <a:pt x="1120" y="3259"/>
                  </a:cubicBezTo>
                  <a:cubicBezTo>
                    <a:pt x="1203" y="3409"/>
                    <a:pt x="1287" y="3559"/>
                    <a:pt x="1387" y="3693"/>
                  </a:cubicBezTo>
                  <a:cubicBezTo>
                    <a:pt x="1466" y="3772"/>
                    <a:pt x="1610" y="3812"/>
                    <a:pt x="1793" y="3812"/>
                  </a:cubicBezTo>
                  <a:cubicBezTo>
                    <a:pt x="2271" y="3812"/>
                    <a:pt x="3015" y="3538"/>
                    <a:pt x="3559" y="2958"/>
                  </a:cubicBezTo>
                  <a:cubicBezTo>
                    <a:pt x="3676" y="2824"/>
                    <a:pt x="3709" y="2640"/>
                    <a:pt x="3609" y="2490"/>
                  </a:cubicBezTo>
                  <a:cubicBezTo>
                    <a:pt x="3592" y="2440"/>
                    <a:pt x="3576" y="2406"/>
                    <a:pt x="3559" y="2373"/>
                  </a:cubicBezTo>
                  <a:cubicBezTo>
                    <a:pt x="3509" y="2289"/>
                    <a:pt x="3442" y="2223"/>
                    <a:pt x="3375" y="2156"/>
                  </a:cubicBezTo>
                  <a:cubicBezTo>
                    <a:pt x="3392" y="2139"/>
                    <a:pt x="3910" y="1855"/>
                    <a:pt x="3893" y="1621"/>
                  </a:cubicBezTo>
                  <a:cubicBezTo>
                    <a:pt x="3876" y="1387"/>
                    <a:pt x="3509" y="936"/>
                    <a:pt x="3509" y="936"/>
                  </a:cubicBezTo>
                  <a:cubicBezTo>
                    <a:pt x="3676" y="853"/>
                    <a:pt x="3743" y="652"/>
                    <a:pt x="3676" y="468"/>
                  </a:cubicBezTo>
                  <a:cubicBezTo>
                    <a:pt x="3659" y="452"/>
                    <a:pt x="3659" y="418"/>
                    <a:pt x="3643" y="401"/>
                  </a:cubicBezTo>
                  <a:cubicBezTo>
                    <a:pt x="3559" y="218"/>
                    <a:pt x="3392" y="67"/>
                    <a:pt x="3191"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988452" y="2007559"/>
              <a:ext cx="85157" cy="57337"/>
            </a:xfrm>
            <a:custGeom>
              <a:avLst/>
              <a:gdLst/>
              <a:ahLst/>
              <a:cxnLst/>
              <a:rect l="l" t="t" r="r" b="b"/>
              <a:pathLst>
                <a:path w="2657" h="1789" extrusionOk="0">
                  <a:moveTo>
                    <a:pt x="2557" y="0"/>
                  </a:moveTo>
                  <a:cubicBezTo>
                    <a:pt x="2089" y="167"/>
                    <a:pt x="1153" y="518"/>
                    <a:pt x="902" y="719"/>
                  </a:cubicBezTo>
                  <a:cubicBezTo>
                    <a:pt x="568" y="1053"/>
                    <a:pt x="268" y="1404"/>
                    <a:pt x="0" y="1788"/>
                  </a:cubicBezTo>
                  <a:cubicBezTo>
                    <a:pt x="334" y="1504"/>
                    <a:pt x="685" y="1237"/>
                    <a:pt x="1036" y="970"/>
                  </a:cubicBezTo>
                  <a:cubicBezTo>
                    <a:pt x="1487" y="802"/>
                    <a:pt x="1955" y="652"/>
                    <a:pt x="2423" y="535"/>
                  </a:cubicBezTo>
                  <a:cubicBezTo>
                    <a:pt x="2590" y="452"/>
                    <a:pt x="2657" y="251"/>
                    <a:pt x="2590" y="67"/>
                  </a:cubicBezTo>
                  <a:cubicBezTo>
                    <a:pt x="2573" y="51"/>
                    <a:pt x="2573" y="17"/>
                    <a:pt x="2557"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7017906" y="2063775"/>
              <a:ext cx="49838" cy="19999"/>
            </a:xfrm>
            <a:custGeom>
              <a:avLst/>
              <a:gdLst/>
              <a:ahLst/>
              <a:cxnLst/>
              <a:rect l="l" t="t" r="r" b="b"/>
              <a:pathLst>
                <a:path w="1555" h="624" extrusionOk="0">
                  <a:moveTo>
                    <a:pt x="1370" y="1"/>
                  </a:moveTo>
                  <a:lnTo>
                    <a:pt x="0" y="586"/>
                  </a:lnTo>
                  <a:cubicBezTo>
                    <a:pt x="142" y="611"/>
                    <a:pt x="284" y="623"/>
                    <a:pt x="426" y="623"/>
                  </a:cubicBezTo>
                  <a:cubicBezTo>
                    <a:pt x="568" y="623"/>
                    <a:pt x="710" y="611"/>
                    <a:pt x="852" y="586"/>
                  </a:cubicBezTo>
                  <a:cubicBezTo>
                    <a:pt x="1086" y="485"/>
                    <a:pt x="1320" y="352"/>
                    <a:pt x="1554" y="218"/>
                  </a:cubicBezTo>
                  <a:cubicBezTo>
                    <a:pt x="1504" y="134"/>
                    <a:pt x="1437" y="68"/>
                    <a:pt x="137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759775" y="1304959"/>
              <a:ext cx="648532" cy="2417339"/>
            </a:xfrm>
            <a:custGeom>
              <a:avLst/>
              <a:gdLst/>
              <a:ahLst/>
              <a:cxnLst/>
              <a:rect l="l" t="t" r="r" b="b"/>
              <a:pathLst>
                <a:path w="20235" h="75424" extrusionOk="0">
                  <a:moveTo>
                    <a:pt x="18814" y="1"/>
                  </a:moveTo>
                  <a:lnTo>
                    <a:pt x="18814" y="5982"/>
                  </a:lnTo>
                  <a:cubicBezTo>
                    <a:pt x="18814" y="8522"/>
                    <a:pt x="17294" y="10795"/>
                    <a:pt x="14955" y="11764"/>
                  </a:cubicBezTo>
                  <a:cubicBezTo>
                    <a:pt x="10443" y="13618"/>
                    <a:pt x="7486" y="18013"/>
                    <a:pt x="7486" y="22892"/>
                  </a:cubicBezTo>
                  <a:lnTo>
                    <a:pt x="7486" y="48272"/>
                  </a:lnTo>
                  <a:cubicBezTo>
                    <a:pt x="7486" y="48865"/>
                    <a:pt x="7043" y="49161"/>
                    <a:pt x="6600" y="49161"/>
                  </a:cubicBezTo>
                  <a:cubicBezTo>
                    <a:pt x="6158" y="49161"/>
                    <a:pt x="5715" y="48865"/>
                    <a:pt x="5715" y="48272"/>
                  </a:cubicBezTo>
                  <a:lnTo>
                    <a:pt x="5715" y="43777"/>
                  </a:lnTo>
                  <a:cubicBezTo>
                    <a:pt x="5715" y="42190"/>
                    <a:pt x="4428" y="40920"/>
                    <a:pt x="2858" y="40920"/>
                  </a:cubicBezTo>
                  <a:cubicBezTo>
                    <a:pt x="1287" y="40920"/>
                    <a:pt x="1" y="42190"/>
                    <a:pt x="1" y="43777"/>
                  </a:cubicBezTo>
                  <a:lnTo>
                    <a:pt x="1" y="75423"/>
                  </a:lnTo>
                  <a:lnTo>
                    <a:pt x="1404" y="75423"/>
                  </a:lnTo>
                  <a:lnTo>
                    <a:pt x="1404" y="43777"/>
                  </a:lnTo>
                  <a:cubicBezTo>
                    <a:pt x="1404" y="42975"/>
                    <a:pt x="2056" y="42324"/>
                    <a:pt x="2858" y="42324"/>
                  </a:cubicBezTo>
                  <a:cubicBezTo>
                    <a:pt x="3660" y="42324"/>
                    <a:pt x="4311" y="42975"/>
                    <a:pt x="4311" y="43777"/>
                  </a:cubicBezTo>
                  <a:lnTo>
                    <a:pt x="4311" y="48272"/>
                  </a:lnTo>
                  <a:cubicBezTo>
                    <a:pt x="4311" y="49542"/>
                    <a:pt x="5331" y="50561"/>
                    <a:pt x="6600" y="50561"/>
                  </a:cubicBezTo>
                  <a:cubicBezTo>
                    <a:pt x="7870" y="50561"/>
                    <a:pt x="8906" y="49542"/>
                    <a:pt x="8906" y="48272"/>
                  </a:cubicBezTo>
                  <a:lnTo>
                    <a:pt x="8906" y="22875"/>
                  </a:lnTo>
                  <a:cubicBezTo>
                    <a:pt x="8906" y="18581"/>
                    <a:pt x="11496" y="14704"/>
                    <a:pt x="15489" y="13067"/>
                  </a:cubicBezTo>
                  <a:cubicBezTo>
                    <a:pt x="18363" y="11881"/>
                    <a:pt x="20235" y="9090"/>
                    <a:pt x="20218" y="5982"/>
                  </a:cubicBezTo>
                  <a:lnTo>
                    <a:pt x="20218"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7346162" y="829850"/>
              <a:ext cx="41280" cy="110476"/>
            </a:xfrm>
            <a:custGeom>
              <a:avLst/>
              <a:gdLst/>
              <a:ahLst/>
              <a:cxnLst/>
              <a:rect l="l" t="t" r="r" b="b"/>
              <a:pathLst>
                <a:path w="1288" h="3447" extrusionOk="0">
                  <a:moveTo>
                    <a:pt x="644" y="0"/>
                  </a:moveTo>
                  <a:cubicBezTo>
                    <a:pt x="322" y="0"/>
                    <a:pt x="0" y="213"/>
                    <a:pt x="0" y="639"/>
                  </a:cubicBezTo>
                  <a:lnTo>
                    <a:pt x="0" y="2811"/>
                  </a:lnTo>
                  <a:cubicBezTo>
                    <a:pt x="0" y="3162"/>
                    <a:pt x="285" y="3446"/>
                    <a:pt x="635" y="3446"/>
                  </a:cubicBezTo>
                  <a:cubicBezTo>
                    <a:pt x="1003" y="3446"/>
                    <a:pt x="1287" y="3162"/>
                    <a:pt x="1287" y="2811"/>
                  </a:cubicBezTo>
                  <a:lnTo>
                    <a:pt x="1287" y="639"/>
                  </a:lnTo>
                  <a:cubicBezTo>
                    <a:pt x="1287" y="213"/>
                    <a:pt x="965" y="0"/>
                    <a:pt x="644"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7207994" y="909238"/>
              <a:ext cx="318128" cy="420400"/>
            </a:xfrm>
            <a:custGeom>
              <a:avLst/>
              <a:gdLst/>
              <a:ahLst/>
              <a:cxnLst/>
              <a:rect l="l" t="t" r="r" b="b"/>
              <a:pathLst>
                <a:path w="9926" h="13117" extrusionOk="0">
                  <a:moveTo>
                    <a:pt x="2474" y="0"/>
                  </a:moveTo>
                  <a:cubicBezTo>
                    <a:pt x="1103" y="0"/>
                    <a:pt x="1" y="1103"/>
                    <a:pt x="1" y="2473"/>
                  </a:cubicBezTo>
                  <a:lnTo>
                    <a:pt x="1" y="10644"/>
                  </a:lnTo>
                  <a:cubicBezTo>
                    <a:pt x="1" y="12014"/>
                    <a:pt x="1103" y="13116"/>
                    <a:pt x="2474" y="13116"/>
                  </a:cubicBezTo>
                  <a:lnTo>
                    <a:pt x="7453" y="13116"/>
                  </a:lnTo>
                  <a:cubicBezTo>
                    <a:pt x="8823" y="13116"/>
                    <a:pt x="9926" y="12014"/>
                    <a:pt x="9926" y="10644"/>
                  </a:cubicBezTo>
                  <a:lnTo>
                    <a:pt x="9926" y="2473"/>
                  </a:lnTo>
                  <a:cubicBezTo>
                    <a:pt x="9926" y="1103"/>
                    <a:pt x="8823" y="0"/>
                    <a:pt x="7453"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7269594" y="969748"/>
              <a:ext cx="194960" cy="303674"/>
            </a:xfrm>
            <a:custGeom>
              <a:avLst/>
              <a:gdLst/>
              <a:ahLst/>
              <a:cxnLst/>
              <a:rect l="l" t="t" r="r" b="b"/>
              <a:pathLst>
                <a:path w="6083" h="9475" extrusionOk="0">
                  <a:moveTo>
                    <a:pt x="802" y="0"/>
                  </a:moveTo>
                  <a:cubicBezTo>
                    <a:pt x="368" y="0"/>
                    <a:pt x="0" y="351"/>
                    <a:pt x="0" y="786"/>
                  </a:cubicBezTo>
                  <a:lnTo>
                    <a:pt x="0" y="8689"/>
                  </a:lnTo>
                  <a:cubicBezTo>
                    <a:pt x="0" y="9123"/>
                    <a:pt x="368" y="9474"/>
                    <a:pt x="802" y="9474"/>
                  </a:cubicBezTo>
                  <a:lnTo>
                    <a:pt x="5297" y="9474"/>
                  </a:lnTo>
                  <a:cubicBezTo>
                    <a:pt x="5731" y="9474"/>
                    <a:pt x="6082" y="9123"/>
                    <a:pt x="6082" y="8689"/>
                  </a:cubicBezTo>
                  <a:lnTo>
                    <a:pt x="6082" y="786"/>
                  </a:lnTo>
                  <a:cubicBezTo>
                    <a:pt x="6082" y="351"/>
                    <a:pt x="5731" y="0"/>
                    <a:pt x="5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7297446" y="1117018"/>
              <a:ext cx="142462" cy="28396"/>
            </a:xfrm>
            <a:custGeom>
              <a:avLst/>
              <a:gdLst/>
              <a:ahLst/>
              <a:cxnLst/>
              <a:rect l="l" t="t" r="r" b="b"/>
              <a:pathLst>
                <a:path w="4445" h="886" extrusionOk="0">
                  <a:moveTo>
                    <a:pt x="602" y="0"/>
                  </a:moveTo>
                  <a:cubicBezTo>
                    <a:pt x="0" y="0"/>
                    <a:pt x="0" y="886"/>
                    <a:pt x="602" y="886"/>
                  </a:cubicBezTo>
                  <a:lnTo>
                    <a:pt x="3843" y="886"/>
                  </a:lnTo>
                  <a:cubicBezTo>
                    <a:pt x="4444" y="886"/>
                    <a:pt x="4444" y="0"/>
                    <a:pt x="384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7302253" y="1117018"/>
              <a:ext cx="132847" cy="28396"/>
            </a:xfrm>
            <a:custGeom>
              <a:avLst/>
              <a:gdLst/>
              <a:ahLst/>
              <a:cxnLst/>
              <a:rect l="l" t="t" r="r" b="b"/>
              <a:pathLst>
                <a:path w="4145" h="886" extrusionOk="0">
                  <a:moveTo>
                    <a:pt x="0" y="0"/>
                  </a:moveTo>
                  <a:lnTo>
                    <a:pt x="0" y="886"/>
                  </a:lnTo>
                  <a:lnTo>
                    <a:pt x="4144" y="886"/>
                  </a:lnTo>
                  <a:lnTo>
                    <a:pt x="4144" y="0"/>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7297446" y="1163586"/>
              <a:ext cx="142462" cy="28428"/>
            </a:xfrm>
            <a:custGeom>
              <a:avLst/>
              <a:gdLst/>
              <a:ahLst/>
              <a:cxnLst/>
              <a:rect l="l" t="t" r="r" b="b"/>
              <a:pathLst>
                <a:path w="4445" h="887" extrusionOk="0">
                  <a:moveTo>
                    <a:pt x="602" y="1"/>
                  </a:moveTo>
                  <a:cubicBezTo>
                    <a:pt x="0" y="1"/>
                    <a:pt x="0" y="886"/>
                    <a:pt x="602" y="886"/>
                  </a:cubicBezTo>
                  <a:lnTo>
                    <a:pt x="3843" y="886"/>
                  </a:lnTo>
                  <a:cubicBezTo>
                    <a:pt x="4444" y="886"/>
                    <a:pt x="4444" y="1"/>
                    <a:pt x="384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7302253" y="1163586"/>
              <a:ext cx="132847" cy="28428"/>
            </a:xfrm>
            <a:custGeom>
              <a:avLst/>
              <a:gdLst/>
              <a:ahLst/>
              <a:cxnLst/>
              <a:rect l="l" t="t" r="r" b="b"/>
              <a:pathLst>
                <a:path w="4145" h="887" extrusionOk="0">
                  <a:moveTo>
                    <a:pt x="0" y="1"/>
                  </a:moveTo>
                  <a:lnTo>
                    <a:pt x="0" y="886"/>
                  </a:lnTo>
                  <a:lnTo>
                    <a:pt x="4144" y="886"/>
                  </a:lnTo>
                  <a:lnTo>
                    <a:pt x="4144"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7297446" y="1209642"/>
              <a:ext cx="142462" cy="28428"/>
            </a:xfrm>
            <a:custGeom>
              <a:avLst/>
              <a:gdLst/>
              <a:ahLst/>
              <a:cxnLst/>
              <a:rect l="l" t="t" r="r" b="b"/>
              <a:pathLst>
                <a:path w="4445" h="887" extrusionOk="0">
                  <a:moveTo>
                    <a:pt x="602" y="1"/>
                  </a:moveTo>
                  <a:cubicBezTo>
                    <a:pt x="0" y="1"/>
                    <a:pt x="0" y="886"/>
                    <a:pt x="602" y="886"/>
                  </a:cubicBezTo>
                  <a:lnTo>
                    <a:pt x="3843" y="886"/>
                  </a:lnTo>
                  <a:cubicBezTo>
                    <a:pt x="4444" y="886"/>
                    <a:pt x="4444" y="1"/>
                    <a:pt x="3843"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7302253" y="1209642"/>
              <a:ext cx="132847" cy="28428"/>
            </a:xfrm>
            <a:custGeom>
              <a:avLst/>
              <a:gdLst/>
              <a:ahLst/>
              <a:cxnLst/>
              <a:rect l="l" t="t" r="r" b="b"/>
              <a:pathLst>
                <a:path w="4145" h="887" extrusionOk="0">
                  <a:moveTo>
                    <a:pt x="0" y="1"/>
                  </a:moveTo>
                  <a:lnTo>
                    <a:pt x="0" y="886"/>
                  </a:lnTo>
                  <a:lnTo>
                    <a:pt x="4144" y="886"/>
                  </a:lnTo>
                  <a:lnTo>
                    <a:pt x="4144" y="1"/>
                  </a:ln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7744031" y="1376078"/>
              <a:ext cx="1186203" cy="1043612"/>
            </a:xfrm>
            <a:custGeom>
              <a:avLst/>
              <a:gdLst/>
              <a:ahLst/>
              <a:cxnLst/>
              <a:rect l="l" t="t" r="r" b="b"/>
              <a:pathLst>
                <a:path w="37011" h="32562" extrusionOk="0">
                  <a:moveTo>
                    <a:pt x="7061" y="1"/>
                  </a:moveTo>
                  <a:cubicBezTo>
                    <a:pt x="5217" y="1"/>
                    <a:pt x="3534" y="929"/>
                    <a:pt x="2173" y="2193"/>
                  </a:cubicBezTo>
                  <a:cubicBezTo>
                    <a:pt x="469" y="3780"/>
                    <a:pt x="419" y="5652"/>
                    <a:pt x="352" y="7957"/>
                  </a:cubicBezTo>
                  <a:cubicBezTo>
                    <a:pt x="1" y="20305"/>
                    <a:pt x="9107" y="30898"/>
                    <a:pt x="21388" y="32402"/>
                  </a:cubicBezTo>
                  <a:cubicBezTo>
                    <a:pt x="22226" y="32505"/>
                    <a:pt x="23078" y="32561"/>
                    <a:pt x="23929" y="32561"/>
                  </a:cubicBezTo>
                  <a:cubicBezTo>
                    <a:pt x="26793" y="32561"/>
                    <a:pt x="29654" y="31927"/>
                    <a:pt x="31998" y="30330"/>
                  </a:cubicBezTo>
                  <a:cubicBezTo>
                    <a:pt x="35056" y="28258"/>
                    <a:pt x="37010" y="24365"/>
                    <a:pt x="36091" y="20789"/>
                  </a:cubicBezTo>
                  <a:cubicBezTo>
                    <a:pt x="35256" y="17598"/>
                    <a:pt x="32533" y="15459"/>
                    <a:pt x="29575" y="13772"/>
                  </a:cubicBezTo>
                  <a:cubicBezTo>
                    <a:pt x="28756" y="13304"/>
                    <a:pt x="27921" y="12870"/>
                    <a:pt x="27102" y="12452"/>
                  </a:cubicBezTo>
                  <a:cubicBezTo>
                    <a:pt x="23543" y="10664"/>
                    <a:pt x="19149" y="9177"/>
                    <a:pt x="16208" y="6520"/>
                  </a:cubicBezTo>
                  <a:cubicBezTo>
                    <a:pt x="13752" y="4298"/>
                    <a:pt x="11647" y="873"/>
                    <a:pt x="8205" y="121"/>
                  </a:cubicBezTo>
                  <a:cubicBezTo>
                    <a:pt x="7818" y="39"/>
                    <a:pt x="7436" y="1"/>
                    <a:pt x="7061"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7806176" y="1452229"/>
              <a:ext cx="861664" cy="841441"/>
            </a:xfrm>
            <a:custGeom>
              <a:avLst/>
              <a:gdLst/>
              <a:ahLst/>
              <a:cxnLst/>
              <a:rect l="l" t="t" r="r" b="b"/>
              <a:pathLst>
                <a:path w="26885" h="26254" extrusionOk="0">
                  <a:moveTo>
                    <a:pt x="1253" y="1"/>
                  </a:moveTo>
                  <a:cubicBezTo>
                    <a:pt x="1253" y="1"/>
                    <a:pt x="0" y="4796"/>
                    <a:pt x="384" y="10009"/>
                  </a:cubicBezTo>
                  <a:cubicBezTo>
                    <a:pt x="585" y="12632"/>
                    <a:pt x="3776" y="20970"/>
                    <a:pt x="10961" y="24362"/>
                  </a:cubicBezTo>
                  <a:cubicBezTo>
                    <a:pt x="13611" y="25622"/>
                    <a:pt x="16299" y="26254"/>
                    <a:pt x="18669" y="26254"/>
                  </a:cubicBezTo>
                  <a:cubicBezTo>
                    <a:pt x="22709" y="26254"/>
                    <a:pt x="25822" y="24416"/>
                    <a:pt x="26233" y="20719"/>
                  </a:cubicBezTo>
                  <a:cubicBezTo>
                    <a:pt x="26884" y="14838"/>
                    <a:pt x="21003" y="14838"/>
                    <a:pt x="16308" y="13017"/>
                  </a:cubicBezTo>
                  <a:cubicBezTo>
                    <a:pt x="11613" y="11195"/>
                    <a:pt x="10309" y="8839"/>
                    <a:pt x="9524" y="5966"/>
                  </a:cubicBezTo>
                  <a:cubicBezTo>
                    <a:pt x="8739" y="3108"/>
                    <a:pt x="6132" y="1788"/>
                    <a:pt x="4177" y="1538"/>
                  </a:cubicBezTo>
                  <a:cubicBezTo>
                    <a:pt x="3041" y="1404"/>
                    <a:pt x="2005" y="853"/>
                    <a:pt x="1253" y="1"/>
                  </a:cubicBezTo>
                  <a:close/>
                </a:path>
              </a:pathLst>
            </a:custGeom>
            <a:solidFill>
              <a:srgbClr val="0B1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7363309" y="4662613"/>
              <a:ext cx="539273" cy="184768"/>
            </a:xfrm>
            <a:custGeom>
              <a:avLst/>
              <a:gdLst/>
              <a:ahLst/>
              <a:cxnLst/>
              <a:rect l="l" t="t" r="r" b="b"/>
              <a:pathLst>
                <a:path w="16826" h="5765" extrusionOk="0">
                  <a:moveTo>
                    <a:pt x="8020" y="0"/>
                  </a:moveTo>
                  <a:cubicBezTo>
                    <a:pt x="8020" y="0"/>
                    <a:pt x="7402" y="1404"/>
                    <a:pt x="6767" y="1821"/>
                  </a:cubicBezTo>
                  <a:cubicBezTo>
                    <a:pt x="6149" y="2222"/>
                    <a:pt x="3442" y="3108"/>
                    <a:pt x="1938" y="3743"/>
                  </a:cubicBezTo>
                  <a:cubicBezTo>
                    <a:pt x="1070" y="4094"/>
                    <a:pt x="0" y="5197"/>
                    <a:pt x="0" y="5765"/>
                  </a:cubicBezTo>
                  <a:lnTo>
                    <a:pt x="16826" y="5765"/>
                  </a:lnTo>
                  <a:lnTo>
                    <a:pt x="16291" y="2072"/>
                  </a:lnTo>
                  <a:lnTo>
                    <a:pt x="8020"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7337060" y="4720976"/>
              <a:ext cx="638372" cy="145154"/>
            </a:xfrm>
            <a:custGeom>
              <a:avLst/>
              <a:gdLst/>
              <a:ahLst/>
              <a:cxnLst/>
              <a:rect l="l" t="t" r="r" b="b"/>
              <a:pathLst>
                <a:path w="19918" h="4529" extrusionOk="0">
                  <a:moveTo>
                    <a:pt x="6650" y="0"/>
                  </a:moveTo>
                  <a:cubicBezTo>
                    <a:pt x="5715" y="518"/>
                    <a:pt x="2807" y="1822"/>
                    <a:pt x="1454" y="2707"/>
                  </a:cubicBezTo>
                  <a:cubicBezTo>
                    <a:pt x="101" y="3593"/>
                    <a:pt x="0" y="4528"/>
                    <a:pt x="0" y="4528"/>
                  </a:cubicBezTo>
                  <a:lnTo>
                    <a:pt x="19115" y="4528"/>
                  </a:lnTo>
                  <a:cubicBezTo>
                    <a:pt x="19917" y="4528"/>
                    <a:pt x="19917" y="3325"/>
                    <a:pt x="19115" y="3325"/>
                  </a:cubicBezTo>
                  <a:lnTo>
                    <a:pt x="8472" y="3325"/>
                  </a:lnTo>
                  <a:cubicBezTo>
                    <a:pt x="8472" y="3325"/>
                    <a:pt x="8004" y="1187"/>
                    <a:pt x="665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7392218" y="2840795"/>
              <a:ext cx="534466" cy="1948223"/>
            </a:xfrm>
            <a:custGeom>
              <a:avLst/>
              <a:gdLst/>
              <a:ahLst/>
              <a:cxnLst/>
              <a:rect l="l" t="t" r="r" b="b"/>
              <a:pathLst>
                <a:path w="16676" h="60787" extrusionOk="0">
                  <a:moveTo>
                    <a:pt x="0" y="1"/>
                  </a:moveTo>
                  <a:cubicBezTo>
                    <a:pt x="0" y="68"/>
                    <a:pt x="218" y="2056"/>
                    <a:pt x="552" y="5264"/>
                  </a:cubicBezTo>
                  <a:cubicBezTo>
                    <a:pt x="2039" y="19399"/>
                    <a:pt x="6049" y="57144"/>
                    <a:pt x="6049" y="57144"/>
                  </a:cubicBezTo>
                  <a:lnTo>
                    <a:pt x="16676" y="60786"/>
                  </a:lnTo>
                  <a:lnTo>
                    <a:pt x="12081" y="5264"/>
                  </a:lnTo>
                  <a:lnTo>
                    <a:pt x="11663" y="25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8034307" y="4578546"/>
              <a:ext cx="523216" cy="260278"/>
            </a:xfrm>
            <a:custGeom>
              <a:avLst/>
              <a:gdLst/>
              <a:ahLst/>
              <a:cxnLst/>
              <a:rect l="l" t="t" r="r" b="b"/>
              <a:pathLst>
                <a:path w="16325" h="8121" extrusionOk="0">
                  <a:moveTo>
                    <a:pt x="14420" y="0"/>
                  </a:moveTo>
                  <a:lnTo>
                    <a:pt x="5698" y="451"/>
                  </a:lnTo>
                  <a:cubicBezTo>
                    <a:pt x="5698" y="451"/>
                    <a:pt x="5631" y="1938"/>
                    <a:pt x="5196" y="2506"/>
                  </a:cubicBezTo>
                  <a:cubicBezTo>
                    <a:pt x="4745" y="3058"/>
                    <a:pt x="2490" y="4662"/>
                    <a:pt x="1287" y="5681"/>
                  </a:cubicBezTo>
                  <a:cubicBezTo>
                    <a:pt x="602" y="6249"/>
                    <a:pt x="0" y="7586"/>
                    <a:pt x="217" y="8120"/>
                  </a:cubicBezTo>
                  <a:lnTo>
                    <a:pt x="16324" y="3292"/>
                  </a:lnTo>
                  <a:lnTo>
                    <a:pt x="14420"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8014469" y="4650658"/>
              <a:ext cx="611065" cy="212780"/>
            </a:xfrm>
            <a:custGeom>
              <a:avLst/>
              <a:gdLst/>
              <a:ahLst/>
              <a:cxnLst/>
              <a:rect l="l" t="t" r="r" b="b"/>
              <a:pathLst>
                <a:path w="19066" h="6639" extrusionOk="0">
                  <a:moveTo>
                    <a:pt x="18297" y="1"/>
                  </a:moveTo>
                  <a:cubicBezTo>
                    <a:pt x="18241" y="1"/>
                    <a:pt x="18185" y="8"/>
                    <a:pt x="18130" y="22"/>
                  </a:cubicBezTo>
                  <a:lnTo>
                    <a:pt x="7937" y="3097"/>
                  </a:lnTo>
                  <a:cubicBezTo>
                    <a:pt x="7937" y="3097"/>
                    <a:pt x="6668" y="1242"/>
                    <a:pt x="4913" y="524"/>
                  </a:cubicBezTo>
                  <a:cubicBezTo>
                    <a:pt x="4211" y="1276"/>
                    <a:pt x="1922" y="3314"/>
                    <a:pt x="953" y="4534"/>
                  </a:cubicBezTo>
                  <a:cubicBezTo>
                    <a:pt x="1" y="5737"/>
                    <a:pt x="251" y="6639"/>
                    <a:pt x="251" y="6639"/>
                  </a:cubicBezTo>
                  <a:lnTo>
                    <a:pt x="18581" y="1142"/>
                  </a:lnTo>
                  <a:cubicBezTo>
                    <a:pt x="18898" y="1058"/>
                    <a:pt x="19065" y="707"/>
                    <a:pt x="18932" y="407"/>
                  </a:cubicBezTo>
                  <a:cubicBezTo>
                    <a:pt x="18821" y="158"/>
                    <a:pt x="18562" y="1"/>
                    <a:pt x="18297"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671758" y="2891145"/>
              <a:ext cx="873971" cy="1734001"/>
            </a:xfrm>
            <a:custGeom>
              <a:avLst/>
              <a:gdLst/>
              <a:ahLst/>
              <a:cxnLst/>
              <a:rect l="l" t="t" r="r" b="b"/>
              <a:pathLst>
                <a:path w="27269" h="54103" extrusionOk="0">
                  <a:moveTo>
                    <a:pt x="0" y="0"/>
                  </a:moveTo>
                  <a:cubicBezTo>
                    <a:pt x="0" y="67"/>
                    <a:pt x="16174" y="53718"/>
                    <a:pt x="16174" y="53718"/>
                  </a:cubicBezTo>
                  <a:lnTo>
                    <a:pt x="27269" y="54103"/>
                  </a:lnTo>
                  <a:lnTo>
                    <a:pt x="11680" y="251"/>
                  </a:lnTo>
                  <a:lnTo>
                    <a:pt x="0" y="0"/>
                  </a:ln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359014" y="1837790"/>
              <a:ext cx="932367" cy="1071592"/>
            </a:xfrm>
            <a:custGeom>
              <a:avLst/>
              <a:gdLst/>
              <a:ahLst/>
              <a:cxnLst/>
              <a:rect l="l" t="t" r="r" b="b"/>
              <a:pathLst>
                <a:path w="29091" h="33435" extrusionOk="0">
                  <a:moveTo>
                    <a:pt x="12462" y="0"/>
                  </a:moveTo>
                  <a:cubicBezTo>
                    <a:pt x="11433" y="0"/>
                    <a:pt x="9041" y="347"/>
                    <a:pt x="8355" y="870"/>
                  </a:cubicBezTo>
                  <a:cubicBezTo>
                    <a:pt x="7285" y="1672"/>
                    <a:pt x="585" y="22708"/>
                    <a:pt x="0" y="33435"/>
                  </a:cubicBezTo>
                  <a:lnTo>
                    <a:pt x="23326" y="33435"/>
                  </a:lnTo>
                  <a:lnTo>
                    <a:pt x="20702" y="24646"/>
                  </a:lnTo>
                  <a:cubicBezTo>
                    <a:pt x="20702" y="24646"/>
                    <a:pt x="29090" y="8673"/>
                    <a:pt x="28338" y="6383"/>
                  </a:cubicBezTo>
                  <a:cubicBezTo>
                    <a:pt x="27469" y="3677"/>
                    <a:pt x="24846" y="3008"/>
                    <a:pt x="22607" y="2106"/>
                  </a:cubicBezTo>
                  <a:cubicBezTo>
                    <a:pt x="22290" y="1989"/>
                    <a:pt x="21972" y="1855"/>
                    <a:pt x="21672" y="1705"/>
                  </a:cubicBezTo>
                  <a:cubicBezTo>
                    <a:pt x="19115" y="1137"/>
                    <a:pt x="13785" y="101"/>
                    <a:pt x="13635" y="51"/>
                  </a:cubicBezTo>
                  <a:cubicBezTo>
                    <a:pt x="13635" y="51"/>
                    <a:pt x="13167" y="1"/>
                    <a:pt x="12532" y="1"/>
                  </a:cubicBezTo>
                  <a:cubicBezTo>
                    <a:pt x="12509" y="0"/>
                    <a:pt x="12486" y="0"/>
                    <a:pt x="12462"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791176" y="2640514"/>
              <a:ext cx="176211" cy="196691"/>
            </a:xfrm>
            <a:custGeom>
              <a:avLst/>
              <a:gdLst/>
              <a:ahLst/>
              <a:cxnLst/>
              <a:rect l="l" t="t" r="r" b="b"/>
              <a:pathLst>
                <a:path w="5498" h="6137" extrusionOk="0">
                  <a:moveTo>
                    <a:pt x="5247" y="1"/>
                  </a:moveTo>
                  <a:lnTo>
                    <a:pt x="0" y="68"/>
                  </a:lnTo>
                  <a:lnTo>
                    <a:pt x="151" y="4362"/>
                  </a:lnTo>
                  <a:cubicBezTo>
                    <a:pt x="151" y="4362"/>
                    <a:pt x="318" y="5615"/>
                    <a:pt x="2005" y="6033"/>
                  </a:cubicBezTo>
                  <a:cubicBezTo>
                    <a:pt x="2296" y="6105"/>
                    <a:pt x="2582" y="6137"/>
                    <a:pt x="2857" y="6137"/>
                  </a:cubicBezTo>
                  <a:cubicBezTo>
                    <a:pt x="4181" y="6137"/>
                    <a:pt x="5253" y="5390"/>
                    <a:pt x="5364" y="4713"/>
                  </a:cubicBezTo>
                  <a:cubicBezTo>
                    <a:pt x="5497" y="3810"/>
                    <a:pt x="5264" y="84"/>
                    <a:pt x="5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445228" y="2642662"/>
              <a:ext cx="176756" cy="196691"/>
            </a:xfrm>
            <a:custGeom>
              <a:avLst/>
              <a:gdLst/>
              <a:ahLst/>
              <a:cxnLst/>
              <a:rect l="l" t="t" r="r" b="b"/>
              <a:pathLst>
                <a:path w="5515" h="6137" extrusionOk="0">
                  <a:moveTo>
                    <a:pt x="5247" y="1"/>
                  </a:moveTo>
                  <a:lnTo>
                    <a:pt x="1" y="68"/>
                  </a:lnTo>
                  <a:lnTo>
                    <a:pt x="151" y="4362"/>
                  </a:lnTo>
                  <a:cubicBezTo>
                    <a:pt x="151" y="4362"/>
                    <a:pt x="318" y="5615"/>
                    <a:pt x="2006" y="6032"/>
                  </a:cubicBezTo>
                  <a:cubicBezTo>
                    <a:pt x="2296" y="6104"/>
                    <a:pt x="2582" y="6137"/>
                    <a:pt x="2858" y="6137"/>
                  </a:cubicBezTo>
                  <a:cubicBezTo>
                    <a:pt x="4181" y="6137"/>
                    <a:pt x="5253" y="5390"/>
                    <a:pt x="5364" y="4713"/>
                  </a:cubicBezTo>
                  <a:cubicBezTo>
                    <a:pt x="5514" y="3810"/>
                    <a:pt x="5280" y="84"/>
                    <a:pt x="5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760633" y="1837790"/>
              <a:ext cx="322968" cy="240888"/>
            </a:xfrm>
            <a:custGeom>
              <a:avLst/>
              <a:gdLst/>
              <a:ahLst/>
              <a:cxnLst/>
              <a:rect l="l" t="t" r="r" b="b"/>
              <a:pathLst>
                <a:path w="10077" h="7516" extrusionOk="0">
                  <a:moveTo>
                    <a:pt x="1" y="1"/>
                  </a:moveTo>
                  <a:cubicBezTo>
                    <a:pt x="101" y="2240"/>
                    <a:pt x="419" y="6701"/>
                    <a:pt x="1555" y="7503"/>
                  </a:cubicBezTo>
                  <a:cubicBezTo>
                    <a:pt x="1628" y="7511"/>
                    <a:pt x="1704" y="7515"/>
                    <a:pt x="1783" y="7515"/>
                  </a:cubicBezTo>
                  <a:cubicBezTo>
                    <a:pt x="3939" y="7515"/>
                    <a:pt x="8174" y="4492"/>
                    <a:pt x="10076" y="2106"/>
                  </a:cubicBezTo>
                  <a:cubicBezTo>
                    <a:pt x="9759" y="1989"/>
                    <a:pt x="9441" y="1855"/>
                    <a:pt x="9141" y="1705"/>
                  </a:cubicBezTo>
                  <a:cubicBezTo>
                    <a:pt x="6584" y="1137"/>
                    <a:pt x="1254" y="101"/>
                    <a:pt x="1104" y="51"/>
                  </a:cubicBezTo>
                  <a:cubicBezTo>
                    <a:pt x="1104" y="51"/>
                    <a:pt x="63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770824" y="1452229"/>
              <a:ext cx="330435" cy="591771"/>
            </a:xfrm>
            <a:custGeom>
              <a:avLst/>
              <a:gdLst/>
              <a:ahLst/>
              <a:cxnLst/>
              <a:rect l="l" t="t" r="r" b="b"/>
              <a:pathLst>
                <a:path w="10310" h="18464" extrusionOk="0">
                  <a:moveTo>
                    <a:pt x="2356" y="1"/>
                  </a:moveTo>
                  <a:cubicBezTo>
                    <a:pt x="1939" y="301"/>
                    <a:pt x="1571" y="886"/>
                    <a:pt x="1270" y="2139"/>
                  </a:cubicBezTo>
                  <a:cubicBezTo>
                    <a:pt x="853" y="4445"/>
                    <a:pt x="151" y="3743"/>
                    <a:pt x="51" y="4295"/>
                  </a:cubicBezTo>
                  <a:cubicBezTo>
                    <a:pt x="0" y="4529"/>
                    <a:pt x="619" y="4729"/>
                    <a:pt x="485" y="5414"/>
                  </a:cubicBezTo>
                  <a:cubicBezTo>
                    <a:pt x="335" y="6133"/>
                    <a:pt x="218" y="7252"/>
                    <a:pt x="418" y="7520"/>
                  </a:cubicBezTo>
                  <a:cubicBezTo>
                    <a:pt x="719" y="7921"/>
                    <a:pt x="1504" y="8171"/>
                    <a:pt x="2557" y="8205"/>
                  </a:cubicBezTo>
                  <a:cubicBezTo>
                    <a:pt x="2674" y="8221"/>
                    <a:pt x="2791" y="8221"/>
                    <a:pt x="2874" y="8238"/>
                  </a:cubicBezTo>
                  <a:cubicBezTo>
                    <a:pt x="3626" y="8338"/>
                    <a:pt x="3325" y="9992"/>
                    <a:pt x="3292" y="10260"/>
                  </a:cubicBezTo>
                  <a:cubicBezTo>
                    <a:pt x="3192" y="10878"/>
                    <a:pt x="2858" y="11446"/>
                    <a:pt x="2356" y="11814"/>
                  </a:cubicBezTo>
                  <a:cubicBezTo>
                    <a:pt x="2010" y="12052"/>
                    <a:pt x="1357" y="12086"/>
                    <a:pt x="1012" y="12086"/>
                  </a:cubicBezTo>
                  <a:cubicBezTo>
                    <a:pt x="874" y="12086"/>
                    <a:pt x="786" y="12081"/>
                    <a:pt x="786" y="12081"/>
                  </a:cubicBezTo>
                  <a:lnTo>
                    <a:pt x="786" y="12081"/>
                  </a:lnTo>
                  <a:cubicBezTo>
                    <a:pt x="786" y="12081"/>
                    <a:pt x="752" y="17946"/>
                    <a:pt x="1805" y="18464"/>
                  </a:cubicBezTo>
                  <a:cubicBezTo>
                    <a:pt x="3476" y="18180"/>
                    <a:pt x="7619" y="15506"/>
                    <a:pt x="9056" y="13869"/>
                  </a:cubicBezTo>
                  <a:cubicBezTo>
                    <a:pt x="7987" y="13234"/>
                    <a:pt x="7001" y="12365"/>
                    <a:pt x="6868" y="11195"/>
                  </a:cubicBezTo>
                  <a:cubicBezTo>
                    <a:pt x="6734" y="10009"/>
                    <a:pt x="7954" y="6032"/>
                    <a:pt x="7954" y="6032"/>
                  </a:cubicBezTo>
                  <a:cubicBezTo>
                    <a:pt x="7954" y="6032"/>
                    <a:pt x="8090" y="6159"/>
                    <a:pt x="8389" y="6159"/>
                  </a:cubicBezTo>
                  <a:cubicBezTo>
                    <a:pt x="8495" y="6159"/>
                    <a:pt x="8623" y="6143"/>
                    <a:pt x="8772" y="6099"/>
                  </a:cubicBezTo>
                  <a:cubicBezTo>
                    <a:pt x="9340" y="5949"/>
                    <a:pt x="10310" y="3660"/>
                    <a:pt x="9524" y="3276"/>
                  </a:cubicBezTo>
                  <a:cubicBezTo>
                    <a:pt x="9358" y="3193"/>
                    <a:pt x="9197" y="3153"/>
                    <a:pt x="9040" y="3153"/>
                  </a:cubicBezTo>
                  <a:cubicBezTo>
                    <a:pt x="8503" y="3153"/>
                    <a:pt x="8024" y="3619"/>
                    <a:pt x="7636" y="4395"/>
                  </a:cubicBezTo>
                  <a:cubicBezTo>
                    <a:pt x="7018" y="3560"/>
                    <a:pt x="6834" y="3276"/>
                    <a:pt x="5899" y="2691"/>
                  </a:cubicBezTo>
                  <a:cubicBezTo>
                    <a:pt x="5113" y="2206"/>
                    <a:pt x="3726" y="1839"/>
                    <a:pt x="2941" y="1070"/>
                  </a:cubicBezTo>
                  <a:cubicBezTo>
                    <a:pt x="2657" y="769"/>
                    <a:pt x="2457" y="402"/>
                    <a:pt x="235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794926" y="1619305"/>
              <a:ext cx="266175" cy="424695"/>
            </a:xfrm>
            <a:custGeom>
              <a:avLst/>
              <a:gdLst/>
              <a:ahLst/>
              <a:cxnLst/>
              <a:rect l="l" t="t" r="r" b="b"/>
              <a:pathLst>
                <a:path w="8305" h="13251" extrusionOk="0">
                  <a:moveTo>
                    <a:pt x="6851" y="1"/>
                  </a:moveTo>
                  <a:lnTo>
                    <a:pt x="6851" y="1"/>
                  </a:lnTo>
                  <a:cubicBezTo>
                    <a:pt x="6700" y="335"/>
                    <a:pt x="6583" y="552"/>
                    <a:pt x="6517" y="719"/>
                  </a:cubicBezTo>
                  <a:cubicBezTo>
                    <a:pt x="5311" y="2775"/>
                    <a:pt x="3275" y="3029"/>
                    <a:pt x="2329" y="3029"/>
                  </a:cubicBezTo>
                  <a:cubicBezTo>
                    <a:pt x="2253" y="3029"/>
                    <a:pt x="2183" y="3027"/>
                    <a:pt x="2122" y="3025"/>
                  </a:cubicBezTo>
                  <a:lnTo>
                    <a:pt x="2122" y="3025"/>
                  </a:lnTo>
                  <a:cubicBezTo>
                    <a:pt x="2874" y="3125"/>
                    <a:pt x="2573" y="4779"/>
                    <a:pt x="2540" y="5047"/>
                  </a:cubicBezTo>
                  <a:cubicBezTo>
                    <a:pt x="2440" y="5665"/>
                    <a:pt x="2106" y="6233"/>
                    <a:pt x="1604" y="6601"/>
                  </a:cubicBezTo>
                  <a:cubicBezTo>
                    <a:pt x="1258" y="6839"/>
                    <a:pt x="605" y="6873"/>
                    <a:pt x="260" y="6873"/>
                  </a:cubicBezTo>
                  <a:cubicBezTo>
                    <a:pt x="122" y="6873"/>
                    <a:pt x="34" y="6868"/>
                    <a:pt x="34" y="6868"/>
                  </a:cubicBezTo>
                  <a:lnTo>
                    <a:pt x="34" y="6868"/>
                  </a:lnTo>
                  <a:cubicBezTo>
                    <a:pt x="34" y="6868"/>
                    <a:pt x="0" y="12733"/>
                    <a:pt x="1053" y="13251"/>
                  </a:cubicBezTo>
                  <a:cubicBezTo>
                    <a:pt x="2724" y="12967"/>
                    <a:pt x="6867" y="10293"/>
                    <a:pt x="8304" y="8656"/>
                  </a:cubicBezTo>
                  <a:cubicBezTo>
                    <a:pt x="7235" y="8021"/>
                    <a:pt x="6249" y="7152"/>
                    <a:pt x="6116" y="5982"/>
                  </a:cubicBezTo>
                  <a:cubicBezTo>
                    <a:pt x="5982" y="4796"/>
                    <a:pt x="7202" y="819"/>
                    <a:pt x="7202" y="819"/>
                  </a:cubicBezTo>
                  <a:cubicBezTo>
                    <a:pt x="7202" y="819"/>
                    <a:pt x="6817" y="636"/>
                    <a:pt x="6851"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8021968" y="1570750"/>
              <a:ext cx="49293" cy="58587"/>
            </a:xfrm>
            <a:custGeom>
              <a:avLst/>
              <a:gdLst/>
              <a:ahLst/>
              <a:cxnLst/>
              <a:rect l="l" t="t" r="r" b="b"/>
              <a:pathLst>
                <a:path w="1538" h="1828" extrusionOk="0">
                  <a:moveTo>
                    <a:pt x="1223" y="0"/>
                  </a:moveTo>
                  <a:cubicBezTo>
                    <a:pt x="1149" y="0"/>
                    <a:pt x="1059" y="17"/>
                    <a:pt x="953" y="62"/>
                  </a:cubicBezTo>
                  <a:cubicBezTo>
                    <a:pt x="368" y="313"/>
                    <a:pt x="1" y="1700"/>
                    <a:pt x="519" y="1816"/>
                  </a:cubicBezTo>
                  <a:cubicBezTo>
                    <a:pt x="551" y="1824"/>
                    <a:pt x="582" y="1827"/>
                    <a:pt x="612" y="1827"/>
                  </a:cubicBezTo>
                  <a:cubicBezTo>
                    <a:pt x="1062" y="1827"/>
                    <a:pt x="1232" y="1054"/>
                    <a:pt x="903" y="898"/>
                  </a:cubicBezTo>
                  <a:cubicBezTo>
                    <a:pt x="836" y="864"/>
                    <a:pt x="769" y="831"/>
                    <a:pt x="686" y="797"/>
                  </a:cubicBezTo>
                  <a:cubicBezTo>
                    <a:pt x="686" y="797"/>
                    <a:pt x="908" y="143"/>
                    <a:pt x="1392" y="143"/>
                  </a:cubicBezTo>
                  <a:cubicBezTo>
                    <a:pt x="1438" y="143"/>
                    <a:pt x="1487" y="149"/>
                    <a:pt x="1538" y="162"/>
                  </a:cubicBezTo>
                  <a:cubicBezTo>
                    <a:pt x="1538" y="162"/>
                    <a:pt x="1452" y="0"/>
                    <a:pt x="1223"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828643" y="1511104"/>
              <a:ext cx="44582" cy="27916"/>
            </a:xfrm>
            <a:custGeom>
              <a:avLst/>
              <a:gdLst/>
              <a:ahLst/>
              <a:cxnLst/>
              <a:rect l="l" t="t" r="r" b="b"/>
              <a:pathLst>
                <a:path w="1391" h="871" extrusionOk="0">
                  <a:moveTo>
                    <a:pt x="670" y="0"/>
                  </a:moveTo>
                  <a:cubicBezTo>
                    <a:pt x="415" y="0"/>
                    <a:pt x="152" y="120"/>
                    <a:pt x="1" y="319"/>
                  </a:cubicBezTo>
                  <a:cubicBezTo>
                    <a:pt x="519" y="336"/>
                    <a:pt x="1003" y="536"/>
                    <a:pt x="1371" y="870"/>
                  </a:cubicBezTo>
                  <a:cubicBezTo>
                    <a:pt x="1391" y="249"/>
                    <a:pt x="1038" y="0"/>
                    <a:pt x="670"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826527" y="1543603"/>
              <a:ext cx="26249" cy="26153"/>
            </a:xfrm>
            <a:custGeom>
              <a:avLst/>
              <a:gdLst/>
              <a:ahLst/>
              <a:cxnLst/>
              <a:rect l="l" t="t" r="r" b="b"/>
              <a:pathLst>
                <a:path w="819" h="816" extrusionOk="0">
                  <a:moveTo>
                    <a:pt x="419" y="1"/>
                  </a:moveTo>
                  <a:cubicBezTo>
                    <a:pt x="331" y="1"/>
                    <a:pt x="248" y="23"/>
                    <a:pt x="184" y="74"/>
                  </a:cubicBezTo>
                  <a:cubicBezTo>
                    <a:pt x="100" y="124"/>
                    <a:pt x="33" y="224"/>
                    <a:pt x="0" y="324"/>
                  </a:cubicBezTo>
                  <a:cubicBezTo>
                    <a:pt x="0" y="358"/>
                    <a:pt x="0" y="408"/>
                    <a:pt x="0" y="441"/>
                  </a:cubicBezTo>
                  <a:cubicBezTo>
                    <a:pt x="0" y="508"/>
                    <a:pt x="33" y="575"/>
                    <a:pt x="67" y="642"/>
                  </a:cubicBezTo>
                  <a:lnTo>
                    <a:pt x="150" y="725"/>
                  </a:lnTo>
                  <a:cubicBezTo>
                    <a:pt x="201" y="775"/>
                    <a:pt x="267" y="809"/>
                    <a:pt x="334" y="809"/>
                  </a:cubicBezTo>
                  <a:cubicBezTo>
                    <a:pt x="359" y="813"/>
                    <a:pt x="385" y="815"/>
                    <a:pt x="412" y="815"/>
                  </a:cubicBezTo>
                  <a:cubicBezTo>
                    <a:pt x="491" y="815"/>
                    <a:pt x="572" y="796"/>
                    <a:pt x="635" y="759"/>
                  </a:cubicBezTo>
                  <a:cubicBezTo>
                    <a:pt x="685" y="725"/>
                    <a:pt x="735" y="692"/>
                    <a:pt x="752" y="642"/>
                  </a:cubicBezTo>
                  <a:cubicBezTo>
                    <a:pt x="785" y="592"/>
                    <a:pt x="802" y="542"/>
                    <a:pt x="819" y="491"/>
                  </a:cubicBezTo>
                  <a:cubicBezTo>
                    <a:pt x="819" y="458"/>
                    <a:pt x="819" y="425"/>
                    <a:pt x="819" y="391"/>
                  </a:cubicBezTo>
                  <a:cubicBezTo>
                    <a:pt x="819" y="308"/>
                    <a:pt x="802" y="241"/>
                    <a:pt x="752" y="174"/>
                  </a:cubicBezTo>
                  <a:lnTo>
                    <a:pt x="685" y="90"/>
                  </a:lnTo>
                  <a:cubicBezTo>
                    <a:pt x="635" y="57"/>
                    <a:pt x="568" y="24"/>
                    <a:pt x="501" y="7"/>
                  </a:cubicBezTo>
                  <a:cubicBezTo>
                    <a:pt x="474" y="3"/>
                    <a:pt x="446" y="1"/>
                    <a:pt x="419"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805086" y="1639112"/>
              <a:ext cx="63779" cy="23204"/>
            </a:xfrm>
            <a:custGeom>
              <a:avLst/>
              <a:gdLst/>
              <a:ahLst/>
              <a:cxnLst/>
              <a:rect l="l" t="t" r="r" b="b"/>
              <a:pathLst>
                <a:path w="1990" h="724" extrusionOk="0">
                  <a:moveTo>
                    <a:pt x="1989" y="1"/>
                  </a:moveTo>
                  <a:lnTo>
                    <a:pt x="1" y="352"/>
                  </a:lnTo>
                  <a:cubicBezTo>
                    <a:pt x="1" y="352"/>
                    <a:pt x="432" y="724"/>
                    <a:pt x="947" y="724"/>
                  </a:cubicBezTo>
                  <a:cubicBezTo>
                    <a:pt x="1292" y="724"/>
                    <a:pt x="1674" y="557"/>
                    <a:pt x="1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400326" y="1387391"/>
              <a:ext cx="104387" cy="148936"/>
            </a:xfrm>
            <a:custGeom>
              <a:avLst/>
              <a:gdLst/>
              <a:ahLst/>
              <a:cxnLst/>
              <a:rect l="l" t="t" r="r" b="b"/>
              <a:pathLst>
                <a:path w="3257" h="4647" extrusionOk="0">
                  <a:moveTo>
                    <a:pt x="244" y="0"/>
                  </a:moveTo>
                  <a:cubicBezTo>
                    <a:pt x="29" y="0"/>
                    <a:pt x="0" y="478"/>
                    <a:pt x="65" y="720"/>
                  </a:cubicBezTo>
                  <a:cubicBezTo>
                    <a:pt x="132" y="971"/>
                    <a:pt x="349" y="1305"/>
                    <a:pt x="549" y="1372"/>
                  </a:cubicBezTo>
                  <a:cubicBezTo>
                    <a:pt x="917" y="1439"/>
                    <a:pt x="1301" y="1489"/>
                    <a:pt x="1669" y="1522"/>
                  </a:cubicBezTo>
                  <a:lnTo>
                    <a:pt x="3006" y="4647"/>
                  </a:lnTo>
                  <a:cubicBezTo>
                    <a:pt x="3006" y="4647"/>
                    <a:pt x="3256" y="2809"/>
                    <a:pt x="2822" y="1439"/>
                  </a:cubicBezTo>
                  <a:cubicBezTo>
                    <a:pt x="2523" y="531"/>
                    <a:pt x="2341" y="327"/>
                    <a:pt x="2146" y="327"/>
                  </a:cubicBezTo>
                  <a:cubicBezTo>
                    <a:pt x="2046" y="327"/>
                    <a:pt x="1943" y="380"/>
                    <a:pt x="1819" y="420"/>
                  </a:cubicBezTo>
                  <a:cubicBezTo>
                    <a:pt x="1519" y="503"/>
                    <a:pt x="1218" y="570"/>
                    <a:pt x="900" y="620"/>
                  </a:cubicBezTo>
                  <a:cubicBezTo>
                    <a:pt x="900" y="620"/>
                    <a:pt x="499" y="35"/>
                    <a:pt x="265" y="2"/>
                  </a:cubicBezTo>
                  <a:cubicBezTo>
                    <a:pt x="258" y="1"/>
                    <a:pt x="251" y="0"/>
                    <a:pt x="244"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336002" y="1412326"/>
              <a:ext cx="168166" cy="161211"/>
            </a:xfrm>
            <a:custGeom>
              <a:avLst/>
              <a:gdLst/>
              <a:ahLst/>
              <a:cxnLst/>
              <a:rect l="l" t="t" r="r" b="b"/>
              <a:pathLst>
                <a:path w="5247" h="5030" extrusionOk="0">
                  <a:moveTo>
                    <a:pt x="1409" y="1"/>
                  </a:moveTo>
                  <a:cubicBezTo>
                    <a:pt x="909" y="1"/>
                    <a:pt x="136" y="68"/>
                    <a:pt x="67" y="193"/>
                  </a:cubicBezTo>
                  <a:cubicBezTo>
                    <a:pt x="17" y="277"/>
                    <a:pt x="0" y="360"/>
                    <a:pt x="0" y="460"/>
                  </a:cubicBezTo>
                  <a:cubicBezTo>
                    <a:pt x="0" y="561"/>
                    <a:pt x="50" y="644"/>
                    <a:pt x="117" y="711"/>
                  </a:cubicBezTo>
                  <a:lnTo>
                    <a:pt x="652" y="828"/>
                  </a:lnTo>
                  <a:cubicBezTo>
                    <a:pt x="652" y="828"/>
                    <a:pt x="518" y="1279"/>
                    <a:pt x="602" y="1329"/>
                  </a:cubicBezTo>
                  <a:cubicBezTo>
                    <a:pt x="802" y="1413"/>
                    <a:pt x="1003" y="1480"/>
                    <a:pt x="1203" y="1546"/>
                  </a:cubicBezTo>
                  <a:cubicBezTo>
                    <a:pt x="1186" y="1630"/>
                    <a:pt x="1170" y="1730"/>
                    <a:pt x="1153" y="1814"/>
                  </a:cubicBezTo>
                  <a:cubicBezTo>
                    <a:pt x="1136" y="1931"/>
                    <a:pt x="1153" y="2031"/>
                    <a:pt x="1203" y="2131"/>
                  </a:cubicBezTo>
                  <a:cubicBezTo>
                    <a:pt x="1253" y="2215"/>
                    <a:pt x="1337" y="2265"/>
                    <a:pt x="1420" y="2315"/>
                  </a:cubicBezTo>
                  <a:cubicBezTo>
                    <a:pt x="1320" y="2348"/>
                    <a:pt x="1220" y="2399"/>
                    <a:pt x="1120" y="2465"/>
                  </a:cubicBezTo>
                  <a:cubicBezTo>
                    <a:pt x="1086" y="2482"/>
                    <a:pt x="1053" y="2499"/>
                    <a:pt x="1036" y="2532"/>
                  </a:cubicBezTo>
                  <a:cubicBezTo>
                    <a:pt x="1003" y="2716"/>
                    <a:pt x="1069" y="2917"/>
                    <a:pt x="1203" y="3033"/>
                  </a:cubicBezTo>
                  <a:cubicBezTo>
                    <a:pt x="1370" y="3117"/>
                    <a:pt x="2373" y="3418"/>
                    <a:pt x="2373" y="3418"/>
                  </a:cubicBezTo>
                  <a:cubicBezTo>
                    <a:pt x="2373" y="3418"/>
                    <a:pt x="3457" y="5029"/>
                    <a:pt x="4463" y="5029"/>
                  </a:cubicBezTo>
                  <a:cubicBezTo>
                    <a:pt x="4501" y="5029"/>
                    <a:pt x="4540" y="5027"/>
                    <a:pt x="4578" y="5022"/>
                  </a:cubicBezTo>
                  <a:cubicBezTo>
                    <a:pt x="5247" y="4922"/>
                    <a:pt x="5230" y="2031"/>
                    <a:pt x="4394" y="1212"/>
                  </a:cubicBezTo>
                  <a:cubicBezTo>
                    <a:pt x="3676" y="494"/>
                    <a:pt x="2089" y="26"/>
                    <a:pt x="1671" y="9"/>
                  </a:cubicBezTo>
                  <a:cubicBezTo>
                    <a:pt x="1600" y="4"/>
                    <a:pt x="1510" y="1"/>
                    <a:pt x="1409"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336002" y="1427069"/>
              <a:ext cx="81407" cy="23044"/>
            </a:xfrm>
            <a:custGeom>
              <a:avLst/>
              <a:gdLst/>
              <a:ahLst/>
              <a:cxnLst/>
              <a:rect l="l" t="t" r="r" b="b"/>
              <a:pathLst>
                <a:path w="2540" h="719" extrusionOk="0">
                  <a:moveTo>
                    <a:pt x="0" y="0"/>
                  </a:moveTo>
                  <a:cubicBezTo>
                    <a:pt x="0" y="101"/>
                    <a:pt x="50" y="184"/>
                    <a:pt x="117" y="251"/>
                  </a:cubicBezTo>
                  <a:lnTo>
                    <a:pt x="652" y="368"/>
                  </a:lnTo>
                  <a:cubicBezTo>
                    <a:pt x="652" y="368"/>
                    <a:pt x="2272" y="652"/>
                    <a:pt x="2540" y="719"/>
                  </a:cubicBezTo>
                  <a:cubicBezTo>
                    <a:pt x="2306" y="452"/>
                    <a:pt x="1988" y="268"/>
                    <a:pt x="1637" y="201"/>
                  </a:cubicBezTo>
                  <a:cubicBezTo>
                    <a:pt x="1103" y="101"/>
                    <a:pt x="551" y="34"/>
                    <a:pt x="0"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372924" y="1461876"/>
              <a:ext cx="49325" cy="13942"/>
            </a:xfrm>
            <a:custGeom>
              <a:avLst/>
              <a:gdLst/>
              <a:ahLst/>
              <a:cxnLst/>
              <a:rect l="l" t="t" r="r" b="b"/>
              <a:pathLst>
                <a:path w="1539" h="435" extrusionOk="0">
                  <a:moveTo>
                    <a:pt x="51" y="0"/>
                  </a:moveTo>
                  <a:cubicBezTo>
                    <a:pt x="34" y="84"/>
                    <a:pt x="18" y="184"/>
                    <a:pt x="1" y="268"/>
                  </a:cubicBezTo>
                  <a:cubicBezTo>
                    <a:pt x="502" y="385"/>
                    <a:pt x="1020" y="435"/>
                    <a:pt x="1538" y="435"/>
                  </a:cubicBezTo>
                  <a:lnTo>
                    <a:pt x="51" y="0"/>
                  </a:ln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71866" y="1486522"/>
              <a:ext cx="40191" cy="9647"/>
            </a:xfrm>
            <a:custGeom>
              <a:avLst/>
              <a:gdLst/>
              <a:ahLst/>
              <a:cxnLst/>
              <a:rect l="l" t="t" r="r" b="b"/>
              <a:pathLst>
                <a:path w="1254" h="301" extrusionOk="0">
                  <a:moveTo>
                    <a:pt x="301" y="0"/>
                  </a:moveTo>
                  <a:cubicBezTo>
                    <a:pt x="201" y="33"/>
                    <a:pt x="101" y="84"/>
                    <a:pt x="1" y="150"/>
                  </a:cubicBezTo>
                  <a:cubicBezTo>
                    <a:pt x="418" y="217"/>
                    <a:pt x="836" y="267"/>
                    <a:pt x="1254" y="301"/>
                  </a:cubicBezTo>
                  <a:cubicBezTo>
                    <a:pt x="936" y="167"/>
                    <a:pt x="619" y="67"/>
                    <a:pt x="301"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368116" y="1516938"/>
              <a:ext cx="902368" cy="697889"/>
            </a:xfrm>
            <a:custGeom>
              <a:avLst/>
              <a:gdLst/>
              <a:ahLst/>
              <a:cxnLst/>
              <a:rect l="l" t="t" r="r" b="b"/>
              <a:pathLst>
                <a:path w="28155" h="21775" extrusionOk="0">
                  <a:moveTo>
                    <a:pt x="5406" y="1"/>
                  </a:moveTo>
                  <a:cubicBezTo>
                    <a:pt x="5168" y="1"/>
                    <a:pt x="1" y="1825"/>
                    <a:pt x="1" y="1825"/>
                  </a:cubicBezTo>
                  <a:cubicBezTo>
                    <a:pt x="1" y="1825"/>
                    <a:pt x="1772" y="14807"/>
                    <a:pt x="4228" y="20104"/>
                  </a:cubicBezTo>
                  <a:cubicBezTo>
                    <a:pt x="6695" y="21349"/>
                    <a:pt x="10622" y="21774"/>
                    <a:pt x="14405" y="21774"/>
                  </a:cubicBezTo>
                  <a:cubicBezTo>
                    <a:pt x="18794" y="21774"/>
                    <a:pt x="22989" y="21201"/>
                    <a:pt x="24479" y="20672"/>
                  </a:cubicBezTo>
                  <a:cubicBezTo>
                    <a:pt x="27252" y="19686"/>
                    <a:pt x="27987" y="17882"/>
                    <a:pt x="28071" y="17196"/>
                  </a:cubicBezTo>
                  <a:cubicBezTo>
                    <a:pt x="28154" y="16511"/>
                    <a:pt x="28104" y="15024"/>
                    <a:pt x="26851" y="14072"/>
                  </a:cubicBezTo>
                  <a:cubicBezTo>
                    <a:pt x="26120" y="13524"/>
                    <a:pt x="20393" y="13407"/>
                    <a:pt x="15665" y="13407"/>
                  </a:cubicBezTo>
                  <a:cubicBezTo>
                    <a:pt x="12181" y="13407"/>
                    <a:pt x="9240" y="13470"/>
                    <a:pt x="9240" y="13470"/>
                  </a:cubicBezTo>
                  <a:cubicBezTo>
                    <a:pt x="9240" y="13470"/>
                    <a:pt x="5414" y="104"/>
                    <a:pt x="5414" y="3"/>
                  </a:cubicBezTo>
                  <a:cubicBezTo>
                    <a:pt x="5414" y="2"/>
                    <a:pt x="5411" y="1"/>
                    <a:pt x="5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5832280" y="2001758"/>
              <a:ext cx="947879" cy="442386"/>
            </a:xfrm>
            <a:custGeom>
              <a:avLst/>
              <a:gdLst/>
              <a:ahLst/>
              <a:cxnLst/>
              <a:rect l="l" t="t" r="r" b="b"/>
              <a:pathLst>
                <a:path w="29575" h="13803" extrusionOk="0">
                  <a:moveTo>
                    <a:pt x="27306" y="1"/>
                  </a:moveTo>
                  <a:cubicBezTo>
                    <a:pt x="26976" y="1"/>
                    <a:pt x="26082" y="566"/>
                    <a:pt x="26082" y="566"/>
                  </a:cubicBezTo>
                  <a:cubicBezTo>
                    <a:pt x="25648" y="399"/>
                    <a:pt x="25197" y="265"/>
                    <a:pt x="24746" y="165"/>
                  </a:cubicBezTo>
                  <a:cubicBezTo>
                    <a:pt x="24742" y="164"/>
                    <a:pt x="24738" y="164"/>
                    <a:pt x="24734" y="164"/>
                  </a:cubicBezTo>
                  <a:cubicBezTo>
                    <a:pt x="24387" y="164"/>
                    <a:pt x="22006" y="1501"/>
                    <a:pt x="22006" y="1501"/>
                  </a:cubicBezTo>
                  <a:cubicBezTo>
                    <a:pt x="22006" y="1501"/>
                    <a:pt x="15907" y="5044"/>
                    <a:pt x="12264" y="8085"/>
                  </a:cubicBezTo>
                  <a:cubicBezTo>
                    <a:pt x="9792" y="5779"/>
                    <a:pt x="6099" y="2387"/>
                    <a:pt x="5063" y="1635"/>
                  </a:cubicBezTo>
                  <a:cubicBezTo>
                    <a:pt x="4452" y="1296"/>
                    <a:pt x="3711" y="1036"/>
                    <a:pt x="3004" y="1036"/>
                  </a:cubicBezTo>
                  <a:cubicBezTo>
                    <a:pt x="2105" y="1036"/>
                    <a:pt x="1260" y="1456"/>
                    <a:pt x="802" y="2671"/>
                  </a:cubicBezTo>
                  <a:cubicBezTo>
                    <a:pt x="0" y="4860"/>
                    <a:pt x="3910" y="9104"/>
                    <a:pt x="7820" y="12212"/>
                  </a:cubicBezTo>
                  <a:cubicBezTo>
                    <a:pt x="9230" y="13332"/>
                    <a:pt x="10580" y="13802"/>
                    <a:pt x="11886" y="13802"/>
                  </a:cubicBezTo>
                  <a:cubicBezTo>
                    <a:pt x="13968" y="13802"/>
                    <a:pt x="15935" y="12605"/>
                    <a:pt x="17845" y="10942"/>
                  </a:cubicBezTo>
                  <a:cubicBezTo>
                    <a:pt x="20452" y="8653"/>
                    <a:pt x="21287" y="7065"/>
                    <a:pt x="23442" y="4359"/>
                  </a:cubicBezTo>
                  <a:cubicBezTo>
                    <a:pt x="23559" y="4375"/>
                    <a:pt x="23660" y="4392"/>
                    <a:pt x="23760" y="4409"/>
                  </a:cubicBezTo>
                  <a:cubicBezTo>
                    <a:pt x="24278" y="4492"/>
                    <a:pt x="25748" y="4676"/>
                    <a:pt x="25748" y="4676"/>
                  </a:cubicBezTo>
                  <a:lnTo>
                    <a:pt x="25631" y="4125"/>
                  </a:lnTo>
                  <a:lnTo>
                    <a:pt x="26600" y="3272"/>
                  </a:lnTo>
                  <a:lnTo>
                    <a:pt x="26734" y="3172"/>
                  </a:lnTo>
                  <a:cubicBezTo>
                    <a:pt x="26734" y="3172"/>
                    <a:pt x="27152" y="3022"/>
                    <a:pt x="27503" y="2888"/>
                  </a:cubicBezTo>
                  <a:cubicBezTo>
                    <a:pt x="27686" y="2821"/>
                    <a:pt x="27870" y="2755"/>
                    <a:pt x="27937" y="2738"/>
                  </a:cubicBezTo>
                  <a:cubicBezTo>
                    <a:pt x="28288" y="2504"/>
                    <a:pt x="28622" y="2237"/>
                    <a:pt x="28889" y="1919"/>
                  </a:cubicBezTo>
                  <a:cubicBezTo>
                    <a:pt x="29240" y="1552"/>
                    <a:pt x="29575" y="1084"/>
                    <a:pt x="29407" y="883"/>
                  </a:cubicBezTo>
                  <a:lnTo>
                    <a:pt x="29424" y="883"/>
                  </a:lnTo>
                  <a:cubicBezTo>
                    <a:pt x="29406" y="861"/>
                    <a:pt x="29377" y="851"/>
                    <a:pt x="29338" y="851"/>
                  </a:cubicBezTo>
                  <a:cubicBezTo>
                    <a:pt x="29025" y="851"/>
                    <a:pt x="28109" y="1516"/>
                    <a:pt x="27737" y="1769"/>
                  </a:cubicBezTo>
                  <a:cubicBezTo>
                    <a:pt x="27620" y="1852"/>
                    <a:pt x="27486" y="1902"/>
                    <a:pt x="27336" y="1953"/>
                  </a:cubicBezTo>
                  <a:cubicBezTo>
                    <a:pt x="27068" y="2036"/>
                    <a:pt x="26801" y="2086"/>
                    <a:pt x="26517" y="2120"/>
                  </a:cubicBezTo>
                  <a:lnTo>
                    <a:pt x="26383" y="1886"/>
                  </a:lnTo>
                  <a:lnTo>
                    <a:pt x="26283" y="1719"/>
                  </a:lnTo>
                  <a:cubicBezTo>
                    <a:pt x="26283" y="1719"/>
                    <a:pt x="27118" y="1234"/>
                    <a:pt x="27302" y="883"/>
                  </a:cubicBezTo>
                  <a:cubicBezTo>
                    <a:pt x="27419" y="666"/>
                    <a:pt x="27570" y="215"/>
                    <a:pt x="27402" y="31"/>
                  </a:cubicBezTo>
                  <a:cubicBezTo>
                    <a:pt x="27382" y="10"/>
                    <a:pt x="27348" y="1"/>
                    <a:pt x="27306"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669811" y="2062172"/>
              <a:ext cx="43941" cy="44485"/>
            </a:xfrm>
            <a:custGeom>
              <a:avLst/>
              <a:gdLst/>
              <a:ahLst/>
              <a:cxnLst/>
              <a:rect l="l" t="t" r="r" b="b"/>
              <a:pathLst>
                <a:path w="1371" h="1388" extrusionOk="0">
                  <a:moveTo>
                    <a:pt x="251" y="1"/>
                  </a:moveTo>
                  <a:cubicBezTo>
                    <a:pt x="101" y="68"/>
                    <a:pt x="1" y="134"/>
                    <a:pt x="1" y="134"/>
                  </a:cubicBezTo>
                  <a:lnTo>
                    <a:pt x="485" y="1387"/>
                  </a:lnTo>
                  <a:lnTo>
                    <a:pt x="602" y="1287"/>
                  </a:lnTo>
                  <a:cubicBezTo>
                    <a:pt x="602" y="1287"/>
                    <a:pt x="1020" y="1137"/>
                    <a:pt x="1371" y="1003"/>
                  </a:cubicBezTo>
                  <a:cubicBezTo>
                    <a:pt x="1371" y="686"/>
                    <a:pt x="1321" y="368"/>
                    <a:pt x="1204" y="68"/>
                  </a:cubicBezTo>
                  <a:cubicBezTo>
                    <a:pt x="936" y="151"/>
                    <a:pt x="669" y="201"/>
                    <a:pt x="385" y="235"/>
                  </a:cubicBezTo>
                  <a:lnTo>
                    <a:pt x="251" y="1"/>
                  </a:lnTo>
                  <a:close/>
                </a:path>
              </a:pathLst>
            </a:custGeom>
            <a:solidFill>
              <a:srgbClr val="DE4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608756" y="2041051"/>
              <a:ext cx="98586" cy="110925"/>
            </a:xfrm>
            <a:custGeom>
              <a:avLst/>
              <a:gdLst/>
              <a:ahLst/>
              <a:cxnLst/>
              <a:rect l="l" t="t" r="r" b="b"/>
              <a:pathLst>
                <a:path w="3076" h="3461" extrusionOk="0">
                  <a:moveTo>
                    <a:pt x="1688" y="1"/>
                  </a:moveTo>
                  <a:cubicBezTo>
                    <a:pt x="1351" y="1"/>
                    <a:pt x="1120" y="359"/>
                    <a:pt x="1120" y="359"/>
                  </a:cubicBezTo>
                  <a:lnTo>
                    <a:pt x="1120" y="376"/>
                  </a:lnTo>
                  <a:lnTo>
                    <a:pt x="1404" y="626"/>
                  </a:lnTo>
                  <a:cubicBezTo>
                    <a:pt x="1404" y="626"/>
                    <a:pt x="1310" y="614"/>
                    <a:pt x="1190" y="614"/>
                  </a:cubicBezTo>
                  <a:cubicBezTo>
                    <a:pt x="1025" y="614"/>
                    <a:pt x="813" y="637"/>
                    <a:pt x="736" y="743"/>
                  </a:cubicBezTo>
                  <a:cubicBezTo>
                    <a:pt x="602" y="927"/>
                    <a:pt x="803" y="1328"/>
                    <a:pt x="803" y="1328"/>
                  </a:cubicBezTo>
                  <a:cubicBezTo>
                    <a:pt x="669" y="1244"/>
                    <a:pt x="535" y="1194"/>
                    <a:pt x="385" y="1161"/>
                  </a:cubicBezTo>
                  <a:cubicBezTo>
                    <a:pt x="268" y="1161"/>
                    <a:pt x="151" y="1328"/>
                    <a:pt x="84" y="1529"/>
                  </a:cubicBezTo>
                  <a:cubicBezTo>
                    <a:pt x="1" y="1729"/>
                    <a:pt x="1037" y="3350"/>
                    <a:pt x="1037" y="3350"/>
                  </a:cubicBezTo>
                  <a:cubicBezTo>
                    <a:pt x="1037" y="3350"/>
                    <a:pt x="1295" y="3460"/>
                    <a:pt x="1452" y="3460"/>
                  </a:cubicBezTo>
                  <a:cubicBezTo>
                    <a:pt x="1479" y="3460"/>
                    <a:pt x="1502" y="3457"/>
                    <a:pt x="1521" y="3450"/>
                  </a:cubicBezTo>
                  <a:cubicBezTo>
                    <a:pt x="1672" y="3400"/>
                    <a:pt x="1805" y="2899"/>
                    <a:pt x="1805" y="2899"/>
                  </a:cubicBezTo>
                  <a:cubicBezTo>
                    <a:pt x="1872" y="2899"/>
                    <a:pt x="1939" y="2882"/>
                    <a:pt x="2006" y="2865"/>
                  </a:cubicBezTo>
                  <a:cubicBezTo>
                    <a:pt x="2123" y="2848"/>
                    <a:pt x="2223" y="2798"/>
                    <a:pt x="2323" y="2732"/>
                  </a:cubicBezTo>
                  <a:cubicBezTo>
                    <a:pt x="2474" y="2598"/>
                    <a:pt x="2424" y="2214"/>
                    <a:pt x="2424" y="2214"/>
                  </a:cubicBezTo>
                  <a:cubicBezTo>
                    <a:pt x="2424" y="2214"/>
                    <a:pt x="2507" y="2197"/>
                    <a:pt x="2591" y="2147"/>
                  </a:cubicBezTo>
                  <a:cubicBezTo>
                    <a:pt x="2708" y="2113"/>
                    <a:pt x="2808" y="2046"/>
                    <a:pt x="2891" y="1980"/>
                  </a:cubicBezTo>
                  <a:cubicBezTo>
                    <a:pt x="3075" y="1779"/>
                    <a:pt x="2808" y="1228"/>
                    <a:pt x="2657" y="843"/>
                  </a:cubicBezTo>
                  <a:cubicBezTo>
                    <a:pt x="2524" y="442"/>
                    <a:pt x="2223" y="142"/>
                    <a:pt x="1839" y="25"/>
                  </a:cubicBezTo>
                  <a:cubicBezTo>
                    <a:pt x="1787" y="8"/>
                    <a:pt x="1736" y="1"/>
                    <a:pt x="1688"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5743245" y="1959260"/>
              <a:ext cx="499788" cy="496551"/>
            </a:xfrm>
            <a:custGeom>
              <a:avLst/>
              <a:gdLst/>
              <a:ahLst/>
              <a:cxnLst/>
              <a:rect l="l" t="t" r="r" b="b"/>
              <a:pathLst>
                <a:path w="15594" h="15493" extrusionOk="0">
                  <a:moveTo>
                    <a:pt x="4500" y="0"/>
                  </a:moveTo>
                  <a:cubicBezTo>
                    <a:pt x="2194" y="0"/>
                    <a:pt x="1" y="2033"/>
                    <a:pt x="1776" y="4999"/>
                  </a:cubicBezTo>
                  <a:cubicBezTo>
                    <a:pt x="4082" y="8842"/>
                    <a:pt x="10732" y="15492"/>
                    <a:pt x="10732" y="15492"/>
                  </a:cubicBezTo>
                  <a:lnTo>
                    <a:pt x="15594" y="8458"/>
                  </a:lnTo>
                  <a:lnTo>
                    <a:pt x="6438" y="538"/>
                  </a:lnTo>
                  <a:cubicBezTo>
                    <a:pt x="5845" y="171"/>
                    <a:pt x="5167" y="0"/>
                    <a:pt x="4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693400" y="1997912"/>
              <a:ext cx="66408" cy="77721"/>
            </a:xfrm>
            <a:custGeom>
              <a:avLst/>
              <a:gdLst/>
              <a:ahLst/>
              <a:cxnLst/>
              <a:rect l="l" t="t" r="r" b="b"/>
              <a:pathLst>
                <a:path w="2072" h="2425" extrusionOk="0">
                  <a:moveTo>
                    <a:pt x="768" y="1"/>
                  </a:moveTo>
                  <a:cubicBezTo>
                    <a:pt x="317" y="1087"/>
                    <a:pt x="267" y="1120"/>
                    <a:pt x="117" y="1688"/>
                  </a:cubicBezTo>
                  <a:cubicBezTo>
                    <a:pt x="1" y="2129"/>
                    <a:pt x="521" y="2425"/>
                    <a:pt x="928" y="2425"/>
                  </a:cubicBezTo>
                  <a:cubicBezTo>
                    <a:pt x="1107" y="2425"/>
                    <a:pt x="1265" y="2367"/>
                    <a:pt x="1336" y="2240"/>
                  </a:cubicBezTo>
                  <a:cubicBezTo>
                    <a:pt x="1470" y="2006"/>
                    <a:pt x="2072" y="535"/>
                    <a:pt x="2072" y="535"/>
                  </a:cubicBezTo>
                  <a:cubicBezTo>
                    <a:pt x="2072" y="535"/>
                    <a:pt x="986" y="10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706220" y="1988810"/>
              <a:ext cx="61632" cy="32691"/>
            </a:xfrm>
            <a:custGeom>
              <a:avLst/>
              <a:gdLst/>
              <a:ahLst/>
              <a:cxnLst/>
              <a:rect l="l" t="t" r="r" b="b"/>
              <a:pathLst>
                <a:path w="1923" h="1020" extrusionOk="0">
                  <a:moveTo>
                    <a:pt x="168" y="1"/>
                  </a:moveTo>
                  <a:lnTo>
                    <a:pt x="1" y="368"/>
                  </a:lnTo>
                  <a:lnTo>
                    <a:pt x="1755" y="1020"/>
                  </a:lnTo>
                  <a:lnTo>
                    <a:pt x="1922" y="602"/>
                  </a:lnTo>
                  <a:lnTo>
                    <a:pt x="168"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704072" y="2031116"/>
              <a:ext cx="35928" cy="35800"/>
            </a:xfrm>
            <a:custGeom>
              <a:avLst/>
              <a:gdLst/>
              <a:ahLst/>
              <a:cxnLst/>
              <a:rect l="l" t="t" r="r" b="b"/>
              <a:pathLst>
                <a:path w="1121" h="1117" extrusionOk="0">
                  <a:moveTo>
                    <a:pt x="268" y="1"/>
                  </a:moveTo>
                  <a:cubicBezTo>
                    <a:pt x="268" y="1"/>
                    <a:pt x="1" y="485"/>
                    <a:pt x="51" y="803"/>
                  </a:cubicBezTo>
                  <a:cubicBezTo>
                    <a:pt x="74" y="1025"/>
                    <a:pt x="312" y="1116"/>
                    <a:pt x="515" y="1116"/>
                  </a:cubicBezTo>
                  <a:cubicBezTo>
                    <a:pt x="601" y="1116"/>
                    <a:pt x="681" y="1100"/>
                    <a:pt x="736" y="1070"/>
                  </a:cubicBezTo>
                  <a:cubicBezTo>
                    <a:pt x="920" y="986"/>
                    <a:pt x="1120" y="251"/>
                    <a:pt x="1120" y="251"/>
                  </a:cubicBezTo>
                  <a:lnTo>
                    <a:pt x="268" y="1"/>
                  </a:lnTo>
                  <a:close/>
                </a:path>
              </a:pathLst>
            </a:custGeom>
            <a:solidFill>
              <a:srgbClr val="F3E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5872984" y="4672773"/>
              <a:ext cx="508217" cy="193903"/>
            </a:xfrm>
            <a:custGeom>
              <a:avLst/>
              <a:gdLst/>
              <a:ahLst/>
              <a:cxnLst/>
              <a:rect l="l" t="t" r="r" b="b"/>
              <a:pathLst>
                <a:path w="15857" h="6050" extrusionOk="0">
                  <a:moveTo>
                    <a:pt x="6283" y="1"/>
                  </a:moveTo>
                  <a:lnTo>
                    <a:pt x="0" y="435"/>
                  </a:lnTo>
                  <a:lnTo>
                    <a:pt x="117" y="3326"/>
                  </a:lnTo>
                  <a:lnTo>
                    <a:pt x="234" y="6049"/>
                  </a:lnTo>
                  <a:lnTo>
                    <a:pt x="15857" y="6049"/>
                  </a:lnTo>
                  <a:cubicBezTo>
                    <a:pt x="15857" y="6049"/>
                    <a:pt x="14954" y="4261"/>
                    <a:pt x="12415" y="3727"/>
                  </a:cubicBezTo>
                  <a:cubicBezTo>
                    <a:pt x="11329" y="3526"/>
                    <a:pt x="10276" y="3209"/>
                    <a:pt x="9240" y="2791"/>
                  </a:cubicBezTo>
                  <a:cubicBezTo>
                    <a:pt x="6216" y="1521"/>
                    <a:pt x="6283" y="1"/>
                    <a:pt x="6283"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5876734" y="4762224"/>
              <a:ext cx="504467" cy="104451"/>
            </a:xfrm>
            <a:custGeom>
              <a:avLst/>
              <a:gdLst/>
              <a:ahLst/>
              <a:cxnLst/>
              <a:rect l="l" t="t" r="r" b="b"/>
              <a:pathLst>
                <a:path w="15740" h="3259" extrusionOk="0">
                  <a:moveTo>
                    <a:pt x="9123" y="0"/>
                  </a:moveTo>
                  <a:cubicBezTo>
                    <a:pt x="8438" y="618"/>
                    <a:pt x="7736" y="1387"/>
                    <a:pt x="7352" y="2155"/>
                  </a:cubicBezTo>
                  <a:cubicBezTo>
                    <a:pt x="3643" y="1838"/>
                    <a:pt x="1437" y="936"/>
                    <a:pt x="0" y="535"/>
                  </a:cubicBezTo>
                  <a:lnTo>
                    <a:pt x="0" y="535"/>
                  </a:lnTo>
                  <a:lnTo>
                    <a:pt x="117" y="3258"/>
                  </a:lnTo>
                  <a:lnTo>
                    <a:pt x="15740" y="3258"/>
                  </a:lnTo>
                  <a:cubicBezTo>
                    <a:pt x="15740" y="3258"/>
                    <a:pt x="14837" y="1470"/>
                    <a:pt x="12298" y="936"/>
                  </a:cubicBezTo>
                  <a:cubicBezTo>
                    <a:pt x="11212" y="735"/>
                    <a:pt x="10159" y="418"/>
                    <a:pt x="9123"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5678056" y="2978418"/>
              <a:ext cx="459501" cy="1762397"/>
            </a:xfrm>
            <a:custGeom>
              <a:avLst/>
              <a:gdLst/>
              <a:ahLst/>
              <a:cxnLst/>
              <a:rect l="l" t="t" r="r" b="b"/>
              <a:pathLst>
                <a:path w="14337" h="54989" extrusionOk="0">
                  <a:moveTo>
                    <a:pt x="12264" y="1"/>
                  </a:moveTo>
                  <a:lnTo>
                    <a:pt x="0" y="870"/>
                  </a:lnTo>
                  <a:cubicBezTo>
                    <a:pt x="0" y="870"/>
                    <a:pt x="251" y="2841"/>
                    <a:pt x="619" y="5749"/>
                  </a:cubicBezTo>
                  <a:cubicBezTo>
                    <a:pt x="769" y="6918"/>
                    <a:pt x="936" y="8238"/>
                    <a:pt x="1120" y="9642"/>
                  </a:cubicBezTo>
                  <a:cubicBezTo>
                    <a:pt x="2072" y="17060"/>
                    <a:pt x="3309" y="26768"/>
                    <a:pt x="3543" y="28623"/>
                  </a:cubicBezTo>
                  <a:cubicBezTo>
                    <a:pt x="3543" y="33552"/>
                    <a:pt x="4461" y="54989"/>
                    <a:pt x="4461" y="54989"/>
                  </a:cubicBezTo>
                  <a:lnTo>
                    <a:pt x="13718" y="52984"/>
                  </a:lnTo>
                  <a:cubicBezTo>
                    <a:pt x="13718" y="52984"/>
                    <a:pt x="14336" y="33101"/>
                    <a:pt x="14186" y="27236"/>
                  </a:cubicBezTo>
                  <a:cubicBezTo>
                    <a:pt x="14119" y="25181"/>
                    <a:pt x="13467" y="15941"/>
                    <a:pt x="12933" y="8790"/>
                  </a:cubicBezTo>
                  <a:cubicBezTo>
                    <a:pt x="12849" y="7720"/>
                    <a:pt x="12766" y="6701"/>
                    <a:pt x="12699" y="5749"/>
                  </a:cubicBezTo>
                  <a:cubicBezTo>
                    <a:pt x="12448" y="2390"/>
                    <a:pt x="12264" y="1"/>
                    <a:pt x="12264"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5678056" y="2978418"/>
              <a:ext cx="414503" cy="309026"/>
            </a:xfrm>
            <a:custGeom>
              <a:avLst/>
              <a:gdLst/>
              <a:ahLst/>
              <a:cxnLst/>
              <a:rect l="l" t="t" r="r" b="b"/>
              <a:pathLst>
                <a:path w="12933" h="9642" extrusionOk="0">
                  <a:moveTo>
                    <a:pt x="12264" y="1"/>
                  </a:moveTo>
                  <a:lnTo>
                    <a:pt x="0" y="870"/>
                  </a:lnTo>
                  <a:cubicBezTo>
                    <a:pt x="0" y="870"/>
                    <a:pt x="251" y="2841"/>
                    <a:pt x="619" y="5749"/>
                  </a:cubicBezTo>
                  <a:cubicBezTo>
                    <a:pt x="769" y="6918"/>
                    <a:pt x="936" y="8238"/>
                    <a:pt x="1120" y="9642"/>
                  </a:cubicBezTo>
                  <a:lnTo>
                    <a:pt x="12933" y="8790"/>
                  </a:lnTo>
                  <a:cubicBezTo>
                    <a:pt x="12849" y="7720"/>
                    <a:pt x="12766" y="6701"/>
                    <a:pt x="12699" y="5749"/>
                  </a:cubicBezTo>
                  <a:cubicBezTo>
                    <a:pt x="12448" y="2390"/>
                    <a:pt x="12264" y="1"/>
                    <a:pt x="12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5382971" y="4672773"/>
              <a:ext cx="500749" cy="193903"/>
            </a:xfrm>
            <a:custGeom>
              <a:avLst/>
              <a:gdLst/>
              <a:ahLst/>
              <a:cxnLst/>
              <a:rect l="l" t="t" r="r" b="b"/>
              <a:pathLst>
                <a:path w="15624" h="6050" extrusionOk="0">
                  <a:moveTo>
                    <a:pt x="6534" y="1"/>
                  </a:moveTo>
                  <a:lnTo>
                    <a:pt x="218" y="435"/>
                  </a:lnTo>
                  <a:lnTo>
                    <a:pt x="101" y="3326"/>
                  </a:lnTo>
                  <a:lnTo>
                    <a:pt x="1" y="6049"/>
                  </a:lnTo>
                  <a:lnTo>
                    <a:pt x="15623" y="6049"/>
                  </a:lnTo>
                  <a:cubicBezTo>
                    <a:pt x="15623" y="6049"/>
                    <a:pt x="14871" y="4261"/>
                    <a:pt x="12365" y="3727"/>
                  </a:cubicBezTo>
                  <a:cubicBezTo>
                    <a:pt x="11296" y="3526"/>
                    <a:pt x="10260" y="3209"/>
                    <a:pt x="9274" y="2791"/>
                  </a:cubicBezTo>
                  <a:cubicBezTo>
                    <a:pt x="6333" y="1521"/>
                    <a:pt x="6534" y="1"/>
                    <a:pt x="6534"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5382971" y="4762224"/>
              <a:ext cx="500749" cy="104451"/>
            </a:xfrm>
            <a:custGeom>
              <a:avLst/>
              <a:gdLst/>
              <a:ahLst/>
              <a:cxnLst/>
              <a:rect l="l" t="t" r="r" b="b"/>
              <a:pathLst>
                <a:path w="15624" h="3259" extrusionOk="0">
                  <a:moveTo>
                    <a:pt x="9274" y="0"/>
                  </a:moveTo>
                  <a:cubicBezTo>
                    <a:pt x="8539" y="618"/>
                    <a:pt x="7754" y="1387"/>
                    <a:pt x="7319" y="2155"/>
                  </a:cubicBezTo>
                  <a:cubicBezTo>
                    <a:pt x="3627" y="1838"/>
                    <a:pt x="1505" y="936"/>
                    <a:pt x="101" y="535"/>
                  </a:cubicBezTo>
                  <a:lnTo>
                    <a:pt x="1" y="3258"/>
                  </a:lnTo>
                  <a:lnTo>
                    <a:pt x="15623" y="3258"/>
                  </a:lnTo>
                  <a:cubicBezTo>
                    <a:pt x="15623" y="3258"/>
                    <a:pt x="14871" y="1470"/>
                    <a:pt x="12365" y="936"/>
                  </a:cubicBezTo>
                  <a:cubicBezTo>
                    <a:pt x="11296" y="735"/>
                    <a:pt x="10260" y="418"/>
                    <a:pt x="9274"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5327300" y="2978418"/>
              <a:ext cx="395241" cy="1762397"/>
            </a:xfrm>
            <a:custGeom>
              <a:avLst/>
              <a:gdLst/>
              <a:ahLst/>
              <a:cxnLst/>
              <a:rect l="l" t="t" r="r" b="b"/>
              <a:pathLst>
                <a:path w="12332" h="54989" extrusionOk="0">
                  <a:moveTo>
                    <a:pt x="12331" y="1"/>
                  </a:moveTo>
                  <a:lnTo>
                    <a:pt x="0" y="870"/>
                  </a:lnTo>
                  <a:cubicBezTo>
                    <a:pt x="0" y="870"/>
                    <a:pt x="100" y="2841"/>
                    <a:pt x="234" y="5749"/>
                  </a:cubicBezTo>
                  <a:cubicBezTo>
                    <a:pt x="301" y="6918"/>
                    <a:pt x="368" y="8238"/>
                    <a:pt x="435" y="9642"/>
                  </a:cubicBezTo>
                  <a:cubicBezTo>
                    <a:pt x="802" y="17060"/>
                    <a:pt x="1270" y="26768"/>
                    <a:pt x="1354" y="28623"/>
                  </a:cubicBezTo>
                  <a:cubicBezTo>
                    <a:pt x="969" y="33552"/>
                    <a:pt x="201" y="54989"/>
                    <a:pt x="201" y="54989"/>
                  </a:cubicBezTo>
                  <a:lnTo>
                    <a:pt x="9608" y="52984"/>
                  </a:lnTo>
                  <a:cubicBezTo>
                    <a:pt x="9608" y="52984"/>
                    <a:pt x="11796" y="33101"/>
                    <a:pt x="12097" y="27236"/>
                  </a:cubicBezTo>
                  <a:cubicBezTo>
                    <a:pt x="12214" y="25181"/>
                    <a:pt x="12264" y="15941"/>
                    <a:pt x="12298" y="8790"/>
                  </a:cubicBezTo>
                  <a:cubicBezTo>
                    <a:pt x="12314" y="7720"/>
                    <a:pt x="12314" y="6701"/>
                    <a:pt x="12314" y="5749"/>
                  </a:cubicBezTo>
                  <a:cubicBezTo>
                    <a:pt x="12331" y="2390"/>
                    <a:pt x="12331" y="1"/>
                    <a:pt x="12331" y="1"/>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5327300" y="2978418"/>
              <a:ext cx="395241" cy="309026"/>
            </a:xfrm>
            <a:custGeom>
              <a:avLst/>
              <a:gdLst/>
              <a:ahLst/>
              <a:cxnLst/>
              <a:rect l="l" t="t" r="r" b="b"/>
              <a:pathLst>
                <a:path w="12332" h="9642" extrusionOk="0">
                  <a:moveTo>
                    <a:pt x="12331" y="1"/>
                  </a:moveTo>
                  <a:lnTo>
                    <a:pt x="0" y="870"/>
                  </a:lnTo>
                  <a:cubicBezTo>
                    <a:pt x="0" y="870"/>
                    <a:pt x="100" y="2841"/>
                    <a:pt x="234" y="5749"/>
                  </a:cubicBezTo>
                  <a:cubicBezTo>
                    <a:pt x="301" y="6918"/>
                    <a:pt x="368" y="8238"/>
                    <a:pt x="435" y="9642"/>
                  </a:cubicBezTo>
                  <a:lnTo>
                    <a:pt x="12298" y="8790"/>
                  </a:lnTo>
                  <a:cubicBezTo>
                    <a:pt x="12314" y="7720"/>
                    <a:pt x="12314" y="6701"/>
                    <a:pt x="12314" y="5749"/>
                  </a:cubicBezTo>
                  <a:cubicBezTo>
                    <a:pt x="12331" y="2390"/>
                    <a:pt x="12331" y="1"/>
                    <a:pt x="12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5278552" y="1926697"/>
              <a:ext cx="829005" cy="1100501"/>
            </a:xfrm>
            <a:custGeom>
              <a:avLst/>
              <a:gdLst/>
              <a:ahLst/>
              <a:cxnLst/>
              <a:rect l="l" t="t" r="r" b="b"/>
              <a:pathLst>
                <a:path w="25866" h="34337" extrusionOk="0">
                  <a:moveTo>
                    <a:pt x="8739" y="0"/>
                  </a:moveTo>
                  <a:cubicBezTo>
                    <a:pt x="8422" y="84"/>
                    <a:pt x="8088" y="134"/>
                    <a:pt x="7737" y="201"/>
                  </a:cubicBezTo>
                  <a:cubicBezTo>
                    <a:pt x="5364" y="585"/>
                    <a:pt x="2657" y="685"/>
                    <a:pt x="1220" y="3125"/>
                  </a:cubicBezTo>
                  <a:cubicBezTo>
                    <a:pt x="1" y="5197"/>
                    <a:pt x="1053" y="11262"/>
                    <a:pt x="2139" y="16391"/>
                  </a:cubicBezTo>
                  <a:cubicBezTo>
                    <a:pt x="2741" y="19249"/>
                    <a:pt x="2741" y="22223"/>
                    <a:pt x="2173" y="25097"/>
                  </a:cubicBezTo>
                  <a:cubicBezTo>
                    <a:pt x="1371" y="29090"/>
                    <a:pt x="569" y="34336"/>
                    <a:pt x="569" y="34336"/>
                  </a:cubicBezTo>
                  <a:lnTo>
                    <a:pt x="25866" y="34336"/>
                  </a:lnTo>
                  <a:cubicBezTo>
                    <a:pt x="24729" y="29123"/>
                    <a:pt x="21204" y="18848"/>
                    <a:pt x="21187" y="18764"/>
                  </a:cubicBezTo>
                  <a:cubicBezTo>
                    <a:pt x="21187" y="18764"/>
                    <a:pt x="21872" y="2674"/>
                    <a:pt x="20937" y="1554"/>
                  </a:cubicBezTo>
                  <a:cubicBezTo>
                    <a:pt x="20352" y="886"/>
                    <a:pt x="18998" y="502"/>
                    <a:pt x="18029" y="301"/>
                  </a:cubicBezTo>
                  <a:cubicBezTo>
                    <a:pt x="17411" y="184"/>
                    <a:pt x="16943" y="134"/>
                    <a:pt x="16943" y="134"/>
                  </a:cubicBezTo>
                  <a:cubicBezTo>
                    <a:pt x="16776" y="134"/>
                    <a:pt x="11363" y="0"/>
                    <a:pt x="8739"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5526491" y="1926697"/>
              <a:ext cx="329923" cy="234574"/>
            </a:xfrm>
            <a:custGeom>
              <a:avLst/>
              <a:gdLst/>
              <a:ahLst/>
              <a:cxnLst/>
              <a:rect l="l" t="t" r="r" b="b"/>
              <a:pathLst>
                <a:path w="10294" h="7319" extrusionOk="0">
                  <a:moveTo>
                    <a:pt x="1003" y="0"/>
                  </a:moveTo>
                  <a:cubicBezTo>
                    <a:pt x="686" y="84"/>
                    <a:pt x="352" y="134"/>
                    <a:pt x="1" y="201"/>
                  </a:cubicBezTo>
                  <a:cubicBezTo>
                    <a:pt x="1388" y="3041"/>
                    <a:pt x="5080" y="7085"/>
                    <a:pt x="7169" y="7319"/>
                  </a:cubicBezTo>
                  <a:cubicBezTo>
                    <a:pt x="8439" y="6767"/>
                    <a:pt x="9725" y="2473"/>
                    <a:pt x="10293" y="301"/>
                  </a:cubicBezTo>
                  <a:cubicBezTo>
                    <a:pt x="9675" y="184"/>
                    <a:pt x="9207" y="134"/>
                    <a:pt x="9207" y="134"/>
                  </a:cubicBezTo>
                  <a:cubicBezTo>
                    <a:pt x="9040" y="134"/>
                    <a:pt x="3627"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6086180" y="1928780"/>
              <a:ext cx="49998" cy="160891"/>
            </a:xfrm>
            <a:custGeom>
              <a:avLst/>
              <a:gdLst/>
              <a:ahLst/>
              <a:cxnLst/>
              <a:rect l="l" t="t" r="r" b="b"/>
              <a:pathLst>
                <a:path w="1560" h="5020" extrusionOk="0">
                  <a:moveTo>
                    <a:pt x="716" y="1"/>
                  </a:moveTo>
                  <a:cubicBezTo>
                    <a:pt x="704" y="1"/>
                    <a:pt x="693" y="1"/>
                    <a:pt x="683" y="2"/>
                  </a:cubicBezTo>
                  <a:cubicBezTo>
                    <a:pt x="516" y="2"/>
                    <a:pt x="733" y="1189"/>
                    <a:pt x="683" y="1289"/>
                  </a:cubicBezTo>
                  <a:cubicBezTo>
                    <a:pt x="616" y="1372"/>
                    <a:pt x="132" y="2224"/>
                    <a:pt x="65" y="2542"/>
                  </a:cubicBezTo>
                  <a:cubicBezTo>
                    <a:pt x="1" y="2864"/>
                    <a:pt x="1134" y="4867"/>
                    <a:pt x="1214" y="5007"/>
                  </a:cubicBezTo>
                  <a:lnTo>
                    <a:pt x="1214" y="5007"/>
                  </a:lnTo>
                  <a:cubicBezTo>
                    <a:pt x="1214" y="4807"/>
                    <a:pt x="1560" y="2204"/>
                    <a:pt x="1418" y="1105"/>
                  </a:cubicBezTo>
                  <a:cubicBezTo>
                    <a:pt x="1308" y="146"/>
                    <a:pt x="903" y="1"/>
                    <a:pt x="716" y="1"/>
                  </a:cubicBezTo>
                  <a:close/>
                  <a:moveTo>
                    <a:pt x="1214" y="5007"/>
                  </a:moveTo>
                  <a:lnTo>
                    <a:pt x="1214" y="5007"/>
                  </a:lnTo>
                  <a:cubicBezTo>
                    <a:pt x="1214" y="5015"/>
                    <a:pt x="1214" y="5019"/>
                    <a:pt x="1215" y="5019"/>
                  </a:cubicBezTo>
                  <a:cubicBezTo>
                    <a:pt x="1216" y="5019"/>
                    <a:pt x="1217" y="5018"/>
                    <a:pt x="1218" y="5015"/>
                  </a:cubicBezTo>
                  <a:cubicBezTo>
                    <a:pt x="1218" y="5015"/>
                    <a:pt x="1216" y="5012"/>
                    <a:pt x="1214" y="5007"/>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6109128" y="1874648"/>
              <a:ext cx="64837" cy="181147"/>
            </a:xfrm>
            <a:custGeom>
              <a:avLst/>
              <a:gdLst/>
              <a:ahLst/>
              <a:cxnLst/>
              <a:rect l="l" t="t" r="r" b="b"/>
              <a:pathLst>
                <a:path w="2023" h="5652" extrusionOk="0">
                  <a:moveTo>
                    <a:pt x="1720" y="1"/>
                  </a:moveTo>
                  <a:cubicBezTo>
                    <a:pt x="1390" y="1"/>
                    <a:pt x="455" y="1769"/>
                    <a:pt x="235" y="2510"/>
                  </a:cubicBezTo>
                  <a:cubicBezTo>
                    <a:pt x="1" y="3312"/>
                    <a:pt x="485" y="5651"/>
                    <a:pt x="485" y="5651"/>
                  </a:cubicBezTo>
                  <a:lnTo>
                    <a:pt x="1321" y="4966"/>
                  </a:lnTo>
                  <a:cubicBezTo>
                    <a:pt x="1321" y="4966"/>
                    <a:pt x="1304" y="3964"/>
                    <a:pt x="1204" y="3095"/>
                  </a:cubicBezTo>
                  <a:cubicBezTo>
                    <a:pt x="1237" y="2660"/>
                    <a:pt x="1839" y="1424"/>
                    <a:pt x="1889" y="906"/>
                  </a:cubicBezTo>
                  <a:cubicBezTo>
                    <a:pt x="1939" y="388"/>
                    <a:pt x="2022" y="254"/>
                    <a:pt x="1772" y="20"/>
                  </a:cubicBezTo>
                  <a:cubicBezTo>
                    <a:pt x="1757" y="7"/>
                    <a:pt x="1739" y="1"/>
                    <a:pt x="172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6138037" y="1851187"/>
              <a:ext cx="46633" cy="158551"/>
            </a:xfrm>
            <a:custGeom>
              <a:avLst/>
              <a:gdLst/>
              <a:ahLst/>
              <a:cxnLst/>
              <a:rect l="l" t="t" r="r" b="b"/>
              <a:pathLst>
                <a:path w="1455" h="4947" extrusionOk="0">
                  <a:moveTo>
                    <a:pt x="1304" y="1"/>
                  </a:moveTo>
                  <a:lnTo>
                    <a:pt x="1" y="151"/>
                  </a:lnTo>
                  <a:lnTo>
                    <a:pt x="201" y="4946"/>
                  </a:lnTo>
                  <a:lnTo>
                    <a:pt x="1455" y="4779"/>
                  </a:lnTo>
                  <a:cubicBezTo>
                    <a:pt x="1455" y="4395"/>
                    <a:pt x="1354" y="168"/>
                    <a:pt x="1304"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6086629" y="1940799"/>
              <a:ext cx="159096" cy="211370"/>
            </a:xfrm>
            <a:custGeom>
              <a:avLst/>
              <a:gdLst/>
              <a:ahLst/>
              <a:cxnLst/>
              <a:rect l="l" t="t" r="r" b="b"/>
              <a:pathLst>
                <a:path w="4964" h="6595" extrusionOk="0">
                  <a:moveTo>
                    <a:pt x="3032" y="0"/>
                  </a:moveTo>
                  <a:cubicBezTo>
                    <a:pt x="2348" y="0"/>
                    <a:pt x="1545" y="958"/>
                    <a:pt x="1271" y="1415"/>
                  </a:cubicBezTo>
                  <a:cubicBezTo>
                    <a:pt x="1104" y="1666"/>
                    <a:pt x="1020" y="1966"/>
                    <a:pt x="1020" y="2267"/>
                  </a:cubicBezTo>
                  <a:cubicBezTo>
                    <a:pt x="1037" y="3203"/>
                    <a:pt x="686" y="4105"/>
                    <a:pt x="51" y="4807"/>
                  </a:cubicBezTo>
                  <a:lnTo>
                    <a:pt x="1" y="4857"/>
                  </a:lnTo>
                  <a:lnTo>
                    <a:pt x="1204" y="6595"/>
                  </a:lnTo>
                  <a:cubicBezTo>
                    <a:pt x="1889" y="6311"/>
                    <a:pt x="2524" y="5910"/>
                    <a:pt x="3042" y="5375"/>
                  </a:cubicBezTo>
                  <a:cubicBezTo>
                    <a:pt x="3710" y="4657"/>
                    <a:pt x="4278" y="3637"/>
                    <a:pt x="4228" y="3203"/>
                  </a:cubicBezTo>
                  <a:cubicBezTo>
                    <a:pt x="4429" y="3119"/>
                    <a:pt x="4612" y="3002"/>
                    <a:pt x="4780" y="2869"/>
                  </a:cubicBezTo>
                  <a:cubicBezTo>
                    <a:pt x="4963" y="2702"/>
                    <a:pt x="4930" y="1649"/>
                    <a:pt x="4880" y="1432"/>
                  </a:cubicBezTo>
                  <a:cubicBezTo>
                    <a:pt x="4863" y="1332"/>
                    <a:pt x="4729" y="1231"/>
                    <a:pt x="4579" y="1131"/>
                  </a:cubicBezTo>
                  <a:cubicBezTo>
                    <a:pt x="4445" y="1047"/>
                    <a:pt x="4295" y="964"/>
                    <a:pt x="4145" y="897"/>
                  </a:cubicBezTo>
                  <a:cubicBezTo>
                    <a:pt x="4211" y="780"/>
                    <a:pt x="4195" y="646"/>
                    <a:pt x="4095" y="546"/>
                  </a:cubicBezTo>
                  <a:cubicBezTo>
                    <a:pt x="4095" y="546"/>
                    <a:pt x="4078" y="546"/>
                    <a:pt x="4078" y="530"/>
                  </a:cubicBezTo>
                  <a:cubicBezTo>
                    <a:pt x="3927" y="463"/>
                    <a:pt x="3777" y="429"/>
                    <a:pt x="3627" y="413"/>
                  </a:cubicBezTo>
                  <a:cubicBezTo>
                    <a:pt x="3593" y="296"/>
                    <a:pt x="3510" y="179"/>
                    <a:pt x="3409" y="112"/>
                  </a:cubicBezTo>
                  <a:cubicBezTo>
                    <a:pt x="3343" y="78"/>
                    <a:pt x="3293" y="45"/>
                    <a:pt x="3226" y="28"/>
                  </a:cubicBezTo>
                  <a:cubicBezTo>
                    <a:pt x="3163" y="9"/>
                    <a:pt x="3098" y="0"/>
                    <a:pt x="3032"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6155729" y="1946536"/>
              <a:ext cx="47146" cy="51953"/>
            </a:xfrm>
            <a:custGeom>
              <a:avLst/>
              <a:gdLst/>
              <a:ahLst/>
              <a:cxnLst/>
              <a:rect l="l" t="t" r="r" b="b"/>
              <a:pathLst>
                <a:path w="1471" h="1621" extrusionOk="0">
                  <a:moveTo>
                    <a:pt x="1173" y="1"/>
                  </a:moveTo>
                  <a:cubicBezTo>
                    <a:pt x="1127" y="1"/>
                    <a:pt x="1080" y="11"/>
                    <a:pt x="1036" y="33"/>
                  </a:cubicBezTo>
                  <a:cubicBezTo>
                    <a:pt x="752" y="133"/>
                    <a:pt x="502" y="284"/>
                    <a:pt x="284" y="501"/>
                  </a:cubicBezTo>
                  <a:cubicBezTo>
                    <a:pt x="34" y="835"/>
                    <a:pt x="0" y="1587"/>
                    <a:pt x="0" y="1604"/>
                  </a:cubicBezTo>
                  <a:lnTo>
                    <a:pt x="0" y="1620"/>
                  </a:lnTo>
                  <a:cubicBezTo>
                    <a:pt x="17" y="1587"/>
                    <a:pt x="301" y="902"/>
                    <a:pt x="619" y="601"/>
                  </a:cubicBezTo>
                  <a:cubicBezTo>
                    <a:pt x="869" y="401"/>
                    <a:pt x="1170" y="284"/>
                    <a:pt x="1471" y="234"/>
                  </a:cubicBezTo>
                  <a:cubicBezTo>
                    <a:pt x="1434" y="85"/>
                    <a:pt x="1305" y="1"/>
                    <a:pt x="1173"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6189445" y="1957753"/>
              <a:ext cx="32178" cy="37531"/>
            </a:xfrm>
            <a:custGeom>
              <a:avLst/>
              <a:gdLst/>
              <a:ahLst/>
              <a:cxnLst/>
              <a:rect l="l" t="t" r="r" b="b"/>
              <a:pathLst>
                <a:path w="1004" h="1171" extrusionOk="0">
                  <a:moveTo>
                    <a:pt x="870" y="1"/>
                  </a:moveTo>
                  <a:cubicBezTo>
                    <a:pt x="452" y="285"/>
                    <a:pt x="151" y="702"/>
                    <a:pt x="1" y="1170"/>
                  </a:cubicBezTo>
                  <a:cubicBezTo>
                    <a:pt x="268" y="853"/>
                    <a:pt x="586" y="585"/>
                    <a:pt x="937" y="368"/>
                  </a:cubicBezTo>
                  <a:cubicBezTo>
                    <a:pt x="1003" y="251"/>
                    <a:pt x="987" y="117"/>
                    <a:pt x="887" y="17"/>
                  </a:cubicBezTo>
                  <a:cubicBezTo>
                    <a:pt x="887" y="17"/>
                    <a:pt x="870" y="17"/>
                    <a:pt x="87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6218387" y="1977047"/>
              <a:ext cx="27339" cy="66408"/>
            </a:xfrm>
            <a:custGeom>
              <a:avLst/>
              <a:gdLst/>
              <a:ahLst/>
              <a:cxnLst/>
              <a:rect l="l" t="t" r="r" b="b"/>
              <a:pathLst>
                <a:path w="853" h="2072" extrusionOk="0">
                  <a:moveTo>
                    <a:pt x="468" y="0"/>
                  </a:moveTo>
                  <a:cubicBezTo>
                    <a:pt x="468" y="0"/>
                    <a:pt x="468" y="0"/>
                    <a:pt x="468" y="17"/>
                  </a:cubicBezTo>
                  <a:cubicBezTo>
                    <a:pt x="134" y="602"/>
                    <a:pt x="0" y="1270"/>
                    <a:pt x="100" y="1938"/>
                  </a:cubicBezTo>
                  <a:lnTo>
                    <a:pt x="117" y="2072"/>
                  </a:lnTo>
                  <a:cubicBezTo>
                    <a:pt x="318" y="1988"/>
                    <a:pt x="501" y="1871"/>
                    <a:pt x="669" y="1738"/>
                  </a:cubicBezTo>
                  <a:cubicBezTo>
                    <a:pt x="852" y="1571"/>
                    <a:pt x="819" y="518"/>
                    <a:pt x="769" y="301"/>
                  </a:cubicBezTo>
                  <a:cubicBezTo>
                    <a:pt x="752" y="201"/>
                    <a:pt x="618" y="100"/>
                    <a:pt x="468" y="0"/>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6138037" y="1822278"/>
              <a:ext cx="41825" cy="40223"/>
            </a:xfrm>
            <a:custGeom>
              <a:avLst/>
              <a:gdLst/>
              <a:ahLst/>
              <a:cxnLst/>
              <a:rect l="l" t="t" r="r" b="b"/>
              <a:pathLst>
                <a:path w="1305" h="1255" extrusionOk="0">
                  <a:moveTo>
                    <a:pt x="569" y="0"/>
                  </a:moveTo>
                  <a:lnTo>
                    <a:pt x="1" y="1053"/>
                  </a:lnTo>
                  <a:cubicBezTo>
                    <a:pt x="201" y="1170"/>
                    <a:pt x="419" y="1237"/>
                    <a:pt x="653" y="1253"/>
                  </a:cubicBezTo>
                  <a:cubicBezTo>
                    <a:pt x="668" y="1254"/>
                    <a:pt x="683" y="1255"/>
                    <a:pt x="697" y="1255"/>
                  </a:cubicBezTo>
                  <a:cubicBezTo>
                    <a:pt x="948" y="1255"/>
                    <a:pt x="1178" y="1123"/>
                    <a:pt x="1304" y="903"/>
                  </a:cubicBezTo>
                  <a:lnTo>
                    <a:pt x="569" y="0"/>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149832" y="1728019"/>
              <a:ext cx="10737" cy="104739"/>
            </a:xfrm>
            <a:custGeom>
              <a:avLst/>
              <a:gdLst/>
              <a:ahLst/>
              <a:cxnLst/>
              <a:rect l="l" t="t" r="r" b="b"/>
              <a:pathLst>
                <a:path w="335" h="3268" extrusionOk="0">
                  <a:moveTo>
                    <a:pt x="101" y="1"/>
                  </a:moveTo>
                  <a:cubicBezTo>
                    <a:pt x="17" y="686"/>
                    <a:pt x="1" y="1371"/>
                    <a:pt x="51" y="2056"/>
                  </a:cubicBezTo>
                  <a:lnTo>
                    <a:pt x="118" y="3175"/>
                  </a:lnTo>
                  <a:cubicBezTo>
                    <a:pt x="118" y="3238"/>
                    <a:pt x="165" y="3267"/>
                    <a:pt x="216" y="3267"/>
                  </a:cubicBezTo>
                  <a:cubicBezTo>
                    <a:pt x="273" y="3267"/>
                    <a:pt x="335" y="3229"/>
                    <a:pt x="335" y="3158"/>
                  </a:cubicBezTo>
                  <a:lnTo>
                    <a:pt x="101" y="1"/>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5542035" y="2055762"/>
              <a:ext cx="621738" cy="437515"/>
            </a:xfrm>
            <a:custGeom>
              <a:avLst/>
              <a:gdLst/>
              <a:ahLst/>
              <a:cxnLst/>
              <a:rect l="l" t="t" r="r" b="b"/>
              <a:pathLst>
                <a:path w="19399" h="13651" extrusionOk="0">
                  <a:moveTo>
                    <a:pt x="18179" y="0"/>
                  </a:moveTo>
                  <a:cubicBezTo>
                    <a:pt x="18179" y="0"/>
                    <a:pt x="8204" y="5464"/>
                    <a:pt x="5080" y="7151"/>
                  </a:cubicBezTo>
                  <a:cubicBezTo>
                    <a:pt x="1939" y="8822"/>
                    <a:pt x="0" y="12197"/>
                    <a:pt x="4228" y="13534"/>
                  </a:cubicBezTo>
                  <a:cubicBezTo>
                    <a:pt x="4477" y="13613"/>
                    <a:pt x="4743" y="13650"/>
                    <a:pt x="5025" y="13650"/>
                  </a:cubicBezTo>
                  <a:cubicBezTo>
                    <a:pt x="9938" y="13650"/>
                    <a:pt x="19399" y="2306"/>
                    <a:pt x="19399" y="2306"/>
                  </a:cubicBezTo>
                  <a:lnTo>
                    <a:pt x="18179"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5247496" y="1992592"/>
              <a:ext cx="491647" cy="500172"/>
            </a:xfrm>
            <a:custGeom>
              <a:avLst/>
              <a:gdLst/>
              <a:ahLst/>
              <a:cxnLst/>
              <a:rect l="l" t="t" r="r" b="b"/>
              <a:pathLst>
                <a:path w="15340" h="15606" extrusionOk="0">
                  <a:moveTo>
                    <a:pt x="3604" y="0"/>
                  </a:moveTo>
                  <a:cubicBezTo>
                    <a:pt x="3475" y="0"/>
                    <a:pt x="3365" y="22"/>
                    <a:pt x="3275" y="66"/>
                  </a:cubicBezTo>
                  <a:cubicBezTo>
                    <a:pt x="1137" y="1119"/>
                    <a:pt x="1" y="4110"/>
                    <a:pt x="1638" y="6867"/>
                  </a:cubicBezTo>
                  <a:cubicBezTo>
                    <a:pt x="3275" y="9624"/>
                    <a:pt x="7887" y="13968"/>
                    <a:pt x="10728" y="15605"/>
                  </a:cubicBezTo>
                  <a:cubicBezTo>
                    <a:pt x="12265" y="13166"/>
                    <a:pt x="15339" y="7819"/>
                    <a:pt x="15339" y="7819"/>
                  </a:cubicBezTo>
                  <a:cubicBezTo>
                    <a:pt x="15339" y="7819"/>
                    <a:pt x="6071" y="0"/>
                    <a:pt x="3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5431719" y="1392936"/>
              <a:ext cx="579464" cy="510653"/>
            </a:xfrm>
            <a:custGeom>
              <a:avLst/>
              <a:gdLst/>
              <a:ahLst/>
              <a:cxnLst/>
              <a:rect l="l" t="t" r="r" b="b"/>
              <a:pathLst>
                <a:path w="18080" h="15933" extrusionOk="0">
                  <a:moveTo>
                    <a:pt x="12671" y="0"/>
                  </a:moveTo>
                  <a:cubicBezTo>
                    <a:pt x="12332" y="0"/>
                    <a:pt x="11980" y="72"/>
                    <a:pt x="11630" y="230"/>
                  </a:cubicBezTo>
                  <a:cubicBezTo>
                    <a:pt x="11195" y="430"/>
                    <a:pt x="11028" y="798"/>
                    <a:pt x="10660" y="1099"/>
                  </a:cubicBezTo>
                  <a:cubicBezTo>
                    <a:pt x="10106" y="602"/>
                    <a:pt x="9391" y="337"/>
                    <a:pt x="8660" y="337"/>
                  </a:cubicBezTo>
                  <a:cubicBezTo>
                    <a:pt x="8334" y="337"/>
                    <a:pt x="8005" y="389"/>
                    <a:pt x="7686" y="497"/>
                  </a:cubicBezTo>
                  <a:cubicBezTo>
                    <a:pt x="6667" y="848"/>
                    <a:pt x="5915" y="1734"/>
                    <a:pt x="5731" y="2803"/>
                  </a:cubicBezTo>
                  <a:cubicBezTo>
                    <a:pt x="5371" y="2424"/>
                    <a:pt x="4845" y="2233"/>
                    <a:pt x="4314" y="2233"/>
                  </a:cubicBezTo>
                  <a:cubicBezTo>
                    <a:pt x="3908" y="2233"/>
                    <a:pt x="3498" y="2345"/>
                    <a:pt x="3158" y="2569"/>
                  </a:cubicBezTo>
                  <a:cubicBezTo>
                    <a:pt x="2373" y="3121"/>
                    <a:pt x="1955" y="4073"/>
                    <a:pt x="2072" y="5042"/>
                  </a:cubicBezTo>
                  <a:cubicBezTo>
                    <a:pt x="1253" y="5142"/>
                    <a:pt x="552" y="5744"/>
                    <a:pt x="351" y="6562"/>
                  </a:cubicBezTo>
                  <a:cubicBezTo>
                    <a:pt x="201" y="7398"/>
                    <a:pt x="568" y="8250"/>
                    <a:pt x="1270" y="8718"/>
                  </a:cubicBezTo>
                  <a:cubicBezTo>
                    <a:pt x="518" y="9269"/>
                    <a:pt x="0" y="10656"/>
                    <a:pt x="568" y="11525"/>
                  </a:cubicBezTo>
                  <a:cubicBezTo>
                    <a:pt x="1061" y="12287"/>
                    <a:pt x="2288" y="12608"/>
                    <a:pt x="3211" y="12608"/>
                  </a:cubicBezTo>
                  <a:cubicBezTo>
                    <a:pt x="3321" y="12608"/>
                    <a:pt x="3426" y="12603"/>
                    <a:pt x="3526" y="12594"/>
                  </a:cubicBezTo>
                  <a:lnTo>
                    <a:pt x="3526" y="12594"/>
                  </a:lnTo>
                  <a:cubicBezTo>
                    <a:pt x="3292" y="13563"/>
                    <a:pt x="4061" y="14365"/>
                    <a:pt x="4980" y="14532"/>
                  </a:cubicBezTo>
                  <a:cubicBezTo>
                    <a:pt x="5095" y="14553"/>
                    <a:pt x="5212" y="14563"/>
                    <a:pt x="5328" y="14563"/>
                  </a:cubicBezTo>
                  <a:cubicBezTo>
                    <a:pt x="5780" y="14563"/>
                    <a:pt x="6221" y="14411"/>
                    <a:pt x="6567" y="14131"/>
                  </a:cubicBezTo>
                  <a:cubicBezTo>
                    <a:pt x="6634" y="14215"/>
                    <a:pt x="6684" y="14315"/>
                    <a:pt x="6751" y="14399"/>
                  </a:cubicBezTo>
                  <a:cubicBezTo>
                    <a:pt x="7205" y="15061"/>
                    <a:pt x="7795" y="15425"/>
                    <a:pt x="8446" y="15425"/>
                  </a:cubicBezTo>
                  <a:cubicBezTo>
                    <a:pt x="8895" y="15425"/>
                    <a:pt x="9374" y="15252"/>
                    <a:pt x="9858" y="14883"/>
                  </a:cubicBezTo>
                  <a:cubicBezTo>
                    <a:pt x="10176" y="15533"/>
                    <a:pt x="10830" y="15933"/>
                    <a:pt x="11541" y="15933"/>
                  </a:cubicBezTo>
                  <a:cubicBezTo>
                    <a:pt x="11653" y="15933"/>
                    <a:pt x="11766" y="15923"/>
                    <a:pt x="11880" y="15903"/>
                  </a:cubicBezTo>
                  <a:cubicBezTo>
                    <a:pt x="12665" y="15752"/>
                    <a:pt x="13467" y="15234"/>
                    <a:pt x="13501" y="14432"/>
                  </a:cubicBezTo>
                  <a:cubicBezTo>
                    <a:pt x="13761" y="14537"/>
                    <a:pt x="14031" y="14587"/>
                    <a:pt x="14298" y="14587"/>
                  </a:cubicBezTo>
                  <a:cubicBezTo>
                    <a:pt x="15008" y="14587"/>
                    <a:pt x="15695" y="14233"/>
                    <a:pt x="16107" y="13613"/>
                  </a:cubicBezTo>
                  <a:cubicBezTo>
                    <a:pt x="16625" y="12761"/>
                    <a:pt x="16508" y="11542"/>
                    <a:pt x="15740" y="10923"/>
                  </a:cubicBezTo>
                  <a:lnTo>
                    <a:pt x="15740" y="10923"/>
                  </a:lnTo>
                  <a:cubicBezTo>
                    <a:pt x="15777" y="10925"/>
                    <a:pt x="15814" y="10926"/>
                    <a:pt x="15851" y="10926"/>
                  </a:cubicBezTo>
                  <a:cubicBezTo>
                    <a:pt x="16744" y="10926"/>
                    <a:pt x="17556" y="10353"/>
                    <a:pt x="17828" y="9486"/>
                  </a:cubicBezTo>
                  <a:cubicBezTo>
                    <a:pt x="18079" y="8601"/>
                    <a:pt x="17661" y="7364"/>
                    <a:pt x="16843" y="6947"/>
                  </a:cubicBezTo>
                  <a:cubicBezTo>
                    <a:pt x="17528" y="6278"/>
                    <a:pt x="17678" y="5209"/>
                    <a:pt x="17210" y="4374"/>
                  </a:cubicBezTo>
                  <a:cubicBezTo>
                    <a:pt x="16872" y="3749"/>
                    <a:pt x="16220" y="3378"/>
                    <a:pt x="15538" y="3378"/>
                  </a:cubicBezTo>
                  <a:cubicBezTo>
                    <a:pt x="15344" y="3378"/>
                    <a:pt x="15147" y="3408"/>
                    <a:pt x="14955" y="3471"/>
                  </a:cubicBezTo>
                  <a:cubicBezTo>
                    <a:pt x="15690" y="1736"/>
                    <a:pt x="14338" y="0"/>
                    <a:pt x="12671"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550593" y="1541648"/>
              <a:ext cx="348640" cy="581611"/>
            </a:xfrm>
            <a:custGeom>
              <a:avLst/>
              <a:gdLst/>
              <a:ahLst/>
              <a:cxnLst/>
              <a:rect l="l" t="t" r="r" b="b"/>
              <a:pathLst>
                <a:path w="10878" h="18147" extrusionOk="0">
                  <a:moveTo>
                    <a:pt x="9525" y="1"/>
                  </a:moveTo>
                  <a:cubicBezTo>
                    <a:pt x="9458" y="151"/>
                    <a:pt x="9525" y="636"/>
                    <a:pt x="9240" y="1120"/>
                  </a:cubicBezTo>
                  <a:cubicBezTo>
                    <a:pt x="8856" y="1789"/>
                    <a:pt x="6367" y="1555"/>
                    <a:pt x="5498" y="1872"/>
                  </a:cubicBezTo>
                  <a:cubicBezTo>
                    <a:pt x="4462" y="2223"/>
                    <a:pt x="4211" y="2474"/>
                    <a:pt x="3426" y="3159"/>
                  </a:cubicBezTo>
                  <a:cubicBezTo>
                    <a:pt x="3178" y="2197"/>
                    <a:pt x="2753" y="1617"/>
                    <a:pt x="2127" y="1617"/>
                  </a:cubicBezTo>
                  <a:cubicBezTo>
                    <a:pt x="2035" y="1617"/>
                    <a:pt x="1939" y="1629"/>
                    <a:pt x="1839" y="1655"/>
                  </a:cubicBezTo>
                  <a:cubicBezTo>
                    <a:pt x="986" y="1856"/>
                    <a:pt x="1421" y="4312"/>
                    <a:pt x="1939" y="4579"/>
                  </a:cubicBezTo>
                  <a:cubicBezTo>
                    <a:pt x="2190" y="4705"/>
                    <a:pt x="2390" y="4738"/>
                    <a:pt x="2531" y="4738"/>
                  </a:cubicBezTo>
                  <a:cubicBezTo>
                    <a:pt x="2690" y="4738"/>
                    <a:pt x="2774" y="4696"/>
                    <a:pt x="2774" y="4696"/>
                  </a:cubicBezTo>
                  <a:lnTo>
                    <a:pt x="2774" y="4696"/>
                  </a:lnTo>
                  <a:cubicBezTo>
                    <a:pt x="2774" y="4696"/>
                    <a:pt x="3092" y="8823"/>
                    <a:pt x="2707" y="9959"/>
                  </a:cubicBezTo>
                  <a:cubicBezTo>
                    <a:pt x="2323" y="11079"/>
                    <a:pt x="1187" y="11697"/>
                    <a:pt x="1" y="12081"/>
                  </a:cubicBezTo>
                  <a:cubicBezTo>
                    <a:pt x="1037" y="14003"/>
                    <a:pt x="4512" y="17512"/>
                    <a:pt x="6083" y="18146"/>
                  </a:cubicBezTo>
                  <a:cubicBezTo>
                    <a:pt x="7235" y="17862"/>
                    <a:pt x="8455" y="12148"/>
                    <a:pt x="8455" y="12148"/>
                  </a:cubicBezTo>
                  <a:cubicBezTo>
                    <a:pt x="8455" y="12148"/>
                    <a:pt x="7369" y="11964"/>
                    <a:pt x="6985" y="11547"/>
                  </a:cubicBezTo>
                  <a:cubicBezTo>
                    <a:pt x="6417" y="10928"/>
                    <a:pt x="6567" y="10143"/>
                    <a:pt x="6601" y="9842"/>
                  </a:cubicBezTo>
                  <a:cubicBezTo>
                    <a:pt x="6617" y="9580"/>
                    <a:pt x="6505" y="7936"/>
                    <a:pt x="7210" y="7936"/>
                  </a:cubicBezTo>
                  <a:cubicBezTo>
                    <a:pt x="7224" y="7936"/>
                    <a:pt x="7238" y="7936"/>
                    <a:pt x="7252" y="7938"/>
                  </a:cubicBezTo>
                  <a:cubicBezTo>
                    <a:pt x="7352" y="7938"/>
                    <a:pt x="7453" y="7954"/>
                    <a:pt x="7553" y="7971"/>
                  </a:cubicBezTo>
                  <a:cubicBezTo>
                    <a:pt x="7932" y="8043"/>
                    <a:pt x="8282" y="8079"/>
                    <a:pt x="8591" y="8079"/>
                  </a:cubicBezTo>
                  <a:cubicBezTo>
                    <a:pt x="9140" y="8079"/>
                    <a:pt x="9563" y="7967"/>
                    <a:pt x="9809" y="7754"/>
                  </a:cubicBezTo>
                  <a:cubicBezTo>
                    <a:pt x="10059" y="7537"/>
                    <a:pt x="10043" y="6584"/>
                    <a:pt x="10193" y="5682"/>
                  </a:cubicBezTo>
                  <a:cubicBezTo>
                    <a:pt x="10310" y="4997"/>
                    <a:pt x="10845" y="4930"/>
                    <a:pt x="10861" y="4696"/>
                  </a:cubicBezTo>
                  <a:cubicBezTo>
                    <a:pt x="10878" y="4128"/>
                    <a:pt x="10043" y="4663"/>
                    <a:pt x="10143" y="2323"/>
                  </a:cubicBezTo>
                  <a:cubicBezTo>
                    <a:pt x="10109" y="1037"/>
                    <a:pt x="9875" y="385"/>
                    <a:pt x="9525" y="1"/>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5550593" y="1668566"/>
              <a:ext cx="271015" cy="454693"/>
            </a:xfrm>
            <a:custGeom>
              <a:avLst/>
              <a:gdLst/>
              <a:ahLst/>
              <a:cxnLst/>
              <a:rect l="l" t="t" r="r" b="b"/>
              <a:pathLst>
                <a:path w="8456" h="14187" extrusionOk="0">
                  <a:moveTo>
                    <a:pt x="3292" y="1"/>
                  </a:moveTo>
                  <a:cubicBezTo>
                    <a:pt x="3175" y="619"/>
                    <a:pt x="2774" y="736"/>
                    <a:pt x="2774" y="736"/>
                  </a:cubicBezTo>
                  <a:cubicBezTo>
                    <a:pt x="2774" y="736"/>
                    <a:pt x="3092" y="4863"/>
                    <a:pt x="2707" y="5999"/>
                  </a:cubicBezTo>
                  <a:cubicBezTo>
                    <a:pt x="2323" y="7119"/>
                    <a:pt x="1187" y="7737"/>
                    <a:pt x="1" y="8121"/>
                  </a:cubicBezTo>
                  <a:cubicBezTo>
                    <a:pt x="1037" y="10043"/>
                    <a:pt x="4512" y="13552"/>
                    <a:pt x="6083" y="14186"/>
                  </a:cubicBezTo>
                  <a:cubicBezTo>
                    <a:pt x="7235" y="13902"/>
                    <a:pt x="8455" y="8188"/>
                    <a:pt x="8455" y="8188"/>
                  </a:cubicBezTo>
                  <a:cubicBezTo>
                    <a:pt x="8455" y="8188"/>
                    <a:pt x="7319" y="8054"/>
                    <a:pt x="6985" y="7587"/>
                  </a:cubicBezTo>
                  <a:cubicBezTo>
                    <a:pt x="6550" y="6985"/>
                    <a:pt x="6567" y="6183"/>
                    <a:pt x="6601" y="5882"/>
                  </a:cubicBezTo>
                  <a:cubicBezTo>
                    <a:pt x="6617" y="5620"/>
                    <a:pt x="6505" y="3976"/>
                    <a:pt x="7210" y="3976"/>
                  </a:cubicBezTo>
                  <a:cubicBezTo>
                    <a:pt x="7224" y="3976"/>
                    <a:pt x="7238" y="3976"/>
                    <a:pt x="7252" y="3978"/>
                  </a:cubicBezTo>
                  <a:cubicBezTo>
                    <a:pt x="6433" y="3827"/>
                    <a:pt x="4245" y="3226"/>
                    <a:pt x="3459" y="770"/>
                  </a:cubicBezTo>
                  <a:cubicBezTo>
                    <a:pt x="3426" y="586"/>
                    <a:pt x="3359" y="352"/>
                    <a:pt x="3292"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5609501" y="1610684"/>
              <a:ext cx="38043" cy="61664"/>
            </a:xfrm>
            <a:custGeom>
              <a:avLst/>
              <a:gdLst/>
              <a:ahLst/>
              <a:cxnLst/>
              <a:rect l="l" t="t" r="r" b="b"/>
              <a:pathLst>
                <a:path w="1187" h="1924" extrusionOk="0">
                  <a:moveTo>
                    <a:pt x="260" y="1"/>
                  </a:moveTo>
                  <a:cubicBezTo>
                    <a:pt x="96" y="1"/>
                    <a:pt x="1" y="103"/>
                    <a:pt x="1" y="103"/>
                  </a:cubicBezTo>
                  <a:cubicBezTo>
                    <a:pt x="7" y="102"/>
                    <a:pt x="13" y="102"/>
                    <a:pt x="19" y="102"/>
                  </a:cubicBezTo>
                  <a:cubicBezTo>
                    <a:pt x="620" y="102"/>
                    <a:pt x="702" y="905"/>
                    <a:pt x="702" y="905"/>
                  </a:cubicBezTo>
                  <a:cubicBezTo>
                    <a:pt x="619" y="921"/>
                    <a:pt x="535" y="938"/>
                    <a:pt x="468" y="955"/>
                  </a:cubicBezTo>
                  <a:cubicBezTo>
                    <a:pt x="101" y="1038"/>
                    <a:pt x="134" y="1924"/>
                    <a:pt x="652" y="1924"/>
                  </a:cubicBezTo>
                  <a:cubicBezTo>
                    <a:pt x="1187" y="1924"/>
                    <a:pt x="1120" y="504"/>
                    <a:pt x="602" y="136"/>
                  </a:cubicBezTo>
                  <a:cubicBezTo>
                    <a:pt x="469" y="33"/>
                    <a:pt x="354" y="1"/>
                    <a:pt x="260" y="1"/>
                  </a:cubicBezTo>
                  <a:close/>
                </a:path>
              </a:pathLst>
            </a:custGeom>
            <a:solidFill>
              <a:srgbClr val="F3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825325" y="1632157"/>
              <a:ext cx="27851" cy="27339"/>
            </a:xfrm>
            <a:custGeom>
              <a:avLst/>
              <a:gdLst/>
              <a:ahLst/>
              <a:cxnLst/>
              <a:rect l="l" t="t" r="r" b="b"/>
              <a:pathLst>
                <a:path w="869" h="853" extrusionOk="0">
                  <a:moveTo>
                    <a:pt x="435" y="1"/>
                  </a:moveTo>
                  <a:cubicBezTo>
                    <a:pt x="368" y="1"/>
                    <a:pt x="301" y="17"/>
                    <a:pt x="234" y="51"/>
                  </a:cubicBezTo>
                  <a:cubicBezTo>
                    <a:pt x="201" y="68"/>
                    <a:pt x="167" y="101"/>
                    <a:pt x="134" y="118"/>
                  </a:cubicBezTo>
                  <a:cubicBezTo>
                    <a:pt x="84" y="168"/>
                    <a:pt x="50" y="235"/>
                    <a:pt x="17" y="318"/>
                  </a:cubicBezTo>
                  <a:cubicBezTo>
                    <a:pt x="17" y="352"/>
                    <a:pt x="17" y="385"/>
                    <a:pt x="0" y="418"/>
                  </a:cubicBezTo>
                  <a:cubicBezTo>
                    <a:pt x="17" y="535"/>
                    <a:pt x="50" y="636"/>
                    <a:pt x="117" y="719"/>
                  </a:cubicBezTo>
                  <a:cubicBezTo>
                    <a:pt x="201" y="803"/>
                    <a:pt x="318" y="853"/>
                    <a:pt x="418" y="853"/>
                  </a:cubicBezTo>
                  <a:cubicBezTo>
                    <a:pt x="501" y="853"/>
                    <a:pt x="568" y="836"/>
                    <a:pt x="635" y="803"/>
                  </a:cubicBezTo>
                  <a:cubicBezTo>
                    <a:pt x="668" y="786"/>
                    <a:pt x="702" y="753"/>
                    <a:pt x="735" y="736"/>
                  </a:cubicBezTo>
                  <a:cubicBezTo>
                    <a:pt x="785" y="686"/>
                    <a:pt x="819" y="619"/>
                    <a:pt x="852" y="552"/>
                  </a:cubicBezTo>
                  <a:cubicBezTo>
                    <a:pt x="852" y="502"/>
                    <a:pt x="852" y="469"/>
                    <a:pt x="852" y="435"/>
                  </a:cubicBezTo>
                  <a:cubicBezTo>
                    <a:pt x="869" y="385"/>
                    <a:pt x="852" y="335"/>
                    <a:pt x="836" y="285"/>
                  </a:cubicBezTo>
                  <a:cubicBezTo>
                    <a:pt x="769" y="118"/>
                    <a:pt x="618" y="1"/>
                    <a:pt x="43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5807121" y="1718372"/>
              <a:ext cx="56248" cy="26537"/>
            </a:xfrm>
            <a:custGeom>
              <a:avLst/>
              <a:gdLst/>
              <a:ahLst/>
              <a:cxnLst/>
              <a:rect l="l" t="t" r="r" b="b"/>
              <a:pathLst>
                <a:path w="1755" h="828" extrusionOk="0">
                  <a:moveTo>
                    <a:pt x="0" y="1"/>
                  </a:moveTo>
                  <a:lnTo>
                    <a:pt x="0" y="1"/>
                  </a:lnTo>
                  <a:cubicBezTo>
                    <a:pt x="50" y="419"/>
                    <a:pt x="368" y="753"/>
                    <a:pt x="785" y="820"/>
                  </a:cubicBezTo>
                  <a:cubicBezTo>
                    <a:pt x="822" y="825"/>
                    <a:pt x="858" y="827"/>
                    <a:pt x="894" y="827"/>
                  </a:cubicBezTo>
                  <a:cubicBezTo>
                    <a:pt x="1404" y="827"/>
                    <a:pt x="1754" y="302"/>
                    <a:pt x="1754" y="302"/>
                  </a:cubicBezTo>
                  <a:cubicBezTo>
                    <a:pt x="1754" y="302"/>
                    <a:pt x="1370" y="285"/>
                    <a:pt x="852" y="218"/>
                  </a:cubicBezTo>
                  <a:cubicBezTo>
                    <a:pt x="568" y="185"/>
                    <a:pt x="284" y="10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5811928" y="1604851"/>
              <a:ext cx="43941" cy="21441"/>
            </a:xfrm>
            <a:custGeom>
              <a:avLst/>
              <a:gdLst/>
              <a:ahLst/>
              <a:cxnLst/>
              <a:rect l="l" t="t" r="r" b="b"/>
              <a:pathLst>
                <a:path w="1371" h="669" extrusionOk="0">
                  <a:moveTo>
                    <a:pt x="685" y="1"/>
                  </a:moveTo>
                  <a:cubicBezTo>
                    <a:pt x="218" y="17"/>
                    <a:pt x="0" y="669"/>
                    <a:pt x="0" y="669"/>
                  </a:cubicBezTo>
                  <a:cubicBezTo>
                    <a:pt x="218" y="535"/>
                    <a:pt x="452" y="452"/>
                    <a:pt x="685" y="385"/>
                  </a:cubicBezTo>
                  <a:cubicBezTo>
                    <a:pt x="763" y="374"/>
                    <a:pt x="841" y="368"/>
                    <a:pt x="919" y="368"/>
                  </a:cubicBezTo>
                  <a:cubicBezTo>
                    <a:pt x="1073" y="368"/>
                    <a:pt x="1226" y="390"/>
                    <a:pt x="1371" y="435"/>
                  </a:cubicBezTo>
                  <a:cubicBezTo>
                    <a:pt x="1371" y="435"/>
                    <a:pt x="1053" y="1"/>
                    <a:pt x="685"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11A8BF10-C03A-48A3-A705-884D9B74A640}"/>
                  </a:ext>
                </a:extLst>
              </p:cNvPr>
              <p:cNvGraphicFramePr>
                <a:graphicFrameLocks noChangeAspect="1"/>
              </p:cNvGraphicFramePr>
              <p:nvPr>
                <p:extLst>
                  <p:ext uri="{D42A27DB-BD31-4B8C-83A1-F6EECF244321}">
                    <p14:modId xmlns:p14="http://schemas.microsoft.com/office/powerpoint/2010/main" val="1990709191"/>
                  </p:ext>
                </p:extLst>
              </p:nvPr>
            </p:nvGraphicFramePr>
            <p:xfrm>
              <a:off x="7723963" y="102393"/>
              <a:ext cx="1368910" cy="765662"/>
            </p:xfrm>
            <a:graphic>
              <a:graphicData uri="http://schemas.microsoft.com/office/powerpoint/2016/slidezoom">
                <pslz:sldZm>
                  <pslz:sldZmObj sldId="267" cId="0">
                    <pslz:zmPr id="{71537026-3BEF-494D-BC29-2045F9A92165}" returnToParent="0" imageType="cover" transitionDur="1000">
                      <p166:blipFill xmlns:p166="http://schemas.microsoft.com/office/powerpoint/2016/6/main">
                        <a:blip r:embed="rId3"/>
                        <a:stretch>
                          <a:fillRect/>
                        </a:stretch>
                      </p166:blipFill>
                      <p166:spPr xmlns:p166="http://schemas.microsoft.com/office/powerpoint/2016/6/main">
                        <a:xfrm>
                          <a:off x="0" y="0"/>
                          <a:ext cx="1368910" cy="765662"/>
                        </a:xfrm>
                        <a:prstGeom prst="rect">
                          <a:avLst/>
                        </a:prstGeom>
                        <a:ln w="3175">
                          <a:no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11A8BF10-C03A-48A3-A705-884D9B74A640}"/>
                  </a:ext>
                </a:extLst>
              </p:cNvPr>
              <p:cNvPicPr>
                <a:picLocks noGrp="1" noRot="1" noChangeAspect="1" noMove="1" noResize="1" noEditPoints="1" noAdjustHandles="1" noChangeArrowheads="1" noChangeShapeType="1"/>
              </p:cNvPicPr>
              <p:nvPr/>
            </p:nvPicPr>
            <p:blipFill>
              <a:blip r:embed="rId5"/>
              <a:stretch>
                <a:fillRect/>
              </a:stretch>
            </p:blipFill>
            <p:spPr>
              <a:xfrm>
                <a:off x="7723963" y="102393"/>
                <a:ext cx="1368910" cy="765662"/>
              </a:xfrm>
              <a:prstGeom prst="rect">
                <a:avLst/>
              </a:prstGeom>
              <a:ln w="3175">
                <a:no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32" name="Google Shape;1325;p52">
            <a:extLst>
              <a:ext uri="{FF2B5EF4-FFF2-40B4-BE49-F238E27FC236}">
                <a16:creationId xmlns:a16="http://schemas.microsoft.com/office/drawing/2014/main" id="{3C3ABC46-EC61-436B-95A9-51D19E900D4A}"/>
              </a:ext>
            </a:extLst>
          </p:cNvPr>
          <p:cNvSpPr txBox="1">
            <a:spLocks noGrp="1"/>
          </p:cNvSpPr>
          <p:nvPr>
            <p:ph type="title"/>
          </p:nvPr>
        </p:nvSpPr>
        <p:spPr>
          <a:xfrm>
            <a:off x="530160" y="330787"/>
            <a:ext cx="7704000" cy="320400"/>
          </a:xfrm>
          <a:prstGeom prst="rect">
            <a:avLst/>
          </a:prstGeom>
        </p:spPr>
        <p:txBody>
          <a:bodyPr spcFirstLastPara="1" wrap="square" lIns="91425" tIns="91425" rIns="91425" bIns="91425" anchor="ctr" anchorCtr="0">
            <a:noAutofit/>
          </a:bodyPr>
          <a:lstStyle/>
          <a:p>
            <a:pPr lvl="0" algn="l"/>
            <a:r>
              <a:rPr lang="en-US" sz="4400" b="1" dirty="0"/>
              <a:t>Medical School Life</a:t>
            </a:r>
            <a:endParaRPr sz="4400" b="1" dirty="0"/>
          </a:p>
        </p:txBody>
      </p:sp>
      <p:sp>
        <p:nvSpPr>
          <p:cNvPr id="830" name="Google Shape;830;p46"/>
          <p:cNvSpPr txBox="1">
            <a:spLocks noGrp="1"/>
          </p:cNvSpPr>
          <p:nvPr>
            <p:ph type="body" idx="1"/>
          </p:nvPr>
        </p:nvSpPr>
        <p:spPr>
          <a:xfrm>
            <a:off x="530160" y="805328"/>
            <a:ext cx="5767978" cy="4338171"/>
          </a:xfrm>
          <a:prstGeom prst="rect">
            <a:avLst/>
          </a:prstGeom>
        </p:spPr>
        <p:txBody>
          <a:bodyPr spcFirstLastPara="1" wrap="square" lIns="91425" tIns="91425" rIns="91425" bIns="91425" anchor="t" anchorCtr="0">
            <a:noAutofit/>
          </a:bodyPr>
          <a:lstStyle/>
          <a:p>
            <a:pPr marL="342900" algn="l"/>
            <a:r>
              <a:rPr lang="en-US" sz="2400" dirty="0"/>
              <a:t>First 2 years: laboratories and classrooms</a:t>
            </a:r>
          </a:p>
          <a:p>
            <a:pPr marL="342900" algn="l"/>
            <a:r>
              <a:rPr lang="en-US" sz="2400" dirty="0"/>
              <a:t>Courses: anatomy, biochemistry, pharmacology, psychology, medical ethics, and medicine laws </a:t>
            </a:r>
          </a:p>
          <a:p>
            <a:pPr marL="342900" algn="l"/>
            <a:r>
              <a:rPr lang="en-US" sz="2400" dirty="0"/>
              <a:t>Practical skills: take medical histories, examine patients, and diagnose illnesses</a:t>
            </a:r>
          </a:p>
          <a:p>
            <a:pPr marL="342900" algn="l"/>
            <a:r>
              <a:rPr lang="en-US" sz="2400" dirty="0"/>
              <a:t>Last 2 years: work with patients under supervision in hospitals and clinics. </a:t>
            </a:r>
          </a:p>
        </p:txBody>
      </p:sp>
      <p:grpSp>
        <p:nvGrpSpPr>
          <p:cNvPr id="831" name="Google Shape;831;p46"/>
          <p:cNvGrpSpPr/>
          <p:nvPr/>
        </p:nvGrpSpPr>
        <p:grpSpPr>
          <a:xfrm>
            <a:off x="6559896" y="501193"/>
            <a:ext cx="1484973" cy="4332819"/>
            <a:chOff x="2908125" y="238100"/>
            <a:chExt cx="1790850" cy="5225300"/>
          </a:xfrm>
        </p:grpSpPr>
        <p:sp>
          <p:nvSpPr>
            <p:cNvPr id="832" name="Google Shape;832;p46"/>
            <p:cNvSpPr/>
            <p:nvPr/>
          </p:nvSpPr>
          <p:spPr>
            <a:xfrm>
              <a:off x="3192700" y="5133000"/>
              <a:ext cx="744050" cy="330400"/>
            </a:xfrm>
            <a:custGeom>
              <a:avLst/>
              <a:gdLst/>
              <a:ahLst/>
              <a:cxnLst/>
              <a:rect l="l" t="t" r="r" b="b"/>
              <a:pathLst>
                <a:path w="29762" h="13216" extrusionOk="0">
                  <a:moveTo>
                    <a:pt x="17698" y="1"/>
                  </a:moveTo>
                  <a:cubicBezTo>
                    <a:pt x="17698" y="1"/>
                    <a:pt x="17979" y="3123"/>
                    <a:pt x="12299" y="5986"/>
                  </a:cubicBezTo>
                  <a:cubicBezTo>
                    <a:pt x="10398" y="6925"/>
                    <a:pt x="8403" y="7653"/>
                    <a:pt x="6361" y="8169"/>
                  </a:cubicBezTo>
                  <a:cubicBezTo>
                    <a:pt x="1550" y="9460"/>
                    <a:pt x="1" y="13215"/>
                    <a:pt x="1" y="13215"/>
                  </a:cubicBezTo>
                  <a:lnTo>
                    <a:pt x="29762" y="11901"/>
                  </a:lnTo>
                  <a:lnTo>
                    <a:pt x="29738" y="6315"/>
                  </a:lnTo>
                  <a:lnTo>
                    <a:pt x="29691" y="400"/>
                  </a:lnTo>
                  <a:lnTo>
                    <a:pt x="17698" y="1"/>
                  </a:lnTo>
                  <a:close/>
                </a:path>
              </a:pathLst>
            </a:custGeom>
            <a:solidFill>
              <a:srgbClr val="F3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6"/>
            <p:cNvSpPr/>
            <p:nvPr/>
          </p:nvSpPr>
          <p:spPr>
            <a:xfrm>
              <a:off x="3192700" y="5282650"/>
              <a:ext cx="744050" cy="180750"/>
            </a:xfrm>
            <a:custGeom>
              <a:avLst/>
              <a:gdLst/>
              <a:ahLst/>
              <a:cxnLst/>
              <a:rect l="l" t="t" r="r" b="b"/>
              <a:pathLst>
                <a:path w="29762" h="7230" extrusionOk="0">
                  <a:moveTo>
                    <a:pt x="12299" y="0"/>
                  </a:moveTo>
                  <a:cubicBezTo>
                    <a:pt x="10398" y="939"/>
                    <a:pt x="8403" y="1667"/>
                    <a:pt x="6361" y="2183"/>
                  </a:cubicBezTo>
                  <a:cubicBezTo>
                    <a:pt x="1550" y="3474"/>
                    <a:pt x="1" y="7229"/>
                    <a:pt x="1" y="7229"/>
                  </a:cubicBezTo>
                  <a:lnTo>
                    <a:pt x="29762" y="5915"/>
                  </a:lnTo>
                  <a:lnTo>
                    <a:pt x="29738" y="329"/>
                  </a:lnTo>
                  <a:cubicBezTo>
                    <a:pt x="27039" y="1268"/>
                    <a:pt x="22932" y="3309"/>
                    <a:pt x="15890" y="4248"/>
                  </a:cubicBezTo>
                  <a:cubicBezTo>
                    <a:pt x="15092" y="2723"/>
                    <a:pt x="13661" y="1221"/>
                    <a:pt x="12299" y="0"/>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6"/>
            <p:cNvSpPr/>
            <p:nvPr/>
          </p:nvSpPr>
          <p:spPr>
            <a:xfrm>
              <a:off x="3520700" y="2446150"/>
              <a:ext cx="587400" cy="2779600"/>
            </a:xfrm>
            <a:custGeom>
              <a:avLst/>
              <a:gdLst/>
              <a:ahLst/>
              <a:cxnLst/>
              <a:rect l="l" t="t" r="r" b="b"/>
              <a:pathLst>
                <a:path w="23496" h="111184" extrusionOk="0">
                  <a:moveTo>
                    <a:pt x="23495" y="1"/>
                  </a:moveTo>
                  <a:lnTo>
                    <a:pt x="3545" y="1503"/>
                  </a:lnTo>
                  <a:cubicBezTo>
                    <a:pt x="3545" y="1503"/>
                    <a:pt x="3005" y="6197"/>
                    <a:pt x="2277" y="12886"/>
                  </a:cubicBezTo>
                  <a:cubicBezTo>
                    <a:pt x="822" y="26124"/>
                    <a:pt x="1" y="48163"/>
                    <a:pt x="142" y="56144"/>
                  </a:cubicBezTo>
                  <a:cubicBezTo>
                    <a:pt x="376" y="68161"/>
                    <a:pt x="2019" y="107850"/>
                    <a:pt x="2019" y="107850"/>
                  </a:cubicBezTo>
                  <a:lnTo>
                    <a:pt x="19810" y="111183"/>
                  </a:lnTo>
                  <a:cubicBezTo>
                    <a:pt x="19810" y="111183"/>
                    <a:pt x="19670" y="67222"/>
                    <a:pt x="19224" y="57129"/>
                  </a:cubicBezTo>
                  <a:cubicBezTo>
                    <a:pt x="19716" y="50065"/>
                    <a:pt x="21477" y="26547"/>
                    <a:pt x="22580" y="11994"/>
                  </a:cubicBezTo>
                  <a:cubicBezTo>
                    <a:pt x="23120" y="4953"/>
                    <a:pt x="23495" y="1"/>
                    <a:pt x="23495"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6"/>
            <p:cNvSpPr/>
            <p:nvPr/>
          </p:nvSpPr>
          <p:spPr>
            <a:xfrm>
              <a:off x="3871600" y="5104850"/>
              <a:ext cx="744050" cy="328625"/>
            </a:xfrm>
            <a:custGeom>
              <a:avLst/>
              <a:gdLst/>
              <a:ahLst/>
              <a:cxnLst/>
              <a:rect l="l" t="t" r="r" b="b"/>
              <a:pathLst>
                <a:path w="29762" h="13145" extrusionOk="0">
                  <a:moveTo>
                    <a:pt x="16571" y="0"/>
                  </a:moveTo>
                  <a:lnTo>
                    <a:pt x="16571" y="0"/>
                  </a:lnTo>
                  <a:cubicBezTo>
                    <a:pt x="16571" y="0"/>
                    <a:pt x="17134" y="3099"/>
                    <a:pt x="11689" y="5962"/>
                  </a:cubicBezTo>
                  <a:cubicBezTo>
                    <a:pt x="9858" y="6901"/>
                    <a:pt x="7910" y="7628"/>
                    <a:pt x="5915" y="8145"/>
                  </a:cubicBezTo>
                  <a:cubicBezTo>
                    <a:pt x="1221" y="9412"/>
                    <a:pt x="0" y="13144"/>
                    <a:pt x="0" y="13144"/>
                  </a:cubicBezTo>
                  <a:lnTo>
                    <a:pt x="29762" y="11853"/>
                  </a:lnTo>
                  <a:lnTo>
                    <a:pt x="29222" y="6291"/>
                  </a:lnTo>
                  <a:lnTo>
                    <a:pt x="28659" y="399"/>
                  </a:lnTo>
                  <a:lnTo>
                    <a:pt x="16571" y="0"/>
                  </a:ln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6"/>
            <p:cNvSpPr/>
            <p:nvPr/>
          </p:nvSpPr>
          <p:spPr>
            <a:xfrm>
              <a:off x="3871600" y="5253875"/>
              <a:ext cx="744050" cy="179600"/>
            </a:xfrm>
            <a:custGeom>
              <a:avLst/>
              <a:gdLst/>
              <a:ahLst/>
              <a:cxnLst/>
              <a:rect l="l" t="t" r="r" b="b"/>
              <a:pathLst>
                <a:path w="29762" h="7184" extrusionOk="0">
                  <a:moveTo>
                    <a:pt x="11689" y="1"/>
                  </a:moveTo>
                  <a:cubicBezTo>
                    <a:pt x="9858" y="940"/>
                    <a:pt x="7910" y="1667"/>
                    <a:pt x="5915" y="2184"/>
                  </a:cubicBezTo>
                  <a:cubicBezTo>
                    <a:pt x="1221" y="3451"/>
                    <a:pt x="0" y="7183"/>
                    <a:pt x="0" y="7183"/>
                  </a:cubicBezTo>
                  <a:lnTo>
                    <a:pt x="29762" y="5892"/>
                  </a:lnTo>
                  <a:lnTo>
                    <a:pt x="29222" y="330"/>
                  </a:lnTo>
                  <a:cubicBezTo>
                    <a:pt x="26593" y="1245"/>
                    <a:pt x="22673" y="3287"/>
                    <a:pt x="15679" y="4226"/>
                  </a:cubicBezTo>
                  <a:cubicBezTo>
                    <a:pt x="14740" y="2700"/>
                    <a:pt x="13168" y="1198"/>
                    <a:pt x="11689"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6"/>
            <p:cNvSpPr/>
            <p:nvPr/>
          </p:nvSpPr>
          <p:spPr>
            <a:xfrm>
              <a:off x="4002450" y="2427975"/>
              <a:ext cx="674225" cy="2769025"/>
            </a:xfrm>
            <a:custGeom>
              <a:avLst/>
              <a:gdLst/>
              <a:ahLst/>
              <a:cxnLst/>
              <a:rect l="l" t="t" r="r" b="b"/>
              <a:pathLst>
                <a:path w="26969" h="110761" extrusionOk="0">
                  <a:moveTo>
                    <a:pt x="20655" y="0"/>
                  </a:moveTo>
                  <a:lnTo>
                    <a:pt x="775" y="1502"/>
                  </a:lnTo>
                  <a:cubicBezTo>
                    <a:pt x="775" y="1502"/>
                    <a:pt x="634" y="6173"/>
                    <a:pt x="517" y="12839"/>
                  </a:cubicBezTo>
                  <a:cubicBezTo>
                    <a:pt x="235" y="26030"/>
                    <a:pt x="0" y="47013"/>
                    <a:pt x="869" y="54969"/>
                  </a:cubicBezTo>
                  <a:cubicBezTo>
                    <a:pt x="2183" y="66916"/>
                    <a:pt x="8802" y="107451"/>
                    <a:pt x="8802" y="107451"/>
                  </a:cubicBezTo>
                  <a:lnTo>
                    <a:pt x="26969" y="110760"/>
                  </a:lnTo>
                  <a:cubicBezTo>
                    <a:pt x="26969" y="110760"/>
                    <a:pt x="22861" y="66963"/>
                    <a:pt x="21500" y="56894"/>
                  </a:cubicBezTo>
                  <a:cubicBezTo>
                    <a:pt x="21359" y="49876"/>
                    <a:pt x="21031" y="26452"/>
                    <a:pt x="20819" y="11947"/>
                  </a:cubicBezTo>
                  <a:cubicBezTo>
                    <a:pt x="20725" y="4929"/>
                    <a:pt x="20655" y="0"/>
                    <a:pt x="20655"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4005975" y="3086325"/>
              <a:ext cx="528125" cy="305750"/>
            </a:xfrm>
            <a:custGeom>
              <a:avLst/>
              <a:gdLst/>
              <a:ahLst/>
              <a:cxnLst/>
              <a:rect l="l" t="t" r="r" b="b"/>
              <a:pathLst>
                <a:path w="21125" h="12230" extrusionOk="0">
                  <a:moveTo>
                    <a:pt x="20983" y="1"/>
                  </a:moveTo>
                  <a:lnTo>
                    <a:pt x="0" y="494"/>
                  </a:lnTo>
                  <a:lnTo>
                    <a:pt x="0" y="12229"/>
                  </a:lnTo>
                  <a:lnTo>
                    <a:pt x="21124" y="11948"/>
                  </a:lnTo>
                  <a:cubicBezTo>
                    <a:pt x="21124" y="4906"/>
                    <a:pt x="20983" y="1"/>
                    <a:pt x="20983"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p:nvPr/>
          </p:nvSpPr>
          <p:spPr>
            <a:xfrm>
              <a:off x="3752475" y="319075"/>
              <a:ext cx="624950" cy="1124375"/>
            </a:xfrm>
            <a:custGeom>
              <a:avLst/>
              <a:gdLst/>
              <a:ahLst/>
              <a:cxnLst/>
              <a:rect l="l" t="t" r="r" b="b"/>
              <a:pathLst>
                <a:path w="24998" h="44975" extrusionOk="0">
                  <a:moveTo>
                    <a:pt x="11317" y="0"/>
                  </a:moveTo>
                  <a:cubicBezTo>
                    <a:pt x="6609" y="0"/>
                    <a:pt x="3498" y="1785"/>
                    <a:pt x="1691" y="5446"/>
                  </a:cubicBezTo>
                  <a:cubicBezTo>
                    <a:pt x="564" y="7723"/>
                    <a:pt x="1" y="10234"/>
                    <a:pt x="48" y="12769"/>
                  </a:cubicBezTo>
                  <a:cubicBezTo>
                    <a:pt x="24" y="15234"/>
                    <a:pt x="329" y="17675"/>
                    <a:pt x="893" y="20092"/>
                  </a:cubicBezTo>
                  <a:cubicBezTo>
                    <a:pt x="1268" y="21524"/>
                    <a:pt x="1714" y="22956"/>
                    <a:pt x="2630" y="24200"/>
                  </a:cubicBezTo>
                  <a:cubicBezTo>
                    <a:pt x="3874" y="25913"/>
                    <a:pt x="5540" y="26899"/>
                    <a:pt x="7770" y="26922"/>
                  </a:cubicBezTo>
                  <a:cubicBezTo>
                    <a:pt x="8263" y="26922"/>
                    <a:pt x="8756" y="26946"/>
                    <a:pt x="9225" y="26969"/>
                  </a:cubicBezTo>
                  <a:cubicBezTo>
                    <a:pt x="9240" y="26968"/>
                    <a:pt x="9255" y="26967"/>
                    <a:pt x="9269" y="26967"/>
                  </a:cubicBezTo>
                  <a:cubicBezTo>
                    <a:pt x="9483" y="26967"/>
                    <a:pt x="9649" y="27125"/>
                    <a:pt x="9671" y="27345"/>
                  </a:cubicBezTo>
                  <a:cubicBezTo>
                    <a:pt x="9812" y="28565"/>
                    <a:pt x="9929" y="29786"/>
                    <a:pt x="10046" y="31006"/>
                  </a:cubicBezTo>
                  <a:cubicBezTo>
                    <a:pt x="10093" y="31335"/>
                    <a:pt x="9859" y="31640"/>
                    <a:pt x="9530" y="31664"/>
                  </a:cubicBezTo>
                  <a:cubicBezTo>
                    <a:pt x="8896" y="31804"/>
                    <a:pt x="8263" y="31922"/>
                    <a:pt x="7629" y="32086"/>
                  </a:cubicBezTo>
                  <a:cubicBezTo>
                    <a:pt x="7371" y="32133"/>
                    <a:pt x="7183" y="32391"/>
                    <a:pt x="7253" y="32673"/>
                  </a:cubicBezTo>
                  <a:cubicBezTo>
                    <a:pt x="7324" y="33072"/>
                    <a:pt x="7418" y="33471"/>
                    <a:pt x="7535" y="33870"/>
                  </a:cubicBezTo>
                  <a:cubicBezTo>
                    <a:pt x="8427" y="36733"/>
                    <a:pt x="9600" y="39503"/>
                    <a:pt x="11032" y="42132"/>
                  </a:cubicBezTo>
                  <a:cubicBezTo>
                    <a:pt x="11502" y="42953"/>
                    <a:pt x="12088" y="43704"/>
                    <a:pt x="12769" y="44338"/>
                  </a:cubicBezTo>
                  <a:cubicBezTo>
                    <a:pt x="13199" y="44757"/>
                    <a:pt x="13448" y="44974"/>
                    <a:pt x="13667" y="44974"/>
                  </a:cubicBezTo>
                  <a:cubicBezTo>
                    <a:pt x="13913" y="44974"/>
                    <a:pt x="14120" y="44699"/>
                    <a:pt x="14506" y="44127"/>
                  </a:cubicBezTo>
                  <a:cubicBezTo>
                    <a:pt x="14741" y="43775"/>
                    <a:pt x="14975" y="43423"/>
                    <a:pt x="15187" y="43070"/>
                  </a:cubicBezTo>
                  <a:cubicBezTo>
                    <a:pt x="17815" y="38916"/>
                    <a:pt x="21007" y="35137"/>
                    <a:pt x="24645" y="31828"/>
                  </a:cubicBezTo>
                  <a:cubicBezTo>
                    <a:pt x="24716" y="31757"/>
                    <a:pt x="24786" y="31687"/>
                    <a:pt x="24857" y="31593"/>
                  </a:cubicBezTo>
                  <a:cubicBezTo>
                    <a:pt x="24997" y="31382"/>
                    <a:pt x="24927" y="31147"/>
                    <a:pt x="24692" y="31124"/>
                  </a:cubicBezTo>
                  <a:cubicBezTo>
                    <a:pt x="23824" y="30983"/>
                    <a:pt x="23589" y="30396"/>
                    <a:pt x="23495" y="29692"/>
                  </a:cubicBezTo>
                  <a:cubicBezTo>
                    <a:pt x="23378" y="28941"/>
                    <a:pt x="23308" y="28166"/>
                    <a:pt x="23214" y="27415"/>
                  </a:cubicBezTo>
                  <a:cubicBezTo>
                    <a:pt x="22768" y="24059"/>
                    <a:pt x="22322" y="20703"/>
                    <a:pt x="21852" y="17346"/>
                  </a:cubicBezTo>
                  <a:cubicBezTo>
                    <a:pt x="21477" y="14717"/>
                    <a:pt x="21148" y="12065"/>
                    <a:pt x="20468" y="9483"/>
                  </a:cubicBezTo>
                  <a:cubicBezTo>
                    <a:pt x="19951" y="7371"/>
                    <a:pt x="19106" y="5352"/>
                    <a:pt x="17980" y="3498"/>
                  </a:cubicBezTo>
                  <a:cubicBezTo>
                    <a:pt x="17088" y="2090"/>
                    <a:pt x="15726" y="1057"/>
                    <a:pt x="14154" y="541"/>
                  </a:cubicBezTo>
                  <a:cubicBezTo>
                    <a:pt x="13309" y="236"/>
                    <a:pt x="12417" y="48"/>
                    <a:pt x="11502" y="1"/>
                  </a:cubicBezTo>
                  <a:cubicBezTo>
                    <a:pt x="11440" y="0"/>
                    <a:pt x="11379" y="0"/>
                    <a:pt x="11317"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6"/>
            <p:cNvSpPr/>
            <p:nvPr/>
          </p:nvSpPr>
          <p:spPr>
            <a:xfrm>
              <a:off x="3737225" y="304500"/>
              <a:ext cx="581525" cy="481375"/>
            </a:xfrm>
            <a:custGeom>
              <a:avLst/>
              <a:gdLst/>
              <a:ahLst/>
              <a:cxnLst/>
              <a:rect l="l" t="t" r="r" b="b"/>
              <a:pathLst>
                <a:path w="23261" h="19255" extrusionOk="0">
                  <a:moveTo>
                    <a:pt x="10978" y="1"/>
                  </a:moveTo>
                  <a:cubicBezTo>
                    <a:pt x="9800" y="1"/>
                    <a:pt x="8624" y="121"/>
                    <a:pt x="7464" y="349"/>
                  </a:cubicBezTo>
                  <a:cubicBezTo>
                    <a:pt x="5563" y="748"/>
                    <a:pt x="3756" y="1406"/>
                    <a:pt x="2207" y="2579"/>
                  </a:cubicBezTo>
                  <a:cubicBezTo>
                    <a:pt x="705" y="3706"/>
                    <a:pt x="1" y="5184"/>
                    <a:pt x="353" y="7039"/>
                  </a:cubicBezTo>
                  <a:cubicBezTo>
                    <a:pt x="611" y="8470"/>
                    <a:pt x="1503" y="9292"/>
                    <a:pt x="3028" y="9480"/>
                  </a:cubicBezTo>
                  <a:cubicBezTo>
                    <a:pt x="3714" y="9559"/>
                    <a:pt x="4411" y="9607"/>
                    <a:pt x="5111" y="9607"/>
                  </a:cubicBezTo>
                  <a:cubicBezTo>
                    <a:pt x="5441" y="9607"/>
                    <a:pt x="5772" y="9596"/>
                    <a:pt x="6103" y="9573"/>
                  </a:cubicBezTo>
                  <a:cubicBezTo>
                    <a:pt x="6690" y="9527"/>
                    <a:pt x="7277" y="9527"/>
                    <a:pt x="7863" y="9503"/>
                  </a:cubicBezTo>
                  <a:cubicBezTo>
                    <a:pt x="7923" y="9501"/>
                    <a:pt x="7981" y="9500"/>
                    <a:pt x="8039" y="9500"/>
                  </a:cubicBezTo>
                  <a:cubicBezTo>
                    <a:pt x="9179" y="9500"/>
                    <a:pt x="10099" y="9951"/>
                    <a:pt x="10680" y="11381"/>
                  </a:cubicBezTo>
                  <a:cubicBezTo>
                    <a:pt x="10844" y="11803"/>
                    <a:pt x="10915" y="12273"/>
                    <a:pt x="11055" y="12719"/>
                  </a:cubicBezTo>
                  <a:cubicBezTo>
                    <a:pt x="11102" y="12859"/>
                    <a:pt x="11220" y="12977"/>
                    <a:pt x="11337" y="13047"/>
                  </a:cubicBezTo>
                  <a:cubicBezTo>
                    <a:pt x="11484" y="13104"/>
                    <a:pt x="11635" y="13130"/>
                    <a:pt x="11783" y="13130"/>
                  </a:cubicBezTo>
                  <a:cubicBezTo>
                    <a:pt x="12252" y="13130"/>
                    <a:pt x="12696" y="12865"/>
                    <a:pt x="12910" y="12437"/>
                  </a:cubicBezTo>
                  <a:cubicBezTo>
                    <a:pt x="13027" y="12132"/>
                    <a:pt x="13144" y="11850"/>
                    <a:pt x="13285" y="11592"/>
                  </a:cubicBezTo>
                  <a:cubicBezTo>
                    <a:pt x="13488" y="11165"/>
                    <a:pt x="13927" y="10910"/>
                    <a:pt x="14397" y="10910"/>
                  </a:cubicBezTo>
                  <a:cubicBezTo>
                    <a:pt x="14417" y="10910"/>
                    <a:pt x="14438" y="10910"/>
                    <a:pt x="14459" y="10911"/>
                  </a:cubicBezTo>
                  <a:cubicBezTo>
                    <a:pt x="14999" y="10911"/>
                    <a:pt x="15468" y="11310"/>
                    <a:pt x="15609" y="11827"/>
                  </a:cubicBezTo>
                  <a:cubicBezTo>
                    <a:pt x="15703" y="12179"/>
                    <a:pt x="15773" y="12531"/>
                    <a:pt x="15773" y="12883"/>
                  </a:cubicBezTo>
                  <a:cubicBezTo>
                    <a:pt x="15797" y="13235"/>
                    <a:pt x="15773" y="13610"/>
                    <a:pt x="15773" y="13963"/>
                  </a:cubicBezTo>
                  <a:cubicBezTo>
                    <a:pt x="15632" y="14972"/>
                    <a:pt x="15703" y="16028"/>
                    <a:pt x="15984" y="17014"/>
                  </a:cubicBezTo>
                  <a:cubicBezTo>
                    <a:pt x="16424" y="18463"/>
                    <a:pt x="17541" y="19255"/>
                    <a:pt x="19066" y="19255"/>
                  </a:cubicBezTo>
                  <a:cubicBezTo>
                    <a:pt x="19172" y="19255"/>
                    <a:pt x="19279" y="19251"/>
                    <a:pt x="19388" y="19244"/>
                  </a:cubicBezTo>
                  <a:cubicBezTo>
                    <a:pt x="19974" y="19197"/>
                    <a:pt x="20538" y="19032"/>
                    <a:pt x="21078" y="18798"/>
                  </a:cubicBezTo>
                  <a:cubicBezTo>
                    <a:pt x="21993" y="18469"/>
                    <a:pt x="22650" y="17718"/>
                    <a:pt x="22885" y="16779"/>
                  </a:cubicBezTo>
                  <a:cubicBezTo>
                    <a:pt x="23166" y="15723"/>
                    <a:pt x="23260" y="14643"/>
                    <a:pt x="23166" y="13587"/>
                  </a:cubicBezTo>
                  <a:cubicBezTo>
                    <a:pt x="23026" y="11005"/>
                    <a:pt x="22345" y="8494"/>
                    <a:pt x="21148" y="6194"/>
                  </a:cubicBezTo>
                  <a:cubicBezTo>
                    <a:pt x="20655" y="5278"/>
                    <a:pt x="20068" y="4410"/>
                    <a:pt x="19364" y="3635"/>
                  </a:cubicBezTo>
                  <a:cubicBezTo>
                    <a:pt x="17369" y="1452"/>
                    <a:pt x="14905" y="162"/>
                    <a:pt x="11807" y="21"/>
                  </a:cubicBezTo>
                  <a:cubicBezTo>
                    <a:pt x="11530" y="7"/>
                    <a:pt x="11254" y="1"/>
                    <a:pt x="109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6"/>
            <p:cNvSpPr/>
            <p:nvPr/>
          </p:nvSpPr>
          <p:spPr>
            <a:xfrm>
              <a:off x="3747800" y="541275"/>
              <a:ext cx="420725" cy="468150"/>
            </a:xfrm>
            <a:custGeom>
              <a:avLst/>
              <a:gdLst/>
              <a:ahLst/>
              <a:cxnLst/>
              <a:rect l="l" t="t" r="r" b="b"/>
              <a:pathLst>
                <a:path w="16829" h="18726" extrusionOk="0">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6"/>
            <p:cNvSpPr/>
            <p:nvPr/>
          </p:nvSpPr>
          <p:spPr>
            <a:xfrm>
              <a:off x="3736050" y="238100"/>
              <a:ext cx="559225" cy="339200"/>
            </a:xfrm>
            <a:custGeom>
              <a:avLst/>
              <a:gdLst/>
              <a:ahLst/>
              <a:cxnLst/>
              <a:rect l="l" t="t" r="r" b="b"/>
              <a:pathLst>
                <a:path w="22369" h="13568" extrusionOk="0">
                  <a:moveTo>
                    <a:pt x="17893" y="1"/>
                  </a:moveTo>
                  <a:cubicBezTo>
                    <a:pt x="17683" y="1"/>
                    <a:pt x="17447" y="10"/>
                    <a:pt x="17181" y="24"/>
                  </a:cubicBezTo>
                  <a:cubicBezTo>
                    <a:pt x="15351" y="118"/>
                    <a:pt x="13520" y="283"/>
                    <a:pt x="11689" y="470"/>
                  </a:cubicBezTo>
                  <a:cubicBezTo>
                    <a:pt x="9694" y="635"/>
                    <a:pt x="7723" y="869"/>
                    <a:pt x="5728" y="1081"/>
                  </a:cubicBezTo>
                  <a:cubicBezTo>
                    <a:pt x="4601" y="1175"/>
                    <a:pt x="3474" y="1362"/>
                    <a:pt x="2371" y="1621"/>
                  </a:cubicBezTo>
                  <a:cubicBezTo>
                    <a:pt x="1644" y="1761"/>
                    <a:pt x="1057" y="2348"/>
                    <a:pt x="893" y="3099"/>
                  </a:cubicBezTo>
                  <a:cubicBezTo>
                    <a:pt x="822" y="3381"/>
                    <a:pt x="799" y="3686"/>
                    <a:pt x="728" y="3991"/>
                  </a:cubicBezTo>
                  <a:cubicBezTo>
                    <a:pt x="376" y="5704"/>
                    <a:pt x="400" y="7465"/>
                    <a:pt x="188" y="9178"/>
                  </a:cubicBezTo>
                  <a:cubicBezTo>
                    <a:pt x="118" y="10352"/>
                    <a:pt x="48" y="11525"/>
                    <a:pt x="24" y="12722"/>
                  </a:cubicBezTo>
                  <a:cubicBezTo>
                    <a:pt x="1" y="13403"/>
                    <a:pt x="165" y="13567"/>
                    <a:pt x="846" y="13567"/>
                  </a:cubicBezTo>
                  <a:cubicBezTo>
                    <a:pt x="1550" y="13567"/>
                    <a:pt x="2254" y="13520"/>
                    <a:pt x="2935" y="13473"/>
                  </a:cubicBezTo>
                  <a:cubicBezTo>
                    <a:pt x="5422" y="13262"/>
                    <a:pt x="7887" y="13051"/>
                    <a:pt x="10375" y="12816"/>
                  </a:cubicBezTo>
                  <a:cubicBezTo>
                    <a:pt x="13755" y="12535"/>
                    <a:pt x="17134" y="12065"/>
                    <a:pt x="20467" y="11408"/>
                  </a:cubicBezTo>
                  <a:cubicBezTo>
                    <a:pt x="22369" y="11009"/>
                    <a:pt x="22275" y="11267"/>
                    <a:pt x="21758" y="9483"/>
                  </a:cubicBezTo>
                  <a:cubicBezTo>
                    <a:pt x="21688" y="9178"/>
                    <a:pt x="21594" y="8897"/>
                    <a:pt x="21524" y="8591"/>
                  </a:cubicBezTo>
                  <a:cubicBezTo>
                    <a:pt x="21007" y="6456"/>
                    <a:pt x="20491" y="4296"/>
                    <a:pt x="19998" y="2160"/>
                  </a:cubicBezTo>
                  <a:cubicBezTo>
                    <a:pt x="19588" y="419"/>
                    <a:pt x="19339" y="1"/>
                    <a:pt x="17893"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6"/>
            <p:cNvSpPr/>
            <p:nvPr/>
          </p:nvSpPr>
          <p:spPr>
            <a:xfrm>
              <a:off x="3081225" y="1082900"/>
              <a:ext cx="1605425" cy="2088875"/>
            </a:xfrm>
            <a:custGeom>
              <a:avLst/>
              <a:gdLst/>
              <a:ahLst/>
              <a:cxnLst/>
              <a:rect l="l" t="t" r="r" b="b"/>
              <a:pathLst>
                <a:path w="64217" h="83555" extrusionOk="0">
                  <a:moveTo>
                    <a:pt x="50869" y="0"/>
                  </a:moveTo>
                  <a:cubicBezTo>
                    <a:pt x="50437" y="0"/>
                    <a:pt x="50160" y="296"/>
                    <a:pt x="49242" y="1134"/>
                  </a:cubicBezTo>
                  <a:cubicBezTo>
                    <a:pt x="46355" y="3857"/>
                    <a:pt x="43727" y="6861"/>
                    <a:pt x="41426" y="10100"/>
                  </a:cubicBezTo>
                  <a:cubicBezTo>
                    <a:pt x="41004" y="10687"/>
                    <a:pt x="40652" y="11344"/>
                    <a:pt x="40088" y="11837"/>
                  </a:cubicBezTo>
                  <a:cubicBezTo>
                    <a:pt x="39643" y="11626"/>
                    <a:pt x="39502" y="11203"/>
                    <a:pt x="39267" y="10875"/>
                  </a:cubicBezTo>
                  <a:cubicBezTo>
                    <a:pt x="37648" y="8340"/>
                    <a:pt x="36357" y="5617"/>
                    <a:pt x="35418" y="2754"/>
                  </a:cubicBezTo>
                  <a:cubicBezTo>
                    <a:pt x="34967" y="1381"/>
                    <a:pt x="34832" y="1093"/>
                    <a:pt x="33843" y="1093"/>
                  </a:cubicBezTo>
                  <a:cubicBezTo>
                    <a:pt x="33597" y="1093"/>
                    <a:pt x="33299" y="1111"/>
                    <a:pt x="32930" y="1134"/>
                  </a:cubicBezTo>
                  <a:cubicBezTo>
                    <a:pt x="32719" y="1157"/>
                    <a:pt x="32507" y="1157"/>
                    <a:pt x="32296" y="1204"/>
                  </a:cubicBezTo>
                  <a:cubicBezTo>
                    <a:pt x="29949" y="1510"/>
                    <a:pt x="27672" y="2143"/>
                    <a:pt x="25490" y="3082"/>
                  </a:cubicBezTo>
                  <a:cubicBezTo>
                    <a:pt x="22743" y="4326"/>
                    <a:pt x="20162" y="5969"/>
                    <a:pt x="17861" y="7941"/>
                  </a:cubicBezTo>
                  <a:cubicBezTo>
                    <a:pt x="12979" y="11978"/>
                    <a:pt x="8426" y="16320"/>
                    <a:pt x="3779" y="20615"/>
                  </a:cubicBezTo>
                  <a:cubicBezTo>
                    <a:pt x="3615" y="20756"/>
                    <a:pt x="3474" y="20897"/>
                    <a:pt x="3333" y="21061"/>
                  </a:cubicBezTo>
                  <a:cubicBezTo>
                    <a:pt x="2746" y="21648"/>
                    <a:pt x="2394" y="22446"/>
                    <a:pt x="2371" y="23267"/>
                  </a:cubicBezTo>
                  <a:cubicBezTo>
                    <a:pt x="2371" y="24089"/>
                    <a:pt x="2371" y="24910"/>
                    <a:pt x="2371" y="25732"/>
                  </a:cubicBezTo>
                  <a:cubicBezTo>
                    <a:pt x="2371" y="27422"/>
                    <a:pt x="2441" y="29135"/>
                    <a:pt x="2371" y="30801"/>
                  </a:cubicBezTo>
                  <a:cubicBezTo>
                    <a:pt x="2300" y="32280"/>
                    <a:pt x="1925" y="33665"/>
                    <a:pt x="188" y="34228"/>
                  </a:cubicBezTo>
                  <a:cubicBezTo>
                    <a:pt x="0" y="34275"/>
                    <a:pt x="23" y="34627"/>
                    <a:pt x="211" y="34721"/>
                  </a:cubicBezTo>
                  <a:cubicBezTo>
                    <a:pt x="446" y="34839"/>
                    <a:pt x="704" y="34932"/>
                    <a:pt x="962" y="35003"/>
                  </a:cubicBezTo>
                  <a:cubicBezTo>
                    <a:pt x="1585" y="35098"/>
                    <a:pt x="2213" y="35145"/>
                    <a:pt x="2842" y="35145"/>
                  </a:cubicBezTo>
                  <a:cubicBezTo>
                    <a:pt x="3610" y="35145"/>
                    <a:pt x="4379" y="35074"/>
                    <a:pt x="5140" y="34932"/>
                  </a:cubicBezTo>
                  <a:cubicBezTo>
                    <a:pt x="6572" y="34627"/>
                    <a:pt x="7957" y="34228"/>
                    <a:pt x="9318" y="33735"/>
                  </a:cubicBezTo>
                  <a:cubicBezTo>
                    <a:pt x="12158" y="32656"/>
                    <a:pt x="14928" y="31365"/>
                    <a:pt x="17556" y="29863"/>
                  </a:cubicBezTo>
                  <a:cubicBezTo>
                    <a:pt x="17932" y="29651"/>
                    <a:pt x="18307" y="29464"/>
                    <a:pt x="18683" y="29276"/>
                  </a:cubicBezTo>
                  <a:cubicBezTo>
                    <a:pt x="18740" y="29244"/>
                    <a:pt x="18798" y="29230"/>
                    <a:pt x="18853" y="29230"/>
                  </a:cubicBezTo>
                  <a:cubicBezTo>
                    <a:pt x="19005" y="29230"/>
                    <a:pt x="19135" y="29339"/>
                    <a:pt x="19152" y="29511"/>
                  </a:cubicBezTo>
                  <a:cubicBezTo>
                    <a:pt x="19152" y="29816"/>
                    <a:pt x="19129" y="30121"/>
                    <a:pt x="19105" y="30426"/>
                  </a:cubicBezTo>
                  <a:cubicBezTo>
                    <a:pt x="18706" y="33853"/>
                    <a:pt x="18613" y="37280"/>
                    <a:pt x="18049" y="40683"/>
                  </a:cubicBezTo>
                  <a:cubicBezTo>
                    <a:pt x="17650" y="43265"/>
                    <a:pt x="17392" y="45870"/>
                    <a:pt x="17110" y="48475"/>
                  </a:cubicBezTo>
                  <a:cubicBezTo>
                    <a:pt x="16735" y="51879"/>
                    <a:pt x="16383" y="55305"/>
                    <a:pt x="16031" y="58709"/>
                  </a:cubicBezTo>
                  <a:cubicBezTo>
                    <a:pt x="15843" y="60492"/>
                    <a:pt x="15726" y="62276"/>
                    <a:pt x="15538" y="64083"/>
                  </a:cubicBezTo>
                  <a:cubicBezTo>
                    <a:pt x="15092" y="68707"/>
                    <a:pt x="14646" y="73355"/>
                    <a:pt x="14200" y="78002"/>
                  </a:cubicBezTo>
                  <a:cubicBezTo>
                    <a:pt x="14130" y="78612"/>
                    <a:pt x="14083" y="79222"/>
                    <a:pt x="14059" y="79833"/>
                  </a:cubicBezTo>
                  <a:cubicBezTo>
                    <a:pt x="14036" y="80372"/>
                    <a:pt x="14177" y="80560"/>
                    <a:pt x="14763" y="80701"/>
                  </a:cubicBezTo>
                  <a:cubicBezTo>
                    <a:pt x="15444" y="80865"/>
                    <a:pt x="16125" y="81006"/>
                    <a:pt x="16805" y="81124"/>
                  </a:cubicBezTo>
                  <a:cubicBezTo>
                    <a:pt x="20302" y="81781"/>
                    <a:pt x="23847" y="82133"/>
                    <a:pt x="27391" y="82461"/>
                  </a:cubicBezTo>
                  <a:cubicBezTo>
                    <a:pt x="30606" y="82766"/>
                    <a:pt x="33822" y="83142"/>
                    <a:pt x="37061" y="83306"/>
                  </a:cubicBezTo>
                  <a:cubicBezTo>
                    <a:pt x="39770" y="83472"/>
                    <a:pt x="42487" y="83554"/>
                    <a:pt x="45205" y="83554"/>
                  </a:cubicBezTo>
                  <a:cubicBezTo>
                    <a:pt x="49433" y="83554"/>
                    <a:pt x="53665" y="83354"/>
                    <a:pt x="57880" y="82954"/>
                  </a:cubicBezTo>
                  <a:cubicBezTo>
                    <a:pt x="59170" y="82837"/>
                    <a:pt x="60461" y="82766"/>
                    <a:pt x="61752" y="82555"/>
                  </a:cubicBezTo>
                  <a:cubicBezTo>
                    <a:pt x="64146" y="82180"/>
                    <a:pt x="63935" y="82438"/>
                    <a:pt x="63865" y="80208"/>
                  </a:cubicBezTo>
                  <a:cubicBezTo>
                    <a:pt x="63747" y="76429"/>
                    <a:pt x="63513" y="72627"/>
                    <a:pt x="63325" y="68848"/>
                  </a:cubicBezTo>
                  <a:cubicBezTo>
                    <a:pt x="63137" y="64248"/>
                    <a:pt x="62668" y="59647"/>
                    <a:pt x="62715" y="55024"/>
                  </a:cubicBezTo>
                  <a:cubicBezTo>
                    <a:pt x="62715" y="54296"/>
                    <a:pt x="62668" y="53592"/>
                    <a:pt x="62644" y="52864"/>
                  </a:cubicBezTo>
                  <a:cubicBezTo>
                    <a:pt x="62550" y="50095"/>
                    <a:pt x="62386" y="47349"/>
                    <a:pt x="62339" y="44579"/>
                  </a:cubicBezTo>
                  <a:cubicBezTo>
                    <a:pt x="62269" y="40378"/>
                    <a:pt x="62480" y="36176"/>
                    <a:pt x="62715" y="31975"/>
                  </a:cubicBezTo>
                  <a:cubicBezTo>
                    <a:pt x="62949" y="27562"/>
                    <a:pt x="63560" y="23197"/>
                    <a:pt x="63888" y="18808"/>
                  </a:cubicBezTo>
                  <a:cubicBezTo>
                    <a:pt x="64123" y="16202"/>
                    <a:pt x="64217" y="13574"/>
                    <a:pt x="64170" y="10968"/>
                  </a:cubicBezTo>
                  <a:cubicBezTo>
                    <a:pt x="64123" y="10311"/>
                    <a:pt x="64052" y="9631"/>
                    <a:pt x="63935" y="8997"/>
                  </a:cubicBezTo>
                  <a:cubicBezTo>
                    <a:pt x="63653" y="7002"/>
                    <a:pt x="62480" y="5241"/>
                    <a:pt x="60766" y="4185"/>
                  </a:cubicBezTo>
                  <a:cubicBezTo>
                    <a:pt x="58232" y="2495"/>
                    <a:pt x="55439" y="1228"/>
                    <a:pt x="52481" y="406"/>
                  </a:cubicBezTo>
                  <a:cubicBezTo>
                    <a:pt x="51617" y="173"/>
                    <a:pt x="51198" y="0"/>
                    <a:pt x="50869" y="0"/>
                  </a:cubicBezTo>
                  <a:close/>
                </a:path>
              </a:pathLst>
            </a:custGeom>
            <a:solidFill>
              <a:srgbClr val="62C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6"/>
            <p:cNvSpPr/>
            <p:nvPr/>
          </p:nvSpPr>
          <p:spPr>
            <a:xfrm>
              <a:off x="2927475" y="1162275"/>
              <a:ext cx="792175" cy="865525"/>
            </a:xfrm>
            <a:custGeom>
              <a:avLst/>
              <a:gdLst/>
              <a:ahLst/>
              <a:cxnLst/>
              <a:rect l="l" t="t" r="r" b="b"/>
              <a:pathLst>
                <a:path w="31687" h="34621" extrusionOk="0">
                  <a:moveTo>
                    <a:pt x="25232" y="26124"/>
                  </a:moveTo>
                  <a:cubicBezTo>
                    <a:pt x="25232" y="26124"/>
                    <a:pt x="24645" y="5000"/>
                    <a:pt x="31686" y="1"/>
                  </a:cubicBezTo>
                  <a:cubicBezTo>
                    <a:pt x="31686" y="1"/>
                    <a:pt x="24011" y="2911"/>
                    <a:pt x="12605" y="14952"/>
                  </a:cubicBezTo>
                  <a:cubicBezTo>
                    <a:pt x="12605" y="14952"/>
                    <a:pt x="1" y="28166"/>
                    <a:pt x="6173" y="31405"/>
                  </a:cubicBezTo>
                  <a:cubicBezTo>
                    <a:pt x="12323" y="34621"/>
                    <a:pt x="25232" y="26124"/>
                    <a:pt x="25232" y="26124"/>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6"/>
            <p:cNvSpPr/>
            <p:nvPr/>
          </p:nvSpPr>
          <p:spPr>
            <a:xfrm>
              <a:off x="3911500" y="1135900"/>
              <a:ext cx="787475" cy="912575"/>
            </a:xfrm>
            <a:custGeom>
              <a:avLst/>
              <a:gdLst/>
              <a:ahLst/>
              <a:cxnLst/>
              <a:rect l="l" t="t" r="r" b="b"/>
              <a:pathLst>
                <a:path w="31499" h="36503" extrusionOk="0">
                  <a:moveTo>
                    <a:pt x="24366" y="1"/>
                  </a:moveTo>
                  <a:cubicBezTo>
                    <a:pt x="23501" y="1"/>
                    <a:pt x="22637" y="204"/>
                    <a:pt x="21852" y="610"/>
                  </a:cubicBezTo>
                  <a:cubicBezTo>
                    <a:pt x="20608" y="1197"/>
                    <a:pt x="19458" y="2018"/>
                    <a:pt x="18496" y="3004"/>
                  </a:cubicBezTo>
                  <a:cubicBezTo>
                    <a:pt x="17745" y="3779"/>
                    <a:pt x="17017" y="4624"/>
                    <a:pt x="16313" y="5469"/>
                  </a:cubicBezTo>
                  <a:cubicBezTo>
                    <a:pt x="14553" y="7675"/>
                    <a:pt x="12956" y="9998"/>
                    <a:pt x="11525" y="12416"/>
                  </a:cubicBezTo>
                  <a:cubicBezTo>
                    <a:pt x="8826" y="16922"/>
                    <a:pt x="6103" y="21429"/>
                    <a:pt x="3286" y="25865"/>
                  </a:cubicBezTo>
                  <a:cubicBezTo>
                    <a:pt x="2395" y="27273"/>
                    <a:pt x="1573" y="28705"/>
                    <a:pt x="728" y="30137"/>
                  </a:cubicBezTo>
                  <a:cubicBezTo>
                    <a:pt x="540" y="30465"/>
                    <a:pt x="376" y="30770"/>
                    <a:pt x="235" y="31122"/>
                  </a:cubicBezTo>
                  <a:cubicBezTo>
                    <a:pt x="0" y="31545"/>
                    <a:pt x="71" y="32061"/>
                    <a:pt x="376" y="32413"/>
                  </a:cubicBezTo>
                  <a:cubicBezTo>
                    <a:pt x="564" y="32672"/>
                    <a:pt x="799" y="32883"/>
                    <a:pt x="1033" y="33094"/>
                  </a:cubicBezTo>
                  <a:cubicBezTo>
                    <a:pt x="2911" y="34690"/>
                    <a:pt x="5141" y="35793"/>
                    <a:pt x="7535" y="36333"/>
                  </a:cubicBezTo>
                  <a:cubicBezTo>
                    <a:pt x="7994" y="36446"/>
                    <a:pt x="8458" y="36502"/>
                    <a:pt x="8917" y="36502"/>
                  </a:cubicBezTo>
                  <a:cubicBezTo>
                    <a:pt x="10173" y="36502"/>
                    <a:pt x="11397" y="36084"/>
                    <a:pt x="12393" y="35277"/>
                  </a:cubicBezTo>
                  <a:cubicBezTo>
                    <a:pt x="13355" y="34526"/>
                    <a:pt x="14271" y="33728"/>
                    <a:pt x="15139" y="32883"/>
                  </a:cubicBezTo>
                  <a:cubicBezTo>
                    <a:pt x="16430" y="31592"/>
                    <a:pt x="17627" y="30184"/>
                    <a:pt x="18707" y="28705"/>
                  </a:cubicBezTo>
                  <a:cubicBezTo>
                    <a:pt x="21195" y="25325"/>
                    <a:pt x="23659" y="21969"/>
                    <a:pt x="26077" y="18565"/>
                  </a:cubicBezTo>
                  <a:cubicBezTo>
                    <a:pt x="27931" y="15984"/>
                    <a:pt x="29480" y="13214"/>
                    <a:pt x="30724" y="10304"/>
                  </a:cubicBezTo>
                  <a:cubicBezTo>
                    <a:pt x="31217" y="9154"/>
                    <a:pt x="31499" y="7933"/>
                    <a:pt x="31499" y="6689"/>
                  </a:cubicBezTo>
                  <a:cubicBezTo>
                    <a:pt x="31499" y="5985"/>
                    <a:pt x="31358" y="5257"/>
                    <a:pt x="31053" y="4600"/>
                  </a:cubicBezTo>
                  <a:cubicBezTo>
                    <a:pt x="30114" y="2582"/>
                    <a:pt x="28377" y="1033"/>
                    <a:pt x="26241" y="328"/>
                  </a:cubicBezTo>
                  <a:cubicBezTo>
                    <a:pt x="25635" y="110"/>
                    <a:pt x="25000" y="1"/>
                    <a:pt x="24366" y="1"/>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6"/>
            <p:cNvSpPr/>
            <p:nvPr/>
          </p:nvSpPr>
          <p:spPr>
            <a:xfrm>
              <a:off x="2953875" y="921125"/>
              <a:ext cx="305150" cy="1028925"/>
            </a:xfrm>
            <a:custGeom>
              <a:avLst/>
              <a:gdLst/>
              <a:ahLst/>
              <a:cxnLst/>
              <a:rect l="l" t="t" r="r" b="b"/>
              <a:pathLst>
                <a:path w="12206" h="41157" extrusionOk="0">
                  <a:moveTo>
                    <a:pt x="3310" y="0"/>
                  </a:moveTo>
                  <a:cubicBezTo>
                    <a:pt x="3029" y="0"/>
                    <a:pt x="2817" y="235"/>
                    <a:pt x="2794" y="517"/>
                  </a:cubicBezTo>
                  <a:cubicBezTo>
                    <a:pt x="2723" y="1221"/>
                    <a:pt x="2630" y="1948"/>
                    <a:pt x="2630" y="2653"/>
                  </a:cubicBezTo>
                  <a:cubicBezTo>
                    <a:pt x="2536" y="5117"/>
                    <a:pt x="2324" y="7558"/>
                    <a:pt x="1972" y="9999"/>
                  </a:cubicBezTo>
                  <a:cubicBezTo>
                    <a:pt x="1433" y="14318"/>
                    <a:pt x="775" y="18636"/>
                    <a:pt x="423" y="22979"/>
                  </a:cubicBezTo>
                  <a:cubicBezTo>
                    <a:pt x="165" y="26147"/>
                    <a:pt x="1" y="29316"/>
                    <a:pt x="470" y="32484"/>
                  </a:cubicBezTo>
                  <a:cubicBezTo>
                    <a:pt x="728" y="34573"/>
                    <a:pt x="1409" y="36592"/>
                    <a:pt x="2489" y="38423"/>
                  </a:cubicBezTo>
                  <a:cubicBezTo>
                    <a:pt x="3052" y="39385"/>
                    <a:pt x="3850" y="40159"/>
                    <a:pt x="4836" y="40699"/>
                  </a:cubicBezTo>
                  <a:cubicBezTo>
                    <a:pt x="5367" y="41003"/>
                    <a:pt x="5966" y="41156"/>
                    <a:pt x="6568" y="41156"/>
                  </a:cubicBezTo>
                  <a:cubicBezTo>
                    <a:pt x="7082" y="41156"/>
                    <a:pt x="7599" y="41044"/>
                    <a:pt x="8075" y="40817"/>
                  </a:cubicBezTo>
                  <a:cubicBezTo>
                    <a:pt x="8990" y="40394"/>
                    <a:pt x="9765" y="39737"/>
                    <a:pt x="10305" y="38892"/>
                  </a:cubicBezTo>
                  <a:cubicBezTo>
                    <a:pt x="11337" y="37202"/>
                    <a:pt x="11924" y="35301"/>
                    <a:pt x="12018" y="33353"/>
                  </a:cubicBezTo>
                  <a:cubicBezTo>
                    <a:pt x="12206" y="30161"/>
                    <a:pt x="11994" y="26992"/>
                    <a:pt x="11408" y="23847"/>
                  </a:cubicBezTo>
                  <a:cubicBezTo>
                    <a:pt x="11079" y="21875"/>
                    <a:pt x="10657" y="19927"/>
                    <a:pt x="10422" y="17956"/>
                  </a:cubicBezTo>
                  <a:cubicBezTo>
                    <a:pt x="10046" y="14834"/>
                    <a:pt x="9859" y="11712"/>
                    <a:pt x="9882" y="8591"/>
                  </a:cubicBezTo>
                  <a:cubicBezTo>
                    <a:pt x="9882" y="6032"/>
                    <a:pt x="9788" y="3474"/>
                    <a:pt x="9741" y="916"/>
                  </a:cubicBezTo>
                  <a:cubicBezTo>
                    <a:pt x="9718" y="681"/>
                    <a:pt x="9671" y="470"/>
                    <a:pt x="9600" y="235"/>
                  </a:cubicBezTo>
                  <a:cubicBezTo>
                    <a:pt x="7512" y="0"/>
                    <a:pt x="5399" y="94"/>
                    <a:pt x="3310"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6"/>
            <p:cNvSpPr/>
            <p:nvPr/>
          </p:nvSpPr>
          <p:spPr>
            <a:xfrm>
              <a:off x="3425075" y="1193375"/>
              <a:ext cx="789225" cy="818550"/>
            </a:xfrm>
            <a:custGeom>
              <a:avLst/>
              <a:gdLst/>
              <a:ahLst/>
              <a:cxnLst/>
              <a:rect l="l" t="t" r="r" b="b"/>
              <a:pathLst>
                <a:path w="31569" h="32742" extrusionOk="0">
                  <a:moveTo>
                    <a:pt x="5218" y="0"/>
                  </a:moveTo>
                  <a:cubicBezTo>
                    <a:pt x="5079" y="0"/>
                    <a:pt x="4931" y="72"/>
                    <a:pt x="4741" y="212"/>
                  </a:cubicBezTo>
                  <a:cubicBezTo>
                    <a:pt x="3192" y="1339"/>
                    <a:pt x="1666" y="2465"/>
                    <a:pt x="0" y="3709"/>
                  </a:cubicBezTo>
                  <a:cubicBezTo>
                    <a:pt x="516" y="4414"/>
                    <a:pt x="1901" y="5728"/>
                    <a:pt x="2371" y="6268"/>
                  </a:cubicBezTo>
                  <a:cubicBezTo>
                    <a:pt x="4788" y="9155"/>
                    <a:pt x="5962" y="11549"/>
                    <a:pt x="8074" y="14623"/>
                  </a:cubicBezTo>
                  <a:cubicBezTo>
                    <a:pt x="11008" y="18872"/>
                    <a:pt x="13989" y="23073"/>
                    <a:pt x="17486" y="26922"/>
                  </a:cubicBezTo>
                  <a:cubicBezTo>
                    <a:pt x="19199" y="28870"/>
                    <a:pt x="21265" y="30490"/>
                    <a:pt x="23565" y="31663"/>
                  </a:cubicBezTo>
                  <a:cubicBezTo>
                    <a:pt x="24668" y="32227"/>
                    <a:pt x="25865" y="32579"/>
                    <a:pt x="27109" y="32720"/>
                  </a:cubicBezTo>
                  <a:cubicBezTo>
                    <a:pt x="27274" y="32734"/>
                    <a:pt x="27437" y="32741"/>
                    <a:pt x="27598" y="32741"/>
                  </a:cubicBezTo>
                  <a:cubicBezTo>
                    <a:pt x="28770" y="32741"/>
                    <a:pt x="29834" y="32354"/>
                    <a:pt x="30536" y="31405"/>
                  </a:cubicBezTo>
                  <a:cubicBezTo>
                    <a:pt x="31287" y="30443"/>
                    <a:pt x="31569" y="29222"/>
                    <a:pt x="31334" y="28049"/>
                  </a:cubicBezTo>
                  <a:cubicBezTo>
                    <a:pt x="31005" y="26312"/>
                    <a:pt x="30278" y="24669"/>
                    <a:pt x="29174" y="23308"/>
                  </a:cubicBezTo>
                  <a:cubicBezTo>
                    <a:pt x="28283" y="22205"/>
                    <a:pt x="27414" y="21078"/>
                    <a:pt x="26428" y="20069"/>
                  </a:cubicBezTo>
                  <a:cubicBezTo>
                    <a:pt x="24574" y="18191"/>
                    <a:pt x="22579" y="16478"/>
                    <a:pt x="20467" y="14882"/>
                  </a:cubicBezTo>
                  <a:cubicBezTo>
                    <a:pt x="16735" y="12065"/>
                    <a:pt x="13519" y="8756"/>
                    <a:pt x="10398" y="5376"/>
                  </a:cubicBezTo>
                  <a:cubicBezTo>
                    <a:pt x="8849" y="3709"/>
                    <a:pt x="7346" y="2043"/>
                    <a:pt x="5821" y="400"/>
                  </a:cubicBezTo>
                  <a:cubicBezTo>
                    <a:pt x="5578" y="131"/>
                    <a:pt x="5406" y="0"/>
                    <a:pt x="5218" y="0"/>
                  </a:cubicBezTo>
                  <a:close/>
                </a:path>
              </a:pathLst>
            </a:custGeom>
            <a:solidFill>
              <a:srgbClr val="F7A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6"/>
            <p:cNvSpPr/>
            <p:nvPr/>
          </p:nvSpPr>
          <p:spPr>
            <a:xfrm>
              <a:off x="3913500" y="1072200"/>
              <a:ext cx="480950" cy="384125"/>
            </a:xfrm>
            <a:custGeom>
              <a:avLst/>
              <a:gdLst/>
              <a:ahLst/>
              <a:cxnLst/>
              <a:rect l="l" t="t" r="r" b="b"/>
              <a:pathLst>
                <a:path w="19238" h="15365" extrusionOk="0">
                  <a:moveTo>
                    <a:pt x="17860" y="0"/>
                  </a:moveTo>
                  <a:cubicBezTo>
                    <a:pt x="17461" y="0"/>
                    <a:pt x="17072" y="174"/>
                    <a:pt x="16796" y="482"/>
                  </a:cubicBezTo>
                  <a:cubicBezTo>
                    <a:pt x="16421" y="858"/>
                    <a:pt x="16022" y="1210"/>
                    <a:pt x="15646" y="1562"/>
                  </a:cubicBezTo>
                  <a:cubicBezTo>
                    <a:pt x="12783" y="4308"/>
                    <a:pt x="10177" y="7336"/>
                    <a:pt x="7877" y="10575"/>
                  </a:cubicBezTo>
                  <a:cubicBezTo>
                    <a:pt x="7549" y="11138"/>
                    <a:pt x="7126" y="11608"/>
                    <a:pt x="6633" y="12007"/>
                  </a:cubicBezTo>
                  <a:cubicBezTo>
                    <a:pt x="6375" y="11584"/>
                    <a:pt x="6164" y="11303"/>
                    <a:pt x="6023" y="10974"/>
                  </a:cubicBezTo>
                  <a:cubicBezTo>
                    <a:pt x="5272" y="9425"/>
                    <a:pt x="4521" y="7899"/>
                    <a:pt x="3840" y="6350"/>
                  </a:cubicBezTo>
                  <a:cubicBezTo>
                    <a:pt x="3206" y="4918"/>
                    <a:pt x="2596" y="3510"/>
                    <a:pt x="2033" y="2055"/>
                  </a:cubicBezTo>
                  <a:cubicBezTo>
                    <a:pt x="1879" y="1571"/>
                    <a:pt x="1437" y="1252"/>
                    <a:pt x="938" y="1252"/>
                  </a:cubicBezTo>
                  <a:cubicBezTo>
                    <a:pt x="904" y="1252"/>
                    <a:pt x="870" y="1254"/>
                    <a:pt x="836" y="1257"/>
                  </a:cubicBezTo>
                  <a:cubicBezTo>
                    <a:pt x="803" y="1256"/>
                    <a:pt x="770" y="1255"/>
                    <a:pt x="740" y="1255"/>
                  </a:cubicBezTo>
                  <a:cubicBezTo>
                    <a:pt x="140" y="1255"/>
                    <a:pt x="0" y="1477"/>
                    <a:pt x="179" y="2102"/>
                  </a:cubicBezTo>
                  <a:cubicBezTo>
                    <a:pt x="273" y="2430"/>
                    <a:pt x="413" y="2782"/>
                    <a:pt x="531" y="3111"/>
                  </a:cubicBezTo>
                  <a:cubicBezTo>
                    <a:pt x="2009" y="7101"/>
                    <a:pt x="3864" y="10927"/>
                    <a:pt x="6046" y="14565"/>
                  </a:cubicBezTo>
                  <a:cubicBezTo>
                    <a:pt x="6117" y="14706"/>
                    <a:pt x="6187" y="14847"/>
                    <a:pt x="6281" y="14964"/>
                  </a:cubicBezTo>
                  <a:cubicBezTo>
                    <a:pt x="6470" y="15229"/>
                    <a:pt x="6639" y="15365"/>
                    <a:pt x="6810" y="15365"/>
                  </a:cubicBezTo>
                  <a:cubicBezTo>
                    <a:pt x="6956" y="15365"/>
                    <a:pt x="7104" y="15264"/>
                    <a:pt x="7267" y="15058"/>
                  </a:cubicBezTo>
                  <a:cubicBezTo>
                    <a:pt x="8041" y="14072"/>
                    <a:pt x="8769" y="13063"/>
                    <a:pt x="9497" y="12030"/>
                  </a:cubicBezTo>
                  <a:cubicBezTo>
                    <a:pt x="11985" y="8416"/>
                    <a:pt x="14848" y="5059"/>
                    <a:pt x="17993" y="2008"/>
                  </a:cubicBezTo>
                  <a:cubicBezTo>
                    <a:pt x="18251" y="1750"/>
                    <a:pt x="18510" y="1492"/>
                    <a:pt x="18768" y="1210"/>
                  </a:cubicBezTo>
                  <a:cubicBezTo>
                    <a:pt x="19237" y="670"/>
                    <a:pt x="19120" y="342"/>
                    <a:pt x="18392" y="107"/>
                  </a:cubicBezTo>
                  <a:cubicBezTo>
                    <a:pt x="18219" y="34"/>
                    <a:pt x="18038" y="0"/>
                    <a:pt x="17860" y="0"/>
                  </a:cubicBezTo>
                  <a:close/>
                </a:path>
              </a:pathLst>
            </a:custGeom>
            <a:solidFill>
              <a:srgbClr val="4AA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6"/>
            <p:cNvSpPr/>
            <p:nvPr/>
          </p:nvSpPr>
          <p:spPr>
            <a:xfrm>
              <a:off x="2908125" y="425475"/>
              <a:ext cx="322150" cy="571950"/>
            </a:xfrm>
            <a:custGeom>
              <a:avLst/>
              <a:gdLst/>
              <a:ahLst/>
              <a:cxnLst/>
              <a:rect l="l" t="t" r="r" b="b"/>
              <a:pathLst>
                <a:path w="12886" h="22878" extrusionOk="0">
                  <a:moveTo>
                    <a:pt x="5231" y="1"/>
                  </a:moveTo>
                  <a:cubicBezTo>
                    <a:pt x="5099" y="1"/>
                    <a:pt x="4965" y="51"/>
                    <a:pt x="4859" y="158"/>
                  </a:cubicBezTo>
                  <a:cubicBezTo>
                    <a:pt x="4718" y="298"/>
                    <a:pt x="4600" y="486"/>
                    <a:pt x="4530" y="697"/>
                  </a:cubicBezTo>
                  <a:cubicBezTo>
                    <a:pt x="4342" y="1542"/>
                    <a:pt x="4037" y="2364"/>
                    <a:pt x="4061" y="3256"/>
                  </a:cubicBezTo>
                  <a:cubicBezTo>
                    <a:pt x="4084" y="4077"/>
                    <a:pt x="4037" y="4875"/>
                    <a:pt x="4014" y="5697"/>
                  </a:cubicBezTo>
                  <a:lnTo>
                    <a:pt x="3708" y="5650"/>
                  </a:lnTo>
                  <a:cubicBezTo>
                    <a:pt x="3732" y="4570"/>
                    <a:pt x="3755" y="3490"/>
                    <a:pt x="3755" y="2411"/>
                  </a:cubicBezTo>
                  <a:cubicBezTo>
                    <a:pt x="3755" y="1965"/>
                    <a:pt x="3708" y="1542"/>
                    <a:pt x="3638" y="1120"/>
                  </a:cubicBezTo>
                  <a:cubicBezTo>
                    <a:pt x="3615" y="885"/>
                    <a:pt x="3403" y="721"/>
                    <a:pt x="3169" y="721"/>
                  </a:cubicBezTo>
                  <a:cubicBezTo>
                    <a:pt x="2934" y="721"/>
                    <a:pt x="2746" y="885"/>
                    <a:pt x="2676" y="1096"/>
                  </a:cubicBezTo>
                  <a:cubicBezTo>
                    <a:pt x="2582" y="1284"/>
                    <a:pt x="2488" y="1495"/>
                    <a:pt x="2441" y="1707"/>
                  </a:cubicBezTo>
                  <a:cubicBezTo>
                    <a:pt x="2230" y="2927"/>
                    <a:pt x="1901" y="4148"/>
                    <a:pt x="1972" y="5415"/>
                  </a:cubicBezTo>
                  <a:cubicBezTo>
                    <a:pt x="1995" y="5955"/>
                    <a:pt x="2066" y="6495"/>
                    <a:pt x="1784" y="7058"/>
                  </a:cubicBezTo>
                  <a:cubicBezTo>
                    <a:pt x="1620" y="6706"/>
                    <a:pt x="1549" y="6330"/>
                    <a:pt x="1620" y="5931"/>
                  </a:cubicBezTo>
                  <a:cubicBezTo>
                    <a:pt x="1620" y="5227"/>
                    <a:pt x="1643" y="4523"/>
                    <a:pt x="1643" y="3819"/>
                  </a:cubicBezTo>
                  <a:cubicBezTo>
                    <a:pt x="1643" y="3537"/>
                    <a:pt x="1596" y="3279"/>
                    <a:pt x="1502" y="3021"/>
                  </a:cubicBezTo>
                  <a:cubicBezTo>
                    <a:pt x="1432" y="2880"/>
                    <a:pt x="1291" y="2786"/>
                    <a:pt x="1127" y="2763"/>
                  </a:cubicBezTo>
                  <a:cubicBezTo>
                    <a:pt x="962" y="2763"/>
                    <a:pt x="822" y="2857"/>
                    <a:pt x="728" y="2974"/>
                  </a:cubicBezTo>
                  <a:cubicBezTo>
                    <a:pt x="587" y="3279"/>
                    <a:pt x="469" y="3584"/>
                    <a:pt x="399" y="3913"/>
                  </a:cubicBezTo>
                  <a:cubicBezTo>
                    <a:pt x="188" y="5180"/>
                    <a:pt x="47" y="6495"/>
                    <a:pt x="47" y="7786"/>
                  </a:cubicBezTo>
                  <a:cubicBezTo>
                    <a:pt x="0" y="9499"/>
                    <a:pt x="423" y="11166"/>
                    <a:pt x="1267" y="12644"/>
                  </a:cubicBezTo>
                  <a:cubicBezTo>
                    <a:pt x="1620" y="13278"/>
                    <a:pt x="1995" y="13888"/>
                    <a:pt x="2347" y="14498"/>
                  </a:cubicBezTo>
                  <a:cubicBezTo>
                    <a:pt x="3474" y="16493"/>
                    <a:pt x="4272" y="18559"/>
                    <a:pt x="4037" y="20883"/>
                  </a:cubicBezTo>
                  <a:cubicBezTo>
                    <a:pt x="4014" y="21305"/>
                    <a:pt x="4037" y="21751"/>
                    <a:pt x="4061" y="22173"/>
                  </a:cubicBezTo>
                  <a:cubicBezTo>
                    <a:pt x="4107" y="22643"/>
                    <a:pt x="4342" y="22878"/>
                    <a:pt x="4835" y="22878"/>
                  </a:cubicBezTo>
                  <a:cubicBezTo>
                    <a:pt x="5398" y="22878"/>
                    <a:pt x="5962" y="22878"/>
                    <a:pt x="6548" y="22854"/>
                  </a:cubicBezTo>
                  <a:cubicBezTo>
                    <a:pt x="8074" y="22807"/>
                    <a:pt x="9623" y="22784"/>
                    <a:pt x="11172" y="22737"/>
                  </a:cubicBezTo>
                  <a:cubicBezTo>
                    <a:pt x="11783" y="22713"/>
                    <a:pt x="11994" y="22502"/>
                    <a:pt x="12111" y="21962"/>
                  </a:cubicBezTo>
                  <a:cubicBezTo>
                    <a:pt x="12182" y="21657"/>
                    <a:pt x="12228" y="21329"/>
                    <a:pt x="12228" y="21000"/>
                  </a:cubicBezTo>
                  <a:cubicBezTo>
                    <a:pt x="12322" y="19803"/>
                    <a:pt x="12463" y="18629"/>
                    <a:pt x="12581" y="17432"/>
                  </a:cubicBezTo>
                  <a:cubicBezTo>
                    <a:pt x="12792" y="15390"/>
                    <a:pt x="12886" y="13325"/>
                    <a:pt x="12064" y="11330"/>
                  </a:cubicBezTo>
                  <a:cubicBezTo>
                    <a:pt x="11900" y="10813"/>
                    <a:pt x="11759" y="10274"/>
                    <a:pt x="11642" y="9757"/>
                  </a:cubicBezTo>
                  <a:cubicBezTo>
                    <a:pt x="11407" y="8959"/>
                    <a:pt x="11172" y="8185"/>
                    <a:pt x="10938" y="7410"/>
                  </a:cubicBezTo>
                  <a:cubicBezTo>
                    <a:pt x="10773" y="6941"/>
                    <a:pt x="10679" y="6424"/>
                    <a:pt x="10069" y="6307"/>
                  </a:cubicBezTo>
                  <a:cubicBezTo>
                    <a:pt x="10053" y="6305"/>
                    <a:pt x="10037" y="6304"/>
                    <a:pt x="10021" y="6304"/>
                  </a:cubicBezTo>
                  <a:cubicBezTo>
                    <a:pt x="9671" y="6304"/>
                    <a:pt x="9433" y="6792"/>
                    <a:pt x="9388" y="7645"/>
                  </a:cubicBezTo>
                  <a:cubicBezTo>
                    <a:pt x="9365" y="8396"/>
                    <a:pt x="9365" y="9124"/>
                    <a:pt x="9342" y="9922"/>
                  </a:cubicBezTo>
                  <a:cubicBezTo>
                    <a:pt x="8637" y="9194"/>
                    <a:pt x="8497" y="8959"/>
                    <a:pt x="8426" y="8091"/>
                  </a:cubicBezTo>
                  <a:cubicBezTo>
                    <a:pt x="8309" y="6612"/>
                    <a:pt x="8215" y="5157"/>
                    <a:pt x="8168" y="3702"/>
                  </a:cubicBezTo>
                  <a:cubicBezTo>
                    <a:pt x="8168" y="2998"/>
                    <a:pt x="8074" y="2293"/>
                    <a:pt x="7910" y="1589"/>
                  </a:cubicBezTo>
                  <a:cubicBezTo>
                    <a:pt x="7816" y="1167"/>
                    <a:pt x="7722" y="721"/>
                    <a:pt x="7182" y="604"/>
                  </a:cubicBezTo>
                  <a:cubicBezTo>
                    <a:pt x="7155" y="598"/>
                    <a:pt x="7127" y="595"/>
                    <a:pt x="7101" y="595"/>
                  </a:cubicBezTo>
                  <a:cubicBezTo>
                    <a:pt x="6811" y="595"/>
                    <a:pt x="6586" y="942"/>
                    <a:pt x="6478" y="1566"/>
                  </a:cubicBezTo>
                  <a:cubicBezTo>
                    <a:pt x="6431" y="1941"/>
                    <a:pt x="6408" y="2317"/>
                    <a:pt x="6337" y="2692"/>
                  </a:cubicBezTo>
                  <a:cubicBezTo>
                    <a:pt x="6314" y="2904"/>
                    <a:pt x="6408" y="3162"/>
                    <a:pt x="5962" y="3162"/>
                  </a:cubicBezTo>
                  <a:cubicBezTo>
                    <a:pt x="5938" y="2481"/>
                    <a:pt x="5891" y="1777"/>
                    <a:pt x="5844" y="1096"/>
                  </a:cubicBezTo>
                  <a:cubicBezTo>
                    <a:pt x="5821" y="815"/>
                    <a:pt x="5774" y="557"/>
                    <a:pt x="5704" y="298"/>
                  </a:cubicBezTo>
                  <a:cubicBezTo>
                    <a:pt x="5607" y="105"/>
                    <a:pt x="5420" y="1"/>
                    <a:pt x="5231"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6"/>
            <p:cNvSpPr/>
            <p:nvPr/>
          </p:nvSpPr>
          <p:spPr>
            <a:xfrm>
              <a:off x="3249025" y="1063150"/>
              <a:ext cx="160800" cy="205375"/>
            </a:xfrm>
            <a:custGeom>
              <a:avLst/>
              <a:gdLst/>
              <a:ahLst/>
              <a:cxnLst/>
              <a:rect l="l" t="t" r="r" b="b"/>
              <a:pathLst>
                <a:path w="6432" h="8215" extrusionOk="0">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6"/>
            <p:cNvSpPr/>
            <p:nvPr/>
          </p:nvSpPr>
          <p:spPr>
            <a:xfrm>
              <a:off x="3185075" y="967825"/>
              <a:ext cx="461825" cy="408375"/>
            </a:xfrm>
            <a:custGeom>
              <a:avLst/>
              <a:gdLst/>
              <a:ahLst/>
              <a:cxnLst/>
              <a:rect l="l" t="t" r="r" b="b"/>
              <a:pathLst>
                <a:path w="18473" h="16335" extrusionOk="0">
                  <a:moveTo>
                    <a:pt x="7087" y="0"/>
                  </a:moveTo>
                  <a:cubicBezTo>
                    <a:pt x="6619" y="0"/>
                    <a:pt x="6165" y="86"/>
                    <a:pt x="5751" y="362"/>
                  </a:cubicBezTo>
                  <a:cubicBezTo>
                    <a:pt x="5505" y="485"/>
                    <a:pt x="5241" y="554"/>
                    <a:pt x="4959" y="554"/>
                  </a:cubicBezTo>
                  <a:cubicBezTo>
                    <a:pt x="4919" y="554"/>
                    <a:pt x="4877" y="553"/>
                    <a:pt x="4835" y="550"/>
                  </a:cubicBezTo>
                  <a:cubicBezTo>
                    <a:pt x="4796" y="548"/>
                    <a:pt x="4755" y="546"/>
                    <a:pt x="4715" y="546"/>
                  </a:cubicBezTo>
                  <a:cubicBezTo>
                    <a:pt x="4353" y="546"/>
                    <a:pt x="3979" y="641"/>
                    <a:pt x="3662" y="832"/>
                  </a:cubicBezTo>
                  <a:cubicBezTo>
                    <a:pt x="3286" y="1082"/>
                    <a:pt x="2890" y="1144"/>
                    <a:pt x="2480" y="1144"/>
                  </a:cubicBezTo>
                  <a:cubicBezTo>
                    <a:pt x="2274" y="1144"/>
                    <a:pt x="2066" y="1129"/>
                    <a:pt x="1855" y="1113"/>
                  </a:cubicBezTo>
                  <a:cubicBezTo>
                    <a:pt x="1701" y="1089"/>
                    <a:pt x="1541" y="1076"/>
                    <a:pt x="1380" y="1076"/>
                  </a:cubicBezTo>
                  <a:cubicBezTo>
                    <a:pt x="1074" y="1076"/>
                    <a:pt x="762" y="1123"/>
                    <a:pt x="470" y="1231"/>
                  </a:cubicBezTo>
                  <a:cubicBezTo>
                    <a:pt x="71" y="1395"/>
                    <a:pt x="0" y="1935"/>
                    <a:pt x="352" y="2193"/>
                  </a:cubicBezTo>
                  <a:cubicBezTo>
                    <a:pt x="634" y="2404"/>
                    <a:pt x="986" y="2545"/>
                    <a:pt x="1338" y="2592"/>
                  </a:cubicBezTo>
                  <a:cubicBezTo>
                    <a:pt x="2254" y="2803"/>
                    <a:pt x="3122" y="3061"/>
                    <a:pt x="3990" y="3413"/>
                  </a:cubicBezTo>
                  <a:cubicBezTo>
                    <a:pt x="4976" y="3836"/>
                    <a:pt x="5704" y="4446"/>
                    <a:pt x="6056" y="5338"/>
                  </a:cubicBezTo>
                  <a:cubicBezTo>
                    <a:pt x="6690" y="6253"/>
                    <a:pt x="6877" y="7450"/>
                    <a:pt x="7253" y="8507"/>
                  </a:cubicBezTo>
                  <a:cubicBezTo>
                    <a:pt x="7535" y="9352"/>
                    <a:pt x="7887" y="10197"/>
                    <a:pt x="8262" y="11018"/>
                  </a:cubicBezTo>
                  <a:cubicBezTo>
                    <a:pt x="8450" y="11417"/>
                    <a:pt x="8661" y="11793"/>
                    <a:pt x="8896" y="12168"/>
                  </a:cubicBezTo>
                  <a:cubicBezTo>
                    <a:pt x="9882" y="13553"/>
                    <a:pt x="11407" y="14726"/>
                    <a:pt x="12182" y="15689"/>
                  </a:cubicBezTo>
                  <a:cubicBezTo>
                    <a:pt x="12547" y="16130"/>
                    <a:pt x="12737" y="16334"/>
                    <a:pt x="12969" y="16334"/>
                  </a:cubicBezTo>
                  <a:cubicBezTo>
                    <a:pt x="13168" y="16334"/>
                    <a:pt x="13399" y="16182"/>
                    <a:pt x="13801" y="15900"/>
                  </a:cubicBezTo>
                  <a:cubicBezTo>
                    <a:pt x="14459" y="15454"/>
                    <a:pt x="15116" y="14985"/>
                    <a:pt x="15773" y="14492"/>
                  </a:cubicBezTo>
                  <a:cubicBezTo>
                    <a:pt x="16477" y="13975"/>
                    <a:pt x="17158" y="13482"/>
                    <a:pt x="17815" y="12943"/>
                  </a:cubicBezTo>
                  <a:cubicBezTo>
                    <a:pt x="18472" y="12403"/>
                    <a:pt x="18472" y="12309"/>
                    <a:pt x="17909" y="11605"/>
                  </a:cubicBezTo>
                  <a:lnTo>
                    <a:pt x="17932" y="11605"/>
                  </a:lnTo>
                  <a:cubicBezTo>
                    <a:pt x="17345" y="10854"/>
                    <a:pt x="16759" y="10103"/>
                    <a:pt x="16101" y="9398"/>
                  </a:cubicBezTo>
                  <a:cubicBezTo>
                    <a:pt x="15045" y="8295"/>
                    <a:pt x="14341" y="6887"/>
                    <a:pt x="14036" y="5385"/>
                  </a:cubicBezTo>
                  <a:cubicBezTo>
                    <a:pt x="13848" y="4470"/>
                    <a:pt x="13567" y="3578"/>
                    <a:pt x="13332" y="2686"/>
                  </a:cubicBezTo>
                  <a:cubicBezTo>
                    <a:pt x="13121" y="1911"/>
                    <a:pt x="12534" y="1277"/>
                    <a:pt x="11759" y="1019"/>
                  </a:cubicBezTo>
                  <a:cubicBezTo>
                    <a:pt x="10492" y="526"/>
                    <a:pt x="9178" y="198"/>
                    <a:pt x="7840" y="57"/>
                  </a:cubicBezTo>
                  <a:cubicBezTo>
                    <a:pt x="7588" y="24"/>
                    <a:pt x="7335" y="0"/>
                    <a:pt x="7087" y="0"/>
                  </a:cubicBez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6"/>
            <p:cNvSpPr/>
            <p:nvPr/>
          </p:nvSpPr>
          <p:spPr>
            <a:xfrm>
              <a:off x="3811150" y="643575"/>
              <a:ext cx="41700" cy="41675"/>
            </a:xfrm>
            <a:custGeom>
              <a:avLst/>
              <a:gdLst/>
              <a:ahLst/>
              <a:cxnLst/>
              <a:rect l="l" t="t" r="r" b="b"/>
              <a:pathLst>
                <a:path w="1668" h="1667" extrusionOk="0">
                  <a:moveTo>
                    <a:pt x="822" y="1"/>
                  </a:moveTo>
                  <a:cubicBezTo>
                    <a:pt x="611" y="24"/>
                    <a:pt x="400" y="118"/>
                    <a:pt x="236" y="259"/>
                  </a:cubicBezTo>
                  <a:cubicBezTo>
                    <a:pt x="165" y="353"/>
                    <a:pt x="118" y="446"/>
                    <a:pt x="71" y="540"/>
                  </a:cubicBezTo>
                  <a:cubicBezTo>
                    <a:pt x="24" y="634"/>
                    <a:pt x="1" y="752"/>
                    <a:pt x="24" y="845"/>
                  </a:cubicBezTo>
                  <a:lnTo>
                    <a:pt x="48" y="1057"/>
                  </a:lnTo>
                  <a:cubicBezTo>
                    <a:pt x="95" y="1198"/>
                    <a:pt x="165" y="1338"/>
                    <a:pt x="283" y="1432"/>
                  </a:cubicBezTo>
                  <a:lnTo>
                    <a:pt x="447" y="1573"/>
                  </a:lnTo>
                  <a:cubicBezTo>
                    <a:pt x="588" y="1620"/>
                    <a:pt x="729" y="1667"/>
                    <a:pt x="869" y="1667"/>
                  </a:cubicBezTo>
                  <a:cubicBezTo>
                    <a:pt x="963" y="1667"/>
                    <a:pt x="1081" y="1644"/>
                    <a:pt x="1175" y="1597"/>
                  </a:cubicBezTo>
                  <a:cubicBezTo>
                    <a:pt x="1268" y="1550"/>
                    <a:pt x="1362" y="1479"/>
                    <a:pt x="1433" y="1409"/>
                  </a:cubicBezTo>
                  <a:cubicBezTo>
                    <a:pt x="1574" y="1245"/>
                    <a:pt x="1667" y="1033"/>
                    <a:pt x="1667" y="822"/>
                  </a:cubicBezTo>
                  <a:lnTo>
                    <a:pt x="1644" y="611"/>
                  </a:lnTo>
                  <a:cubicBezTo>
                    <a:pt x="1597" y="470"/>
                    <a:pt x="1527" y="353"/>
                    <a:pt x="1409" y="235"/>
                  </a:cubicBezTo>
                  <a:lnTo>
                    <a:pt x="1245" y="118"/>
                  </a:lnTo>
                  <a:cubicBezTo>
                    <a:pt x="1104" y="47"/>
                    <a:pt x="963" y="1"/>
                    <a:pt x="822"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6"/>
            <p:cNvSpPr/>
            <p:nvPr/>
          </p:nvSpPr>
          <p:spPr>
            <a:xfrm>
              <a:off x="3807050" y="602500"/>
              <a:ext cx="66325" cy="32300"/>
            </a:xfrm>
            <a:custGeom>
              <a:avLst/>
              <a:gdLst/>
              <a:ahLst/>
              <a:cxnLst/>
              <a:rect l="l" t="t" r="r" b="b"/>
              <a:pathLst>
                <a:path w="2653" h="1292" extrusionOk="0">
                  <a:moveTo>
                    <a:pt x="1339" y="1"/>
                  </a:moveTo>
                  <a:cubicBezTo>
                    <a:pt x="611" y="1"/>
                    <a:pt x="1" y="869"/>
                    <a:pt x="1" y="869"/>
                  </a:cubicBezTo>
                  <a:cubicBezTo>
                    <a:pt x="277" y="761"/>
                    <a:pt x="574" y="714"/>
                    <a:pt x="871" y="714"/>
                  </a:cubicBezTo>
                  <a:cubicBezTo>
                    <a:pt x="1028" y="714"/>
                    <a:pt x="1185" y="727"/>
                    <a:pt x="1339" y="752"/>
                  </a:cubicBezTo>
                  <a:cubicBezTo>
                    <a:pt x="1784" y="869"/>
                    <a:pt x="2230" y="1033"/>
                    <a:pt x="2653" y="1291"/>
                  </a:cubicBezTo>
                  <a:cubicBezTo>
                    <a:pt x="2653" y="1291"/>
                    <a:pt x="2254" y="24"/>
                    <a:pt x="1339" y="1"/>
                  </a:cubicBezTo>
                  <a:close/>
                </a:path>
              </a:pathLst>
            </a:custGeom>
            <a:solidFill>
              <a:srgbClr val="0A2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6"/>
            <p:cNvSpPr/>
            <p:nvPr/>
          </p:nvSpPr>
          <p:spPr>
            <a:xfrm>
              <a:off x="3249025" y="1063150"/>
              <a:ext cx="160800" cy="205375"/>
            </a:xfrm>
            <a:custGeom>
              <a:avLst/>
              <a:gdLst/>
              <a:ahLst/>
              <a:cxnLst/>
              <a:rect l="l" t="t" r="r" b="b"/>
              <a:pathLst>
                <a:path w="6432" h="8215" extrusionOk="0">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6"/>
            <p:cNvSpPr/>
            <p:nvPr/>
          </p:nvSpPr>
          <p:spPr>
            <a:xfrm>
              <a:off x="3747800" y="541275"/>
              <a:ext cx="420725" cy="468150"/>
            </a:xfrm>
            <a:custGeom>
              <a:avLst/>
              <a:gdLst/>
              <a:ahLst/>
              <a:cxnLst/>
              <a:rect l="l" t="t" r="r" b="b"/>
              <a:pathLst>
                <a:path w="16829" h="18726" extrusionOk="0">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922E1375-69CE-49AA-8EE8-863D79A0E290}"/>
                  </a:ext>
                </a:extLst>
              </p:cNvPr>
              <p:cNvGraphicFramePr>
                <a:graphicFrameLocks noChangeAspect="1"/>
              </p:cNvGraphicFramePr>
              <p:nvPr>
                <p:extLst>
                  <p:ext uri="{D42A27DB-BD31-4B8C-83A1-F6EECF244321}">
                    <p14:modId xmlns:p14="http://schemas.microsoft.com/office/powerpoint/2010/main" val="1765725775"/>
                  </p:ext>
                </p:extLst>
              </p:nvPr>
            </p:nvGraphicFramePr>
            <p:xfrm>
              <a:off x="4930420" y="204902"/>
              <a:ext cx="1355239" cy="758015"/>
            </p:xfrm>
            <a:graphic>
              <a:graphicData uri="http://schemas.microsoft.com/office/powerpoint/2016/slidezoom">
                <pslz:sldZm>
                  <pslz:sldZmObj sldId="262" cId="0">
                    <pslz:zmPr id="{B6B962C6-CE58-4331-A1F2-C84257C8E490}" returnToParent="0" imageType="cover" transitionDur="1000">
                      <p166:blipFill xmlns:p166="http://schemas.microsoft.com/office/powerpoint/2016/6/main">
                        <a:blip r:embed="rId3"/>
                        <a:stretch>
                          <a:fillRect/>
                        </a:stretch>
                      </p166:blipFill>
                      <p166:spPr xmlns:p166="http://schemas.microsoft.com/office/powerpoint/2016/6/main">
                        <a:xfrm>
                          <a:off x="0" y="0"/>
                          <a:ext cx="1355239" cy="758015"/>
                        </a:xfrm>
                        <a:prstGeom prst="rect">
                          <a:avLst/>
                        </a:prstGeom>
                        <a:ln w="3175">
                          <a:no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922E1375-69CE-49AA-8EE8-863D79A0E290}"/>
                  </a:ext>
                </a:extLst>
              </p:cNvPr>
              <p:cNvPicPr>
                <a:picLocks noGrp="1" noRot="1" noChangeAspect="1" noMove="1" noResize="1" noEditPoints="1" noAdjustHandles="1" noChangeArrowheads="1" noChangeShapeType="1"/>
              </p:cNvPicPr>
              <p:nvPr/>
            </p:nvPicPr>
            <p:blipFill>
              <a:blip r:embed="rId5"/>
              <a:stretch>
                <a:fillRect/>
              </a:stretch>
            </p:blipFill>
            <p:spPr>
              <a:xfrm>
                <a:off x="4930420" y="204902"/>
                <a:ext cx="1355239" cy="758015"/>
              </a:xfrm>
              <a:prstGeom prst="rect">
                <a:avLst/>
              </a:prstGeom>
              <a:ln w="3175">
                <a:no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0" build="p"/>
    </p:bldLst>
  </p:timing>
</p:sld>
</file>

<file path=ppt/theme/theme1.xml><?xml version="1.0" encoding="utf-8"?>
<a:theme xmlns:a="http://schemas.openxmlformats.org/drawingml/2006/main" name="Clinical Case 06-2019">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1094</Words>
  <Application>Microsoft Office PowerPoint</Application>
  <PresentationFormat>On-screen Show (16:9)</PresentationFormat>
  <Paragraphs>171</Paragraphs>
  <Slides>19</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Pompiere</vt:lpstr>
      <vt:lpstr>Roboto Condensed Light</vt:lpstr>
      <vt:lpstr>Hind</vt:lpstr>
      <vt:lpstr>Arial</vt:lpstr>
      <vt:lpstr>Clinical Case 06-2019</vt:lpstr>
      <vt:lpstr>Medical Careers - Physician</vt:lpstr>
      <vt:lpstr>Objectives</vt:lpstr>
      <vt:lpstr>What Physicians do?</vt:lpstr>
      <vt:lpstr>Work Environment</vt:lpstr>
      <vt:lpstr>PowerPoint Presentation</vt:lpstr>
      <vt:lpstr>PowerPoint Presentation</vt:lpstr>
      <vt:lpstr>How to become a doctor?</vt:lpstr>
      <vt:lpstr>How to become a physician?</vt:lpstr>
      <vt:lpstr>Medical School Life</vt:lpstr>
      <vt:lpstr>Training</vt:lpstr>
      <vt:lpstr>Licenses, Certifications, and Registrations</vt:lpstr>
      <vt:lpstr>Earnings and Benefits</vt:lpstr>
      <vt:lpstr>PROS vs CONS</vt:lpstr>
      <vt:lpstr>Similar Occupations</vt:lpstr>
      <vt:lpstr>M.D. and D.O. Programs in Oregon</vt:lpstr>
      <vt:lpstr>M.D. and D.O. Programs in Oregon (cont’d)</vt:lpstr>
      <vt:lpstr>Kristy Jessop, M.D. Samaritan Health Services, Corvallis, OR</vt:lpstr>
      <vt:lpstr>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Careers - Physician</dc:title>
  <dc:creator>Carmen Boone</dc:creator>
  <cp:lastModifiedBy>Petra Gutierrez</cp:lastModifiedBy>
  <cp:revision>19</cp:revision>
  <dcterms:created xsi:type="dcterms:W3CDTF">2020-07-22T05:32:09Z</dcterms:created>
  <dcterms:modified xsi:type="dcterms:W3CDTF">2020-08-12T21:48:24Z</dcterms:modified>
</cp:coreProperties>
</file>