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72"/>
    <p:restoredTop sz="94696"/>
  </p:normalViewPr>
  <p:slideViewPr>
    <p:cSldViewPr snapToGrid="0" snapToObjects="1">
      <p:cViewPr varScale="1">
        <p:scale>
          <a:sx n="89" d="100"/>
          <a:sy n="89" d="100"/>
        </p:scale>
        <p:origin x="192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F6E57A-0C76-A94C-90E7-6FC71E84CDF5}" type="datetimeFigureOut">
              <a:rPr lang="en-US" smtClean="0"/>
              <a:t>8/6/20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A653AF-6FB7-6F45-B2D7-B68947C5C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174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youtu.be</a:t>
            </a:r>
            <a:r>
              <a:rPr lang="en-US" dirty="0"/>
              <a:t>/wKV_7wCZyWo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653AF-6FB7-6F45-B2D7-B68947C5C72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310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docs.google.com</a:t>
            </a:r>
            <a:r>
              <a:rPr lang="en-US" dirty="0"/>
              <a:t>/forms/d/e/1FAIpQLSfon72xhPX10PnyMmqHf7YVsCEKBlElM_CfXxakT_PXmMp9nA/</a:t>
            </a:r>
            <a:r>
              <a:rPr lang="en-US" dirty="0" err="1"/>
              <a:t>viewform?usp</a:t>
            </a:r>
            <a:r>
              <a:rPr lang="en-US" dirty="0"/>
              <a:t>=</a:t>
            </a:r>
            <a:r>
              <a:rPr lang="en-US" dirty="0" err="1"/>
              <a:t>sf_link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653AF-6FB7-6F45-B2D7-B68947C5C72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117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E4E24-6532-1A46-A0E0-4806F39480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8FD6BB-FBA0-A84C-BC4C-509D49C2E0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BA35BD-A979-4149-ADA3-F866CF012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874E4-01BD-1449-A423-2F0E207EF572}" type="datetimeFigureOut">
              <a:rPr lang="en-US" smtClean="0"/>
              <a:t>8/6/20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11E56B-3E44-C64A-B39C-D5A25A52F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AE2B55-6D36-7640-834E-76CFBEDC3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0AB07-A436-0747-B66E-FDD4079DC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075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EFE57-2647-F945-9DFB-789E8FB94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9C73ED-E6B3-3E4A-9035-6A23EC5F1F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4E7015-9CA8-064F-8704-C621E5A06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874E4-01BD-1449-A423-2F0E207EF572}" type="datetimeFigureOut">
              <a:rPr lang="en-US" smtClean="0"/>
              <a:t>8/6/20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B0512E-ED23-6E48-AC08-042112EDA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F061AB-D314-E14B-9866-485C51C31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0AB07-A436-0747-B66E-FDD4079DC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539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E99A6C-C0C7-BD40-BA47-FC1518443D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E02A72-C63E-174C-9FC5-861721F01B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67A6A4-B4A4-4E43-8F0D-1F60D9485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874E4-01BD-1449-A423-2F0E207EF572}" type="datetimeFigureOut">
              <a:rPr lang="en-US" smtClean="0"/>
              <a:t>8/6/20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FC091B-1F71-B049-BCF2-D4C5B89C4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814B80-D345-2345-9543-C7BF89F58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0AB07-A436-0747-B66E-FDD4079DC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868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EDB77-F91D-B844-A6BF-4A0322450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B96D8-E96A-5349-9D92-460FC3A257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96B70A-B5A0-244B-AA10-ACF864D78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874E4-01BD-1449-A423-2F0E207EF572}" type="datetimeFigureOut">
              <a:rPr lang="en-US" smtClean="0"/>
              <a:t>8/6/20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EA1F3B-BF0B-5E4D-A9B4-CA5A1B8DB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8B0544-9437-854E-A8DD-7B04C3B9A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0AB07-A436-0747-B66E-FDD4079DC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031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FF9E1-814F-0B47-9BF5-0ABD5BE01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7F7EB2-8B3B-4646-8F87-AC1B754551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D65276-47A8-3D48-9FDE-167FC64CC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874E4-01BD-1449-A423-2F0E207EF572}" type="datetimeFigureOut">
              <a:rPr lang="en-US" smtClean="0"/>
              <a:t>8/6/20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81C8C-05C6-564D-B576-24667E961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FC55C5-B6FC-9E4E-A482-889CA4528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0AB07-A436-0747-B66E-FDD4079DC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45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E8C04-03FE-0848-AF6A-150A57F1D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13B27-FD4F-3D44-B421-F49E78D3E4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302CD5-AEB6-7D49-8B10-FDD3B3E013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A18990-46AF-2942-AA72-A53EB04D1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874E4-01BD-1449-A423-2F0E207EF572}" type="datetimeFigureOut">
              <a:rPr lang="en-US" smtClean="0"/>
              <a:t>8/6/20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D6C389-BA28-B549-901F-251960834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C63D88-2A8D-5746-87FA-2370C1DD7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0AB07-A436-0747-B66E-FDD4079DC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640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11120-351F-5A4C-BC04-2F2554D51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8F2920-4C9A-A744-BFC8-E887DD3912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6A1BFF-24AE-3542-BD52-62F660D676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C0D955-D384-B241-B53F-CC736E505A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661933-B83A-B040-92E4-F45BDE7915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F71871-4FF9-8A40-9013-0ED695D5B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874E4-01BD-1449-A423-2F0E207EF572}" type="datetimeFigureOut">
              <a:rPr lang="en-US" smtClean="0"/>
              <a:t>8/6/20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0C734B-8BD2-CE4E-A50F-F38982C5F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9A835C-3AA9-3941-84EA-52D4FE72E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0AB07-A436-0747-B66E-FDD4079DC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280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7CE60-39CA-7944-8578-4DABB2309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E162E8-7F1D-2141-99AB-966BB53A3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874E4-01BD-1449-A423-2F0E207EF572}" type="datetimeFigureOut">
              <a:rPr lang="en-US" smtClean="0"/>
              <a:t>8/6/20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B49E0A-4E93-6F41-B4D0-1EF24EBF7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4E68F0-442A-B446-B22C-106E1F173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0AB07-A436-0747-B66E-FDD4079DC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384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1A9ED6-ADFA-DE4A-B55A-4916DA954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874E4-01BD-1449-A423-2F0E207EF572}" type="datetimeFigureOut">
              <a:rPr lang="en-US" smtClean="0"/>
              <a:t>8/6/20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FADF45-75D0-D24F-9D35-70E9AA895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ED177A-438B-A84C-8938-44620C0A3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0AB07-A436-0747-B66E-FDD4079DC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998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473CE-73FC-BB44-BFF1-04AED83E3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0D953-34D6-034D-A3FB-7113B9910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4F77D5-4727-BD41-AE7A-5B849071E3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443229-9726-4348-B7ED-1AD231D2E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874E4-01BD-1449-A423-2F0E207EF572}" type="datetimeFigureOut">
              <a:rPr lang="en-US" smtClean="0"/>
              <a:t>8/6/20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4F60E4-12F4-2C48-A26E-B5EA189C2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A42548-C167-1944-92B2-FE1718257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0AB07-A436-0747-B66E-FDD4079DC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467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FC972-5C0B-934E-A922-7525339DE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E654A9-8DD9-7642-AEAE-D72105D561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9BDBFC-3366-8C44-A4EF-A39E7CD150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F266F4-1BCA-BC4A-969E-222A9085F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874E4-01BD-1449-A423-2F0E207EF572}" type="datetimeFigureOut">
              <a:rPr lang="en-US" smtClean="0"/>
              <a:t>8/6/20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CE8C1A-33FC-6A42-B8DE-F3EE0EB60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6AD9A8-E329-D44F-8804-D216758F3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0AB07-A436-0747-B66E-FDD4079DC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17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806C43-738D-A240-BBA8-3770C4C94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1F6D9D-516C-CB41-B9E5-353AF5F688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32A8F8-7F13-874B-9BF5-C92721E7DC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874E4-01BD-1449-A423-2F0E207EF572}" type="datetimeFigureOut">
              <a:rPr lang="en-US" smtClean="0"/>
              <a:t>8/6/20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760A9E-430B-014C-806B-B8488FA480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B143FC-8040-F54E-8F1E-5EA1D605A1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0AB07-A436-0747-B66E-FDD4079DC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79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e/1FAIpQLSfon72xhPX10PnyMmqHf7YVsCEKBlElM_CfXxakT_PXmMp9nA/viewform?usp=sf_link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wKV_7wCZyW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683BD3-CCCF-E747-912B-0F84A144E2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83"/>
            <a:ext cx="12192000" cy="684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877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5A68B7-5DE3-7E42-A207-78DCCF5B92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374650"/>
            <a:ext cx="10896600" cy="610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772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49E215-63DD-FF45-93BF-8AC0DA16B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495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  <a:extLst>
              <a:ext uri="{FF2B5EF4-FFF2-40B4-BE49-F238E27FC236}">
                <a16:creationId xmlns:a16="http://schemas.microsoft.com/office/drawing/2014/main" id="{98C3B662-CE53-804D-85D5-750B6487D5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31"/>
            <a:ext cx="12192000" cy="685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352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B5D43C-EB1D-464C-9FB7-EC37F7C7B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55600"/>
            <a:ext cx="10972800" cy="614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909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8A85F6-B573-6946-822B-DEE9174A53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950" y="374650"/>
            <a:ext cx="10960100" cy="610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172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DD43D8-4B9C-DE4A-86CE-AF3E20A3DD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050" y="368300"/>
            <a:ext cx="10883900" cy="612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722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  <a:extLst>
              <a:ext uri="{FF2B5EF4-FFF2-40B4-BE49-F238E27FC236}">
                <a16:creationId xmlns:a16="http://schemas.microsoft.com/office/drawing/2014/main" id="{66B5416D-CECA-034D-99A3-048FBC9251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20332"/>
            <a:ext cx="12228361" cy="683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608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4B0E9E-41D9-DC42-AA6B-1DCC2777A5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050" y="374650"/>
            <a:ext cx="10883900" cy="610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730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03FDFF-2812-5447-BE13-A629118E2B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" y="342900"/>
            <a:ext cx="109220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639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EF306A-76A8-7843-9E93-DBE0B6C2C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" y="368300"/>
            <a:ext cx="10922000" cy="612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162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7549FE-2100-B04E-8878-94E3A14FCB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361950"/>
            <a:ext cx="10934700" cy="613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3431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38</Words>
  <Application>Microsoft Macintosh PowerPoint</Application>
  <PresentationFormat>Widescreen</PresentationFormat>
  <Paragraphs>4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Petra Gutierrez</dc:creator>
  <cp:lastModifiedBy>Petra Gutierrez</cp:lastModifiedBy>
  <cp:revision>5</cp:revision>
  <dcterms:created xsi:type="dcterms:W3CDTF">2020-08-06T21:06:20Z</dcterms:created>
  <dcterms:modified xsi:type="dcterms:W3CDTF">2020-08-06T21:11:06Z</dcterms:modified>
</cp:coreProperties>
</file>