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0"/>
  </p:notesMasterIdLst>
  <p:sldIdLst>
    <p:sldId id="258" r:id="rId4"/>
    <p:sldId id="269" r:id="rId5"/>
    <p:sldId id="257" r:id="rId6"/>
    <p:sldId id="261" r:id="rId7"/>
    <p:sldId id="263" r:id="rId8"/>
    <p:sldId id="264" r:id="rId9"/>
    <p:sldId id="265" r:id="rId10"/>
    <p:sldId id="262" r:id="rId11"/>
    <p:sldId id="276" r:id="rId12"/>
    <p:sldId id="259" r:id="rId13"/>
    <p:sldId id="275" r:id="rId14"/>
    <p:sldId id="274" r:id="rId15"/>
    <p:sldId id="260" r:id="rId16"/>
    <p:sldId id="270" r:id="rId17"/>
    <p:sldId id="268" r:id="rId18"/>
    <p:sldId id="46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94696"/>
  </p:normalViewPr>
  <p:slideViewPr>
    <p:cSldViewPr snapToGrid="0">
      <p:cViewPr varScale="1">
        <p:scale>
          <a:sx n="95" d="100"/>
          <a:sy n="95" d="100"/>
        </p:scale>
        <p:origin x="208"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5AE98-319C-400C-A369-93BB62684F1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9BDD3CC-BA64-43F5-AFE3-62C950F94F80}">
      <dgm:prSet/>
      <dgm:spPr/>
      <dgm:t>
        <a:bodyPr/>
        <a:lstStyle/>
        <a:p>
          <a:pPr>
            <a:lnSpc>
              <a:spcPct val="100000"/>
            </a:lnSpc>
            <a:defRPr cap="all"/>
          </a:pPr>
          <a:r>
            <a:rPr lang="en-US" dirty="0"/>
            <a:t>IDENTIFY GOALS</a:t>
          </a:r>
        </a:p>
      </dgm:t>
    </dgm:pt>
    <dgm:pt modelId="{3810DB07-0BB3-4C48-8B0D-113640D66A6D}" type="parTrans" cxnId="{D18081C5-AAE4-474D-84AD-038793A09F8F}">
      <dgm:prSet/>
      <dgm:spPr/>
      <dgm:t>
        <a:bodyPr/>
        <a:lstStyle/>
        <a:p>
          <a:endParaRPr lang="en-US"/>
        </a:p>
      </dgm:t>
    </dgm:pt>
    <dgm:pt modelId="{FDAB72A3-F110-4632-8843-9BAE114B2A07}" type="sibTrans" cxnId="{D18081C5-AAE4-474D-84AD-038793A09F8F}">
      <dgm:prSet/>
      <dgm:spPr/>
      <dgm:t>
        <a:bodyPr/>
        <a:lstStyle/>
        <a:p>
          <a:endParaRPr lang="en-US"/>
        </a:p>
      </dgm:t>
    </dgm:pt>
    <dgm:pt modelId="{828CEAB6-006C-4D59-B67B-EAB9E7318601}">
      <dgm:prSet/>
      <dgm:spPr/>
      <dgm:t>
        <a:bodyPr/>
        <a:lstStyle/>
        <a:p>
          <a:pPr>
            <a:lnSpc>
              <a:spcPct val="100000"/>
            </a:lnSpc>
            <a:defRPr cap="all"/>
          </a:pPr>
          <a:r>
            <a:rPr lang="en-US" dirty="0"/>
            <a:t>MAKE MEANINGFUL CONNECTIONS</a:t>
          </a:r>
        </a:p>
      </dgm:t>
    </dgm:pt>
    <dgm:pt modelId="{8CB26344-9326-41A0-99EF-F691023ADDC6}" type="parTrans" cxnId="{6EEF2309-7110-4055-A35A-1A75BA52C0D1}">
      <dgm:prSet/>
      <dgm:spPr/>
      <dgm:t>
        <a:bodyPr/>
        <a:lstStyle/>
        <a:p>
          <a:endParaRPr lang="en-US"/>
        </a:p>
      </dgm:t>
    </dgm:pt>
    <dgm:pt modelId="{6EBD1802-C129-4033-8587-98AAEEF79B70}" type="sibTrans" cxnId="{6EEF2309-7110-4055-A35A-1A75BA52C0D1}">
      <dgm:prSet/>
      <dgm:spPr/>
      <dgm:t>
        <a:bodyPr/>
        <a:lstStyle/>
        <a:p>
          <a:endParaRPr lang="en-US"/>
        </a:p>
      </dgm:t>
    </dgm:pt>
    <dgm:pt modelId="{EEE8BE37-567F-43B8-BFF2-497232AC093D}" type="pres">
      <dgm:prSet presAssocID="{9C75AE98-319C-400C-A369-93BB62684F18}" presName="root" presStyleCnt="0">
        <dgm:presLayoutVars>
          <dgm:dir/>
          <dgm:resizeHandles val="exact"/>
        </dgm:presLayoutVars>
      </dgm:prSet>
      <dgm:spPr/>
    </dgm:pt>
    <dgm:pt modelId="{B1A59D2D-7772-4273-84EA-3571BB29D5F1}" type="pres">
      <dgm:prSet presAssocID="{69BDD3CC-BA64-43F5-AFE3-62C950F94F80}" presName="compNode" presStyleCnt="0"/>
      <dgm:spPr/>
    </dgm:pt>
    <dgm:pt modelId="{D2BAC8BF-345B-4D2B-9F7B-7FCE6A840F0B}" type="pres">
      <dgm:prSet presAssocID="{69BDD3CC-BA64-43F5-AFE3-62C950F94F80}" presName="iconBgRect" presStyleLbl="bgShp" presStyleIdx="0" presStyleCnt="2"/>
      <dgm:spPr/>
    </dgm:pt>
    <dgm:pt modelId="{0779DF98-31A3-437F-A2D1-30F56357FDED}" type="pres">
      <dgm:prSet presAssocID="{69BDD3CC-BA64-43F5-AFE3-62C950F94F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ke"/>
        </a:ext>
      </dgm:extLst>
    </dgm:pt>
    <dgm:pt modelId="{D2B049C6-D3F1-466E-A92E-CBBD2ACECCC3}" type="pres">
      <dgm:prSet presAssocID="{69BDD3CC-BA64-43F5-AFE3-62C950F94F80}" presName="spaceRect" presStyleCnt="0"/>
      <dgm:spPr/>
    </dgm:pt>
    <dgm:pt modelId="{AF49C7D3-CDBA-4FB1-8D2A-AF59728E6237}" type="pres">
      <dgm:prSet presAssocID="{69BDD3CC-BA64-43F5-AFE3-62C950F94F80}" presName="textRect" presStyleLbl="revTx" presStyleIdx="0" presStyleCnt="2">
        <dgm:presLayoutVars>
          <dgm:chMax val="1"/>
          <dgm:chPref val="1"/>
        </dgm:presLayoutVars>
      </dgm:prSet>
      <dgm:spPr/>
    </dgm:pt>
    <dgm:pt modelId="{B884074E-BAC2-4425-B393-992738D9FEDA}" type="pres">
      <dgm:prSet presAssocID="{FDAB72A3-F110-4632-8843-9BAE114B2A07}" presName="sibTrans" presStyleCnt="0"/>
      <dgm:spPr/>
    </dgm:pt>
    <dgm:pt modelId="{A2524C62-8996-4AB5-B7AE-C6954F86291D}" type="pres">
      <dgm:prSet presAssocID="{828CEAB6-006C-4D59-B67B-EAB9E7318601}" presName="compNode" presStyleCnt="0"/>
      <dgm:spPr/>
    </dgm:pt>
    <dgm:pt modelId="{8414DD90-6CCF-4ECD-9C87-B93E7800A473}" type="pres">
      <dgm:prSet presAssocID="{828CEAB6-006C-4D59-B67B-EAB9E7318601}" presName="iconBgRect" presStyleLbl="bgShp" presStyleIdx="1" presStyleCnt="2"/>
      <dgm:spPr/>
    </dgm:pt>
    <dgm:pt modelId="{26557B7E-072B-44A8-910A-7A49001EC6E0}" type="pres">
      <dgm:prSet presAssocID="{828CEAB6-006C-4D59-B67B-EAB9E731860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27E9216-D0A0-453C-87BB-DEEE35CA9896}" type="pres">
      <dgm:prSet presAssocID="{828CEAB6-006C-4D59-B67B-EAB9E7318601}" presName="spaceRect" presStyleCnt="0"/>
      <dgm:spPr/>
    </dgm:pt>
    <dgm:pt modelId="{99F6E8A1-4FF2-4933-A6F8-B1275E8924E9}" type="pres">
      <dgm:prSet presAssocID="{828CEAB6-006C-4D59-B67B-EAB9E7318601}" presName="textRect" presStyleLbl="revTx" presStyleIdx="1" presStyleCnt="2">
        <dgm:presLayoutVars>
          <dgm:chMax val="1"/>
          <dgm:chPref val="1"/>
        </dgm:presLayoutVars>
      </dgm:prSet>
      <dgm:spPr/>
    </dgm:pt>
  </dgm:ptLst>
  <dgm:cxnLst>
    <dgm:cxn modelId="{6EEF2309-7110-4055-A35A-1A75BA52C0D1}" srcId="{9C75AE98-319C-400C-A369-93BB62684F18}" destId="{828CEAB6-006C-4D59-B67B-EAB9E7318601}" srcOrd="1" destOrd="0" parTransId="{8CB26344-9326-41A0-99EF-F691023ADDC6}" sibTransId="{6EBD1802-C129-4033-8587-98AAEEF79B70}"/>
    <dgm:cxn modelId="{020C4056-A284-4D69-A271-44AB7F014FDD}" type="presOf" srcId="{69BDD3CC-BA64-43F5-AFE3-62C950F94F80}" destId="{AF49C7D3-CDBA-4FB1-8D2A-AF59728E6237}" srcOrd="0" destOrd="0" presId="urn:microsoft.com/office/officeart/2018/5/layout/IconCircleLabelList"/>
    <dgm:cxn modelId="{37A43AA4-44A0-4D45-9FE6-A17C8ADFFC05}" type="presOf" srcId="{828CEAB6-006C-4D59-B67B-EAB9E7318601}" destId="{99F6E8A1-4FF2-4933-A6F8-B1275E8924E9}" srcOrd="0" destOrd="0" presId="urn:microsoft.com/office/officeart/2018/5/layout/IconCircleLabelList"/>
    <dgm:cxn modelId="{8235D9BF-632A-403F-BADE-550C3ECB5F11}" type="presOf" srcId="{9C75AE98-319C-400C-A369-93BB62684F18}" destId="{EEE8BE37-567F-43B8-BFF2-497232AC093D}" srcOrd="0" destOrd="0" presId="urn:microsoft.com/office/officeart/2018/5/layout/IconCircleLabelList"/>
    <dgm:cxn modelId="{D18081C5-AAE4-474D-84AD-038793A09F8F}" srcId="{9C75AE98-319C-400C-A369-93BB62684F18}" destId="{69BDD3CC-BA64-43F5-AFE3-62C950F94F80}" srcOrd="0" destOrd="0" parTransId="{3810DB07-0BB3-4C48-8B0D-113640D66A6D}" sibTransId="{FDAB72A3-F110-4632-8843-9BAE114B2A07}"/>
    <dgm:cxn modelId="{4CAD9B35-D2A9-4B25-AD2E-2CECB9915B75}" type="presParOf" srcId="{EEE8BE37-567F-43B8-BFF2-497232AC093D}" destId="{B1A59D2D-7772-4273-84EA-3571BB29D5F1}" srcOrd="0" destOrd="0" presId="urn:microsoft.com/office/officeart/2018/5/layout/IconCircleLabelList"/>
    <dgm:cxn modelId="{5B748019-2062-4C0C-AA9B-14EBB2881FAE}" type="presParOf" srcId="{B1A59D2D-7772-4273-84EA-3571BB29D5F1}" destId="{D2BAC8BF-345B-4D2B-9F7B-7FCE6A840F0B}" srcOrd="0" destOrd="0" presId="urn:microsoft.com/office/officeart/2018/5/layout/IconCircleLabelList"/>
    <dgm:cxn modelId="{4B919683-362B-4BB8-99D0-8296CBE5499A}" type="presParOf" srcId="{B1A59D2D-7772-4273-84EA-3571BB29D5F1}" destId="{0779DF98-31A3-437F-A2D1-30F56357FDED}" srcOrd="1" destOrd="0" presId="urn:microsoft.com/office/officeart/2018/5/layout/IconCircleLabelList"/>
    <dgm:cxn modelId="{8BFC8B26-37E4-49BA-B025-9410BB72757B}" type="presParOf" srcId="{B1A59D2D-7772-4273-84EA-3571BB29D5F1}" destId="{D2B049C6-D3F1-466E-A92E-CBBD2ACECCC3}" srcOrd="2" destOrd="0" presId="urn:microsoft.com/office/officeart/2018/5/layout/IconCircleLabelList"/>
    <dgm:cxn modelId="{14783FE3-254B-4827-BE80-46AF08C266C2}" type="presParOf" srcId="{B1A59D2D-7772-4273-84EA-3571BB29D5F1}" destId="{AF49C7D3-CDBA-4FB1-8D2A-AF59728E6237}" srcOrd="3" destOrd="0" presId="urn:microsoft.com/office/officeart/2018/5/layout/IconCircleLabelList"/>
    <dgm:cxn modelId="{D3B44FE0-E2B8-4247-9B89-DE0B3C41F1E7}" type="presParOf" srcId="{EEE8BE37-567F-43B8-BFF2-497232AC093D}" destId="{B884074E-BAC2-4425-B393-992738D9FEDA}" srcOrd="1" destOrd="0" presId="urn:microsoft.com/office/officeart/2018/5/layout/IconCircleLabelList"/>
    <dgm:cxn modelId="{3F8E6556-0642-4FD3-84BA-E150E9352117}" type="presParOf" srcId="{EEE8BE37-567F-43B8-BFF2-497232AC093D}" destId="{A2524C62-8996-4AB5-B7AE-C6954F86291D}" srcOrd="2" destOrd="0" presId="urn:microsoft.com/office/officeart/2018/5/layout/IconCircleLabelList"/>
    <dgm:cxn modelId="{5713A2AE-F70E-4478-A9DD-6E7580FD438A}" type="presParOf" srcId="{A2524C62-8996-4AB5-B7AE-C6954F86291D}" destId="{8414DD90-6CCF-4ECD-9C87-B93E7800A473}" srcOrd="0" destOrd="0" presId="urn:microsoft.com/office/officeart/2018/5/layout/IconCircleLabelList"/>
    <dgm:cxn modelId="{DD6A7DFF-EDAC-4532-9E4F-14D2DE14FC47}" type="presParOf" srcId="{A2524C62-8996-4AB5-B7AE-C6954F86291D}" destId="{26557B7E-072B-44A8-910A-7A49001EC6E0}" srcOrd="1" destOrd="0" presId="urn:microsoft.com/office/officeart/2018/5/layout/IconCircleLabelList"/>
    <dgm:cxn modelId="{04CA1A32-349E-4401-9CE9-1330B5050FAA}" type="presParOf" srcId="{A2524C62-8996-4AB5-B7AE-C6954F86291D}" destId="{C27E9216-D0A0-453C-87BB-DEEE35CA9896}" srcOrd="2" destOrd="0" presId="urn:microsoft.com/office/officeart/2018/5/layout/IconCircleLabelList"/>
    <dgm:cxn modelId="{EBC763E3-C14A-4839-AA28-D11F98223B8D}" type="presParOf" srcId="{A2524C62-8996-4AB5-B7AE-C6954F86291D}" destId="{99F6E8A1-4FF2-4933-A6F8-B1275E8924E9}"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F0C6F4-A856-458D-B5B0-6B76D736055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6A1CD09-3175-4F80-86C4-DC4C4F46E8F5}">
      <dgm:prSet/>
      <dgm:spPr/>
      <dgm:t>
        <a:bodyPr/>
        <a:lstStyle/>
        <a:p>
          <a:r>
            <a:rPr lang="en-US" dirty="0"/>
            <a:t>CLUBS</a:t>
          </a:r>
        </a:p>
      </dgm:t>
    </dgm:pt>
    <dgm:pt modelId="{64FB51B0-5CC3-459C-8E3C-45166350691E}" type="parTrans" cxnId="{2CBC3338-EF59-48BE-9380-7957DE0F1ED5}">
      <dgm:prSet/>
      <dgm:spPr/>
      <dgm:t>
        <a:bodyPr/>
        <a:lstStyle/>
        <a:p>
          <a:endParaRPr lang="en-US"/>
        </a:p>
      </dgm:t>
    </dgm:pt>
    <dgm:pt modelId="{0BBA7346-A53D-4FF0-9062-498402DCCD58}" type="sibTrans" cxnId="{2CBC3338-EF59-48BE-9380-7957DE0F1ED5}">
      <dgm:prSet/>
      <dgm:spPr/>
      <dgm:t>
        <a:bodyPr/>
        <a:lstStyle/>
        <a:p>
          <a:endParaRPr lang="en-US"/>
        </a:p>
      </dgm:t>
    </dgm:pt>
    <dgm:pt modelId="{74C4A3ED-626D-4CC5-832A-2BED79E02FE1}">
      <dgm:prSet/>
      <dgm:spPr/>
      <dgm:t>
        <a:bodyPr/>
        <a:lstStyle/>
        <a:p>
          <a:r>
            <a:rPr lang="en-US" dirty="0"/>
            <a:t>VOLUNTEERING</a:t>
          </a:r>
        </a:p>
      </dgm:t>
    </dgm:pt>
    <dgm:pt modelId="{048125D4-9F0D-451C-9736-0393CA7EBB69}" type="parTrans" cxnId="{5923F1F7-C188-450F-99CD-B1559AB7BDF0}">
      <dgm:prSet/>
      <dgm:spPr/>
      <dgm:t>
        <a:bodyPr/>
        <a:lstStyle/>
        <a:p>
          <a:endParaRPr lang="en-US"/>
        </a:p>
      </dgm:t>
    </dgm:pt>
    <dgm:pt modelId="{20C1D856-58B0-4B46-97B3-1E9645803C8B}" type="sibTrans" cxnId="{5923F1F7-C188-450F-99CD-B1559AB7BDF0}">
      <dgm:prSet/>
      <dgm:spPr/>
      <dgm:t>
        <a:bodyPr/>
        <a:lstStyle/>
        <a:p>
          <a:endParaRPr lang="en-US"/>
        </a:p>
      </dgm:t>
    </dgm:pt>
    <dgm:pt modelId="{864B7700-53DC-4F04-9CDB-E62AE742A35D}">
      <dgm:prSet/>
      <dgm:spPr/>
      <dgm:t>
        <a:bodyPr/>
        <a:lstStyle/>
        <a:p>
          <a:r>
            <a:rPr lang="en-US" dirty="0"/>
            <a:t>ACADEMIC ENRICHMENT PROGRAMS</a:t>
          </a:r>
        </a:p>
      </dgm:t>
    </dgm:pt>
    <dgm:pt modelId="{C5086DB7-0FAC-4F7D-B72E-F906FD001D0E}" type="parTrans" cxnId="{B6A8470D-1372-45E0-8811-5AE0C5340B70}">
      <dgm:prSet/>
      <dgm:spPr/>
      <dgm:t>
        <a:bodyPr/>
        <a:lstStyle/>
        <a:p>
          <a:endParaRPr lang="en-US"/>
        </a:p>
      </dgm:t>
    </dgm:pt>
    <dgm:pt modelId="{495307C2-6C94-4253-95C1-60ECF3212138}" type="sibTrans" cxnId="{B6A8470D-1372-45E0-8811-5AE0C5340B70}">
      <dgm:prSet/>
      <dgm:spPr/>
      <dgm:t>
        <a:bodyPr/>
        <a:lstStyle/>
        <a:p>
          <a:endParaRPr lang="en-US"/>
        </a:p>
      </dgm:t>
    </dgm:pt>
    <dgm:pt modelId="{701670EC-9185-4D96-96AA-FE87580F89A0}">
      <dgm:prSet/>
      <dgm:spPr/>
      <dgm:t>
        <a:bodyPr/>
        <a:lstStyle/>
        <a:p>
          <a:r>
            <a:rPr lang="en-US" dirty="0"/>
            <a:t>WORKSHOPS</a:t>
          </a:r>
        </a:p>
      </dgm:t>
    </dgm:pt>
    <dgm:pt modelId="{D729518A-1A6A-48B7-BBC5-DA9BFC26894B}" type="parTrans" cxnId="{19BF59F7-8218-4499-9566-0E6EA871DD86}">
      <dgm:prSet/>
      <dgm:spPr/>
      <dgm:t>
        <a:bodyPr/>
        <a:lstStyle/>
        <a:p>
          <a:endParaRPr lang="en-US"/>
        </a:p>
      </dgm:t>
    </dgm:pt>
    <dgm:pt modelId="{8132C82B-F46B-4A6C-88F7-7909659484CC}" type="sibTrans" cxnId="{19BF59F7-8218-4499-9566-0E6EA871DD86}">
      <dgm:prSet/>
      <dgm:spPr/>
      <dgm:t>
        <a:bodyPr/>
        <a:lstStyle/>
        <a:p>
          <a:endParaRPr lang="en-US"/>
        </a:p>
      </dgm:t>
    </dgm:pt>
    <dgm:pt modelId="{A8731A3B-62F6-4A5E-BA42-E258DFBB1821}">
      <dgm:prSet/>
      <dgm:spPr/>
      <dgm:t>
        <a:bodyPr/>
        <a:lstStyle/>
        <a:p>
          <a:r>
            <a:rPr lang="en-US" dirty="0"/>
            <a:t>SCHOOL LEADERSHIP</a:t>
          </a:r>
        </a:p>
      </dgm:t>
    </dgm:pt>
    <dgm:pt modelId="{0712FAD8-978C-449D-88FB-C4C1F3F20805}" type="parTrans" cxnId="{392E290E-CF99-413B-9652-C158136F20EC}">
      <dgm:prSet/>
      <dgm:spPr/>
      <dgm:t>
        <a:bodyPr/>
        <a:lstStyle/>
        <a:p>
          <a:endParaRPr lang="en-US"/>
        </a:p>
      </dgm:t>
    </dgm:pt>
    <dgm:pt modelId="{1160BE2D-459C-4F0B-95C9-8CA6EF031C92}" type="sibTrans" cxnId="{392E290E-CF99-413B-9652-C158136F20EC}">
      <dgm:prSet/>
      <dgm:spPr/>
      <dgm:t>
        <a:bodyPr/>
        <a:lstStyle/>
        <a:p>
          <a:endParaRPr lang="en-US"/>
        </a:p>
      </dgm:t>
    </dgm:pt>
    <dgm:pt modelId="{39D182FB-6F78-4EE9-8AE5-C3253CF0F9F9}" type="pres">
      <dgm:prSet presAssocID="{FFF0C6F4-A856-458D-B5B0-6B76D736055F}" presName="linear" presStyleCnt="0">
        <dgm:presLayoutVars>
          <dgm:animLvl val="lvl"/>
          <dgm:resizeHandles val="exact"/>
        </dgm:presLayoutVars>
      </dgm:prSet>
      <dgm:spPr/>
    </dgm:pt>
    <dgm:pt modelId="{BA498649-BA04-4588-9DF6-DD446BCD12B4}" type="pres">
      <dgm:prSet presAssocID="{86A1CD09-3175-4F80-86C4-DC4C4F46E8F5}" presName="parentText" presStyleLbl="node1" presStyleIdx="0" presStyleCnt="5">
        <dgm:presLayoutVars>
          <dgm:chMax val="0"/>
          <dgm:bulletEnabled val="1"/>
        </dgm:presLayoutVars>
      </dgm:prSet>
      <dgm:spPr/>
    </dgm:pt>
    <dgm:pt modelId="{4BC33DE2-CF3B-4ED6-B043-33218DEE97E1}" type="pres">
      <dgm:prSet presAssocID="{0BBA7346-A53D-4FF0-9062-498402DCCD58}" presName="spacer" presStyleCnt="0"/>
      <dgm:spPr/>
    </dgm:pt>
    <dgm:pt modelId="{A738C783-839B-4569-BB28-CBBC23D6D364}" type="pres">
      <dgm:prSet presAssocID="{74C4A3ED-626D-4CC5-832A-2BED79E02FE1}" presName="parentText" presStyleLbl="node1" presStyleIdx="1" presStyleCnt="5">
        <dgm:presLayoutVars>
          <dgm:chMax val="0"/>
          <dgm:bulletEnabled val="1"/>
        </dgm:presLayoutVars>
      </dgm:prSet>
      <dgm:spPr/>
    </dgm:pt>
    <dgm:pt modelId="{233A38E0-1A4A-4128-ADBB-F8C6E3CC1BED}" type="pres">
      <dgm:prSet presAssocID="{20C1D856-58B0-4B46-97B3-1E9645803C8B}" presName="spacer" presStyleCnt="0"/>
      <dgm:spPr/>
    </dgm:pt>
    <dgm:pt modelId="{1D0199BF-3D9C-43D4-8177-AD2C43B4D3CD}" type="pres">
      <dgm:prSet presAssocID="{864B7700-53DC-4F04-9CDB-E62AE742A35D}" presName="parentText" presStyleLbl="node1" presStyleIdx="2" presStyleCnt="5">
        <dgm:presLayoutVars>
          <dgm:chMax val="0"/>
          <dgm:bulletEnabled val="1"/>
        </dgm:presLayoutVars>
      </dgm:prSet>
      <dgm:spPr/>
    </dgm:pt>
    <dgm:pt modelId="{125CA977-C2C4-477F-BD43-FCFFE73987B6}" type="pres">
      <dgm:prSet presAssocID="{495307C2-6C94-4253-95C1-60ECF3212138}" presName="spacer" presStyleCnt="0"/>
      <dgm:spPr/>
    </dgm:pt>
    <dgm:pt modelId="{14B8B812-76BF-415E-8B7E-075FB87C1D5C}" type="pres">
      <dgm:prSet presAssocID="{701670EC-9185-4D96-96AA-FE87580F89A0}" presName="parentText" presStyleLbl="node1" presStyleIdx="3" presStyleCnt="5">
        <dgm:presLayoutVars>
          <dgm:chMax val="0"/>
          <dgm:bulletEnabled val="1"/>
        </dgm:presLayoutVars>
      </dgm:prSet>
      <dgm:spPr/>
    </dgm:pt>
    <dgm:pt modelId="{5A667C1B-9DEE-4CAA-AD13-75FD89E99153}" type="pres">
      <dgm:prSet presAssocID="{8132C82B-F46B-4A6C-88F7-7909659484CC}" presName="spacer" presStyleCnt="0"/>
      <dgm:spPr/>
    </dgm:pt>
    <dgm:pt modelId="{080C4D9B-0F5E-47E4-83FC-3F464A0B81A2}" type="pres">
      <dgm:prSet presAssocID="{A8731A3B-62F6-4A5E-BA42-E258DFBB1821}" presName="parentText" presStyleLbl="node1" presStyleIdx="4" presStyleCnt="5">
        <dgm:presLayoutVars>
          <dgm:chMax val="0"/>
          <dgm:bulletEnabled val="1"/>
        </dgm:presLayoutVars>
      </dgm:prSet>
      <dgm:spPr/>
    </dgm:pt>
  </dgm:ptLst>
  <dgm:cxnLst>
    <dgm:cxn modelId="{B6A8470D-1372-45E0-8811-5AE0C5340B70}" srcId="{FFF0C6F4-A856-458D-B5B0-6B76D736055F}" destId="{864B7700-53DC-4F04-9CDB-E62AE742A35D}" srcOrd="2" destOrd="0" parTransId="{C5086DB7-0FAC-4F7D-B72E-F906FD001D0E}" sibTransId="{495307C2-6C94-4253-95C1-60ECF3212138}"/>
    <dgm:cxn modelId="{392E290E-CF99-413B-9652-C158136F20EC}" srcId="{FFF0C6F4-A856-458D-B5B0-6B76D736055F}" destId="{A8731A3B-62F6-4A5E-BA42-E258DFBB1821}" srcOrd="4" destOrd="0" parTransId="{0712FAD8-978C-449D-88FB-C4C1F3F20805}" sibTransId="{1160BE2D-459C-4F0B-95C9-8CA6EF031C92}"/>
    <dgm:cxn modelId="{D4A79615-281D-46FA-AA38-08EEB18D4CBA}" type="presOf" srcId="{74C4A3ED-626D-4CC5-832A-2BED79E02FE1}" destId="{A738C783-839B-4569-BB28-CBBC23D6D364}" srcOrd="0" destOrd="0" presId="urn:microsoft.com/office/officeart/2005/8/layout/vList2"/>
    <dgm:cxn modelId="{736C6627-A717-4BA6-8547-47A872693CF6}" type="presOf" srcId="{86A1CD09-3175-4F80-86C4-DC4C4F46E8F5}" destId="{BA498649-BA04-4588-9DF6-DD446BCD12B4}" srcOrd="0" destOrd="0" presId="urn:microsoft.com/office/officeart/2005/8/layout/vList2"/>
    <dgm:cxn modelId="{2CBC3338-EF59-48BE-9380-7957DE0F1ED5}" srcId="{FFF0C6F4-A856-458D-B5B0-6B76D736055F}" destId="{86A1CD09-3175-4F80-86C4-DC4C4F46E8F5}" srcOrd="0" destOrd="0" parTransId="{64FB51B0-5CC3-459C-8E3C-45166350691E}" sibTransId="{0BBA7346-A53D-4FF0-9062-498402DCCD58}"/>
    <dgm:cxn modelId="{D8014D73-1EB4-4F7E-81F0-6DA9570F8F63}" type="presOf" srcId="{FFF0C6F4-A856-458D-B5B0-6B76D736055F}" destId="{39D182FB-6F78-4EE9-8AE5-C3253CF0F9F9}" srcOrd="0" destOrd="0" presId="urn:microsoft.com/office/officeart/2005/8/layout/vList2"/>
    <dgm:cxn modelId="{7A8E3097-5F7D-4D81-9209-8D6BE7729B77}" type="presOf" srcId="{701670EC-9185-4D96-96AA-FE87580F89A0}" destId="{14B8B812-76BF-415E-8B7E-075FB87C1D5C}" srcOrd="0" destOrd="0" presId="urn:microsoft.com/office/officeart/2005/8/layout/vList2"/>
    <dgm:cxn modelId="{E2A2F0AD-F7CA-452F-B4B4-6C2C15715716}" type="presOf" srcId="{864B7700-53DC-4F04-9CDB-E62AE742A35D}" destId="{1D0199BF-3D9C-43D4-8177-AD2C43B4D3CD}" srcOrd="0" destOrd="0" presId="urn:microsoft.com/office/officeart/2005/8/layout/vList2"/>
    <dgm:cxn modelId="{7EEA6CF3-3A4B-401D-851E-C08C1DF7E64A}" type="presOf" srcId="{A8731A3B-62F6-4A5E-BA42-E258DFBB1821}" destId="{080C4D9B-0F5E-47E4-83FC-3F464A0B81A2}" srcOrd="0" destOrd="0" presId="urn:microsoft.com/office/officeart/2005/8/layout/vList2"/>
    <dgm:cxn modelId="{19BF59F7-8218-4499-9566-0E6EA871DD86}" srcId="{FFF0C6F4-A856-458D-B5B0-6B76D736055F}" destId="{701670EC-9185-4D96-96AA-FE87580F89A0}" srcOrd="3" destOrd="0" parTransId="{D729518A-1A6A-48B7-BBC5-DA9BFC26894B}" sibTransId="{8132C82B-F46B-4A6C-88F7-7909659484CC}"/>
    <dgm:cxn modelId="{5923F1F7-C188-450F-99CD-B1559AB7BDF0}" srcId="{FFF0C6F4-A856-458D-B5B0-6B76D736055F}" destId="{74C4A3ED-626D-4CC5-832A-2BED79E02FE1}" srcOrd="1" destOrd="0" parTransId="{048125D4-9F0D-451C-9736-0393CA7EBB69}" sibTransId="{20C1D856-58B0-4B46-97B3-1E9645803C8B}"/>
    <dgm:cxn modelId="{C6DCA130-4E29-41B3-98D8-7D081455CD65}" type="presParOf" srcId="{39D182FB-6F78-4EE9-8AE5-C3253CF0F9F9}" destId="{BA498649-BA04-4588-9DF6-DD446BCD12B4}" srcOrd="0" destOrd="0" presId="urn:microsoft.com/office/officeart/2005/8/layout/vList2"/>
    <dgm:cxn modelId="{81E1CFEA-3D0B-42B9-81C0-126B5F0E6FB4}" type="presParOf" srcId="{39D182FB-6F78-4EE9-8AE5-C3253CF0F9F9}" destId="{4BC33DE2-CF3B-4ED6-B043-33218DEE97E1}" srcOrd="1" destOrd="0" presId="urn:microsoft.com/office/officeart/2005/8/layout/vList2"/>
    <dgm:cxn modelId="{5CFE7634-956F-4151-8272-C4CF3101CBD1}" type="presParOf" srcId="{39D182FB-6F78-4EE9-8AE5-C3253CF0F9F9}" destId="{A738C783-839B-4569-BB28-CBBC23D6D364}" srcOrd="2" destOrd="0" presId="urn:microsoft.com/office/officeart/2005/8/layout/vList2"/>
    <dgm:cxn modelId="{B1B90B36-CDBC-4494-98F5-688B4108A6C4}" type="presParOf" srcId="{39D182FB-6F78-4EE9-8AE5-C3253CF0F9F9}" destId="{233A38E0-1A4A-4128-ADBB-F8C6E3CC1BED}" srcOrd="3" destOrd="0" presId="urn:microsoft.com/office/officeart/2005/8/layout/vList2"/>
    <dgm:cxn modelId="{7925C3A5-2BB0-4CDC-BC3F-3CD19A016383}" type="presParOf" srcId="{39D182FB-6F78-4EE9-8AE5-C3253CF0F9F9}" destId="{1D0199BF-3D9C-43D4-8177-AD2C43B4D3CD}" srcOrd="4" destOrd="0" presId="urn:microsoft.com/office/officeart/2005/8/layout/vList2"/>
    <dgm:cxn modelId="{CB629007-C9DB-43D6-9768-973B06E4306D}" type="presParOf" srcId="{39D182FB-6F78-4EE9-8AE5-C3253CF0F9F9}" destId="{125CA977-C2C4-477F-BD43-FCFFE73987B6}" srcOrd="5" destOrd="0" presId="urn:microsoft.com/office/officeart/2005/8/layout/vList2"/>
    <dgm:cxn modelId="{3CDF430E-3149-4A46-83E0-23418E4950D4}" type="presParOf" srcId="{39D182FB-6F78-4EE9-8AE5-C3253CF0F9F9}" destId="{14B8B812-76BF-415E-8B7E-075FB87C1D5C}" srcOrd="6" destOrd="0" presId="urn:microsoft.com/office/officeart/2005/8/layout/vList2"/>
    <dgm:cxn modelId="{FCA14E02-75A0-4813-8C58-FC98C9A2516D}" type="presParOf" srcId="{39D182FB-6F78-4EE9-8AE5-C3253CF0F9F9}" destId="{5A667C1B-9DEE-4CAA-AD13-75FD89E99153}" srcOrd="7" destOrd="0" presId="urn:microsoft.com/office/officeart/2005/8/layout/vList2"/>
    <dgm:cxn modelId="{F287CE02-6A39-4F3B-8406-8DF3179A376B}" type="presParOf" srcId="{39D182FB-6F78-4EE9-8AE5-C3253CF0F9F9}" destId="{080C4D9B-0F5E-47E4-83FC-3F464A0B81A2}" srcOrd="8"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11C2DB-3C1B-437C-8DF7-C47379C2BBCA}"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8C162472-AD18-491A-9CFE-720E9514CEBE}">
      <dgm:prSet/>
      <dgm:spPr/>
      <dgm:t>
        <a:bodyPr/>
        <a:lstStyle/>
        <a:p>
          <a:pPr>
            <a:lnSpc>
              <a:spcPct val="100000"/>
            </a:lnSpc>
          </a:pPr>
          <a:r>
            <a:rPr lang="en-US" dirty="0"/>
            <a:t>CAMPS</a:t>
          </a:r>
        </a:p>
      </dgm:t>
    </dgm:pt>
    <dgm:pt modelId="{11DADDC6-6320-4527-9DE1-29F76E3973C3}" type="parTrans" cxnId="{50416BDD-D5C2-40E9-A99B-435FC62D2317}">
      <dgm:prSet/>
      <dgm:spPr/>
      <dgm:t>
        <a:bodyPr/>
        <a:lstStyle/>
        <a:p>
          <a:endParaRPr lang="en-US"/>
        </a:p>
      </dgm:t>
    </dgm:pt>
    <dgm:pt modelId="{6A785C64-E6AD-4914-8DC3-98F0230A2672}" type="sibTrans" cxnId="{50416BDD-D5C2-40E9-A99B-435FC62D2317}">
      <dgm:prSet/>
      <dgm:spPr/>
      <dgm:t>
        <a:bodyPr/>
        <a:lstStyle/>
        <a:p>
          <a:endParaRPr lang="en-US"/>
        </a:p>
      </dgm:t>
    </dgm:pt>
    <dgm:pt modelId="{74BB15BF-9B82-49E9-BF2D-6302F5081CE1}">
      <dgm:prSet/>
      <dgm:spPr/>
      <dgm:t>
        <a:bodyPr/>
        <a:lstStyle/>
        <a:p>
          <a:pPr>
            <a:lnSpc>
              <a:spcPct val="100000"/>
            </a:lnSpc>
          </a:pPr>
          <a:r>
            <a:rPr lang="en-US" dirty="0"/>
            <a:t>CLASSES/ENRICHMENT PROGRAMS</a:t>
          </a:r>
        </a:p>
      </dgm:t>
    </dgm:pt>
    <dgm:pt modelId="{F21570BE-D73A-4352-8236-61E73F20A0C3}" type="parTrans" cxnId="{E4576AB7-DEE3-4BC4-A31F-4AFABE09EA1C}">
      <dgm:prSet/>
      <dgm:spPr/>
      <dgm:t>
        <a:bodyPr/>
        <a:lstStyle/>
        <a:p>
          <a:endParaRPr lang="en-US"/>
        </a:p>
      </dgm:t>
    </dgm:pt>
    <dgm:pt modelId="{E39296C5-8B27-42C2-A7A4-6A5498A9B4C8}" type="sibTrans" cxnId="{E4576AB7-DEE3-4BC4-A31F-4AFABE09EA1C}">
      <dgm:prSet/>
      <dgm:spPr/>
      <dgm:t>
        <a:bodyPr/>
        <a:lstStyle/>
        <a:p>
          <a:endParaRPr lang="en-US"/>
        </a:p>
      </dgm:t>
    </dgm:pt>
    <dgm:pt modelId="{B274C8A4-3B98-4D96-A4E7-8F0778FCCA1E}">
      <dgm:prSet/>
      <dgm:spPr/>
      <dgm:t>
        <a:bodyPr/>
        <a:lstStyle/>
        <a:p>
          <a:pPr>
            <a:lnSpc>
              <a:spcPct val="100000"/>
            </a:lnSpc>
          </a:pPr>
          <a:r>
            <a:rPr lang="en-US" dirty="0"/>
            <a:t>VOLUNTEERING</a:t>
          </a:r>
        </a:p>
        <a:p>
          <a:endParaRPr lang="en-US" dirty="0"/>
        </a:p>
      </dgm:t>
    </dgm:pt>
    <dgm:pt modelId="{909936DA-E857-4144-9993-962653E3FAFA}" type="parTrans" cxnId="{F32D79EB-3947-4849-9476-32DEDA994408}">
      <dgm:prSet/>
      <dgm:spPr/>
      <dgm:t>
        <a:bodyPr/>
        <a:lstStyle/>
        <a:p>
          <a:endParaRPr lang="en-US"/>
        </a:p>
      </dgm:t>
    </dgm:pt>
    <dgm:pt modelId="{FDB77F08-C0E2-4C4E-BD9F-D0CED468FF39}" type="sibTrans" cxnId="{F32D79EB-3947-4849-9476-32DEDA994408}">
      <dgm:prSet/>
      <dgm:spPr/>
      <dgm:t>
        <a:bodyPr/>
        <a:lstStyle/>
        <a:p>
          <a:endParaRPr lang="en-US"/>
        </a:p>
      </dgm:t>
    </dgm:pt>
    <dgm:pt modelId="{370214A1-85A4-48C0-AD3E-C486AE8D1397}" type="pres">
      <dgm:prSet presAssocID="{8411C2DB-3C1B-437C-8DF7-C47379C2BBCA}" presName="Name0" presStyleCnt="0">
        <dgm:presLayoutVars>
          <dgm:dir/>
          <dgm:animLvl val="lvl"/>
          <dgm:resizeHandles val="exact"/>
        </dgm:presLayoutVars>
      </dgm:prSet>
      <dgm:spPr/>
    </dgm:pt>
    <dgm:pt modelId="{47D6DBE0-0D71-4D91-94DA-33FA7787828C}" type="pres">
      <dgm:prSet presAssocID="{8C162472-AD18-491A-9CFE-720E9514CEBE}" presName="linNode" presStyleCnt="0"/>
      <dgm:spPr/>
    </dgm:pt>
    <dgm:pt modelId="{9AB57B04-60A7-4FCF-A183-A4626F158064}" type="pres">
      <dgm:prSet presAssocID="{8C162472-AD18-491A-9CFE-720E9514CEBE}" presName="parentText" presStyleLbl="node1" presStyleIdx="0" presStyleCnt="3">
        <dgm:presLayoutVars>
          <dgm:chMax val="1"/>
          <dgm:bulletEnabled val="1"/>
        </dgm:presLayoutVars>
      </dgm:prSet>
      <dgm:spPr/>
    </dgm:pt>
    <dgm:pt modelId="{18986832-76B5-4915-8E42-6C31A7387A00}" type="pres">
      <dgm:prSet presAssocID="{6A785C64-E6AD-4914-8DC3-98F0230A2672}" presName="sp" presStyleCnt="0"/>
      <dgm:spPr/>
    </dgm:pt>
    <dgm:pt modelId="{BA3EBFF5-655E-4C8C-BCCA-08EB02C3FDFF}" type="pres">
      <dgm:prSet presAssocID="{74BB15BF-9B82-49E9-BF2D-6302F5081CE1}" presName="linNode" presStyleCnt="0"/>
      <dgm:spPr/>
    </dgm:pt>
    <dgm:pt modelId="{05FC93AD-AE02-4490-AEAE-77858201ADBD}" type="pres">
      <dgm:prSet presAssocID="{74BB15BF-9B82-49E9-BF2D-6302F5081CE1}" presName="parentText" presStyleLbl="node1" presStyleIdx="1" presStyleCnt="3">
        <dgm:presLayoutVars>
          <dgm:chMax val="1"/>
          <dgm:bulletEnabled val="1"/>
        </dgm:presLayoutVars>
      </dgm:prSet>
      <dgm:spPr/>
    </dgm:pt>
    <dgm:pt modelId="{58A378DE-4C62-4DA0-83E0-FC213AFB753B}" type="pres">
      <dgm:prSet presAssocID="{E39296C5-8B27-42C2-A7A4-6A5498A9B4C8}" presName="sp" presStyleCnt="0"/>
      <dgm:spPr/>
    </dgm:pt>
    <dgm:pt modelId="{816A07CB-403A-4E67-BFDF-160FE5A76A78}" type="pres">
      <dgm:prSet presAssocID="{B274C8A4-3B98-4D96-A4E7-8F0778FCCA1E}" presName="linNode" presStyleCnt="0"/>
      <dgm:spPr/>
    </dgm:pt>
    <dgm:pt modelId="{216A6A4C-CF35-48B8-B73B-38DB00E9DBA3}" type="pres">
      <dgm:prSet presAssocID="{B274C8A4-3B98-4D96-A4E7-8F0778FCCA1E}" presName="parentText" presStyleLbl="node1" presStyleIdx="2" presStyleCnt="3">
        <dgm:presLayoutVars>
          <dgm:chMax val="1"/>
          <dgm:bulletEnabled val="1"/>
        </dgm:presLayoutVars>
      </dgm:prSet>
      <dgm:spPr/>
    </dgm:pt>
  </dgm:ptLst>
  <dgm:cxnLst>
    <dgm:cxn modelId="{C81E9444-6D01-4122-A3EE-BBB2BFD62EF3}" type="presOf" srcId="{8C162472-AD18-491A-9CFE-720E9514CEBE}" destId="{9AB57B04-60A7-4FCF-A183-A4626F158064}" srcOrd="0" destOrd="0" presId="urn:microsoft.com/office/officeart/2005/8/layout/vList5"/>
    <dgm:cxn modelId="{E2BF7267-2B1E-4011-A140-AE9E52804FB4}" type="presOf" srcId="{B274C8A4-3B98-4D96-A4E7-8F0778FCCA1E}" destId="{216A6A4C-CF35-48B8-B73B-38DB00E9DBA3}" srcOrd="0" destOrd="0" presId="urn:microsoft.com/office/officeart/2005/8/layout/vList5"/>
    <dgm:cxn modelId="{4327B57D-FE83-4751-9248-970D9F2A1716}" type="presOf" srcId="{74BB15BF-9B82-49E9-BF2D-6302F5081CE1}" destId="{05FC93AD-AE02-4490-AEAE-77858201ADBD}" srcOrd="0" destOrd="0" presId="urn:microsoft.com/office/officeart/2005/8/layout/vList5"/>
    <dgm:cxn modelId="{D49C2D91-BEF6-4108-809B-7613D030C6A5}" type="presOf" srcId="{8411C2DB-3C1B-437C-8DF7-C47379C2BBCA}" destId="{370214A1-85A4-48C0-AD3E-C486AE8D1397}" srcOrd="0" destOrd="0" presId="urn:microsoft.com/office/officeart/2005/8/layout/vList5"/>
    <dgm:cxn modelId="{E4576AB7-DEE3-4BC4-A31F-4AFABE09EA1C}" srcId="{8411C2DB-3C1B-437C-8DF7-C47379C2BBCA}" destId="{74BB15BF-9B82-49E9-BF2D-6302F5081CE1}" srcOrd="1" destOrd="0" parTransId="{F21570BE-D73A-4352-8236-61E73F20A0C3}" sibTransId="{E39296C5-8B27-42C2-A7A4-6A5498A9B4C8}"/>
    <dgm:cxn modelId="{50416BDD-D5C2-40E9-A99B-435FC62D2317}" srcId="{8411C2DB-3C1B-437C-8DF7-C47379C2BBCA}" destId="{8C162472-AD18-491A-9CFE-720E9514CEBE}" srcOrd="0" destOrd="0" parTransId="{11DADDC6-6320-4527-9DE1-29F76E3973C3}" sibTransId="{6A785C64-E6AD-4914-8DC3-98F0230A2672}"/>
    <dgm:cxn modelId="{F32D79EB-3947-4849-9476-32DEDA994408}" srcId="{8411C2DB-3C1B-437C-8DF7-C47379C2BBCA}" destId="{B274C8A4-3B98-4D96-A4E7-8F0778FCCA1E}" srcOrd="2" destOrd="0" parTransId="{909936DA-E857-4144-9993-962653E3FAFA}" sibTransId="{FDB77F08-C0E2-4C4E-BD9F-D0CED468FF39}"/>
    <dgm:cxn modelId="{B1F52347-8479-4B90-9917-5BF1E0A90D8F}" type="presParOf" srcId="{370214A1-85A4-48C0-AD3E-C486AE8D1397}" destId="{47D6DBE0-0D71-4D91-94DA-33FA7787828C}" srcOrd="0" destOrd="0" presId="urn:microsoft.com/office/officeart/2005/8/layout/vList5"/>
    <dgm:cxn modelId="{0F77A5CF-C5C6-470F-9997-46EE630F5105}" type="presParOf" srcId="{47D6DBE0-0D71-4D91-94DA-33FA7787828C}" destId="{9AB57B04-60A7-4FCF-A183-A4626F158064}" srcOrd="0" destOrd="0" presId="urn:microsoft.com/office/officeart/2005/8/layout/vList5"/>
    <dgm:cxn modelId="{FFABF802-2E99-4BDF-BDA5-690C0DBC4394}" type="presParOf" srcId="{370214A1-85A4-48C0-AD3E-C486AE8D1397}" destId="{18986832-76B5-4915-8E42-6C31A7387A00}" srcOrd="1" destOrd="0" presId="urn:microsoft.com/office/officeart/2005/8/layout/vList5"/>
    <dgm:cxn modelId="{47C31598-75C8-418E-93DB-3C3366EF6469}" type="presParOf" srcId="{370214A1-85A4-48C0-AD3E-C486AE8D1397}" destId="{BA3EBFF5-655E-4C8C-BCCA-08EB02C3FDFF}" srcOrd="2" destOrd="0" presId="urn:microsoft.com/office/officeart/2005/8/layout/vList5"/>
    <dgm:cxn modelId="{C5444174-D7E8-4407-9B29-E6FA177EF198}" type="presParOf" srcId="{BA3EBFF5-655E-4C8C-BCCA-08EB02C3FDFF}" destId="{05FC93AD-AE02-4490-AEAE-77858201ADBD}" srcOrd="0" destOrd="0" presId="urn:microsoft.com/office/officeart/2005/8/layout/vList5"/>
    <dgm:cxn modelId="{6212677E-8F7A-4A74-9F79-45E0810FF11C}" type="presParOf" srcId="{370214A1-85A4-48C0-AD3E-C486AE8D1397}" destId="{58A378DE-4C62-4DA0-83E0-FC213AFB753B}" srcOrd="3" destOrd="0" presId="urn:microsoft.com/office/officeart/2005/8/layout/vList5"/>
    <dgm:cxn modelId="{83DB091F-5D89-4C11-87DF-947883E24FA4}" type="presParOf" srcId="{370214A1-85A4-48C0-AD3E-C486AE8D1397}" destId="{816A07CB-403A-4E67-BFDF-160FE5A76A78}" srcOrd="4" destOrd="0" presId="urn:microsoft.com/office/officeart/2005/8/layout/vList5"/>
    <dgm:cxn modelId="{797B5FB8-A351-4797-A7BB-B6426C5C2BB4}" type="presParOf" srcId="{816A07CB-403A-4E67-BFDF-160FE5A76A78}" destId="{216A6A4C-CF35-48B8-B73B-38DB00E9DBA3}"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AC8BF-345B-4D2B-9F7B-7FCE6A840F0B}">
      <dsp:nvSpPr>
        <dsp:cNvPr id="0" name=""/>
        <dsp:cNvSpPr/>
      </dsp:nvSpPr>
      <dsp:spPr>
        <a:xfrm>
          <a:off x="1816199" y="892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9DF98-31A3-437F-A2D1-30F56357FDED}">
      <dsp:nvSpPr>
        <dsp:cNvPr id="0" name=""/>
        <dsp:cNvSpPr/>
      </dsp:nvSpPr>
      <dsp:spPr>
        <a:xfrm>
          <a:off x="2284199" y="47692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49C7D3-CDBA-4FB1-8D2A-AF59728E6237}">
      <dsp:nvSpPr>
        <dsp:cNvPr id="0" name=""/>
        <dsp:cNvSpPr/>
      </dsp:nvSpPr>
      <dsp:spPr>
        <a:xfrm>
          <a:off x="1114199" y="28889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IDENTIFY GOALS</a:t>
          </a:r>
        </a:p>
      </dsp:txBody>
      <dsp:txXfrm>
        <a:off x="1114199" y="2888922"/>
        <a:ext cx="3600000" cy="720000"/>
      </dsp:txXfrm>
    </dsp:sp>
    <dsp:sp modelId="{8414DD90-6CCF-4ECD-9C87-B93E7800A473}">
      <dsp:nvSpPr>
        <dsp:cNvPr id="0" name=""/>
        <dsp:cNvSpPr/>
      </dsp:nvSpPr>
      <dsp:spPr>
        <a:xfrm>
          <a:off x="6046199" y="892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557B7E-072B-44A8-910A-7A49001EC6E0}">
      <dsp:nvSpPr>
        <dsp:cNvPr id="0" name=""/>
        <dsp:cNvSpPr/>
      </dsp:nvSpPr>
      <dsp:spPr>
        <a:xfrm>
          <a:off x="6514199" y="47692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F6E8A1-4FF2-4933-A6F8-B1275E8924E9}">
      <dsp:nvSpPr>
        <dsp:cNvPr id="0" name=""/>
        <dsp:cNvSpPr/>
      </dsp:nvSpPr>
      <dsp:spPr>
        <a:xfrm>
          <a:off x="5344199" y="28889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MAKE MEANINGFUL CONNECTIONS</a:t>
          </a:r>
        </a:p>
      </dsp:txBody>
      <dsp:txXfrm>
        <a:off x="5344199" y="2888922"/>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98649-BA04-4588-9DF6-DD446BCD12B4}">
      <dsp:nvSpPr>
        <dsp:cNvPr id="0" name=""/>
        <dsp:cNvSpPr/>
      </dsp:nvSpPr>
      <dsp:spPr>
        <a:xfrm>
          <a:off x="0" y="34596"/>
          <a:ext cx="5141912" cy="10076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CLUBS</a:t>
          </a:r>
        </a:p>
      </dsp:txBody>
      <dsp:txXfrm>
        <a:off x="49190" y="83786"/>
        <a:ext cx="5043532" cy="909282"/>
      </dsp:txXfrm>
    </dsp:sp>
    <dsp:sp modelId="{A738C783-839B-4569-BB28-CBBC23D6D364}">
      <dsp:nvSpPr>
        <dsp:cNvPr id="0" name=""/>
        <dsp:cNvSpPr/>
      </dsp:nvSpPr>
      <dsp:spPr>
        <a:xfrm>
          <a:off x="0" y="1117138"/>
          <a:ext cx="5141912" cy="1007662"/>
        </a:xfrm>
        <a:prstGeom prst="roundRect">
          <a:avLst/>
        </a:prstGeom>
        <a:solidFill>
          <a:schemeClr val="accent2">
            <a:hueOff val="476947"/>
            <a:satOff val="-10882"/>
            <a:lumOff val="4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VOLUNTEERING</a:t>
          </a:r>
        </a:p>
      </dsp:txBody>
      <dsp:txXfrm>
        <a:off x="49190" y="1166328"/>
        <a:ext cx="5043532" cy="909282"/>
      </dsp:txXfrm>
    </dsp:sp>
    <dsp:sp modelId="{1D0199BF-3D9C-43D4-8177-AD2C43B4D3CD}">
      <dsp:nvSpPr>
        <dsp:cNvPr id="0" name=""/>
        <dsp:cNvSpPr/>
      </dsp:nvSpPr>
      <dsp:spPr>
        <a:xfrm>
          <a:off x="0" y="2199681"/>
          <a:ext cx="5141912" cy="1007662"/>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ACADEMIC ENRICHMENT PROGRAMS</a:t>
          </a:r>
        </a:p>
      </dsp:txBody>
      <dsp:txXfrm>
        <a:off x="49190" y="2248871"/>
        <a:ext cx="5043532" cy="909282"/>
      </dsp:txXfrm>
    </dsp:sp>
    <dsp:sp modelId="{14B8B812-76BF-415E-8B7E-075FB87C1D5C}">
      <dsp:nvSpPr>
        <dsp:cNvPr id="0" name=""/>
        <dsp:cNvSpPr/>
      </dsp:nvSpPr>
      <dsp:spPr>
        <a:xfrm>
          <a:off x="0" y="3282223"/>
          <a:ext cx="5141912" cy="1007662"/>
        </a:xfrm>
        <a:prstGeom prst="roundRect">
          <a:avLst/>
        </a:prstGeom>
        <a:solidFill>
          <a:schemeClr val="accent2">
            <a:hueOff val="1430842"/>
            <a:satOff val="-32646"/>
            <a:lumOff val="1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WORKSHOPS</a:t>
          </a:r>
        </a:p>
      </dsp:txBody>
      <dsp:txXfrm>
        <a:off x="49190" y="3331413"/>
        <a:ext cx="5043532" cy="909282"/>
      </dsp:txXfrm>
    </dsp:sp>
    <dsp:sp modelId="{080C4D9B-0F5E-47E4-83FC-3F464A0B81A2}">
      <dsp:nvSpPr>
        <dsp:cNvPr id="0" name=""/>
        <dsp:cNvSpPr/>
      </dsp:nvSpPr>
      <dsp:spPr>
        <a:xfrm>
          <a:off x="0" y="4364766"/>
          <a:ext cx="5141912" cy="1007662"/>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SCHOOL LEADERSHIP</a:t>
          </a:r>
        </a:p>
      </dsp:txBody>
      <dsp:txXfrm>
        <a:off x="49190" y="4413956"/>
        <a:ext cx="5043532" cy="909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57B04-60A7-4FCF-A183-A4626F158064}">
      <dsp:nvSpPr>
        <dsp:cNvPr id="0" name=""/>
        <dsp:cNvSpPr/>
      </dsp:nvSpPr>
      <dsp:spPr>
        <a:xfrm>
          <a:off x="2158030" y="1977"/>
          <a:ext cx="2427784" cy="1305431"/>
        </a:xfrm>
        <a:prstGeom prst="round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100000"/>
            </a:lnSpc>
            <a:spcBef>
              <a:spcPct val="0"/>
            </a:spcBef>
            <a:spcAft>
              <a:spcPct val="35000"/>
            </a:spcAft>
            <a:buNone/>
          </a:pPr>
          <a:r>
            <a:rPr lang="en-US" sz="1400" kern="1200" dirty="0"/>
            <a:t>CAMPS</a:t>
          </a:r>
        </a:p>
      </dsp:txBody>
      <dsp:txXfrm>
        <a:off x="2221756" y="65703"/>
        <a:ext cx="2300332" cy="1177979"/>
      </dsp:txXfrm>
    </dsp:sp>
    <dsp:sp modelId="{05FC93AD-AE02-4490-AEAE-77858201ADBD}">
      <dsp:nvSpPr>
        <dsp:cNvPr id="0" name=""/>
        <dsp:cNvSpPr/>
      </dsp:nvSpPr>
      <dsp:spPr>
        <a:xfrm>
          <a:off x="2158030" y="1372680"/>
          <a:ext cx="2427784" cy="1305431"/>
        </a:xfrm>
        <a:prstGeom prst="roundRect">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100000"/>
            </a:lnSpc>
            <a:spcBef>
              <a:spcPct val="0"/>
            </a:spcBef>
            <a:spcAft>
              <a:spcPct val="35000"/>
            </a:spcAft>
            <a:buNone/>
          </a:pPr>
          <a:r>
            <a:rPr lang="en-US" sz="1400" kern="1200" dirty="0"/>
            <a:t>CLASSES/ENRICHMENT PROGRAMS</a:t>
          </a:r>
        </a:p>
      </dsp:txBody>
      <dsp:txXfrm>
        <a:off x="2221756" y="1436406"/>
        <a:ext cx="2300332" cy="1177979"/>
      </dsp:txXfrm>
    </dsp:sp>
    <dsp:sp modelId="{216A6A4C-CF35-48B8-B73B-38DB00E9DBA3}">
      <dsp:nvSpPr>
        <dsp:cNvPr id="0" name=""/>
        <dsp:cNvSpPr/>
      </dsp:nvSpPr>
      <dsp:spPr>
        <a:xfrm>
          <a:off x="2158030" y="2743383"/>
          <a:ext cx="2427784" cy="1305431"/>
        </a:xfrm>
        <a:prstGeom prst="roundRect">
          <a:avLst/>
        </a:prstGeom>
        <a:blipFill rotWithShape="1">
          <a:blip xmlns:r="http://schemas.openxmlformats.org/officeDocument/2006/relationships" r:embed="rId1">
            <a:duotone>
              <a:schemeClr val="accent4">
                <a:hueOff val="0"/>
                <a:satOff val="0"/>
                <a:lumOff val="0"/>
                <a:alphaOff val="0"/>
                <a:shade val="36000"/>
                <a:satMod val="120000"/>
              </a:schemeClr>
              <a:schemeClr val="accent4">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100000"/>
            </a:lnSpc>
            <a:spcBef>
              <a:spcPct val="0"/>
            </a:spcBef>
            <a:spcAft>
              <a:spcPct val="35000"/>
            </a:spcAft>
            <a:buNone/>
          </a:pPr>
          <a:r>
            <a:rPr lang="en-US" sz="1400" kern="1200" dirty="0"/>
            <a:t>VOLUNTEERING</a:t>
          </a:r>
        </a:p>
        <a:p>
          <a:pPr marL="0" lvl="0" indent="0" algn="ctr" defTabSz="622300">
            <a:spcBef>
              <a:spcPct val="0"/>
            </a:spcBef>
            <a:spcAft>
              <a:spcPct val="35000"/>
            </a:spcAft>
            <a:buNone/>
          </a:pPr>
          <a:endParaRPr lang="en-US" sz="1400" kern="1200" dirty="0"/>
        </a:p>
      </dsp:txBody>
      <dsp:txXfrm>
        <a:off x="2221756" y="2807109"/>
        <a:ext cx="2300332" cy="117797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76104-CC76-4189-B299-AFF02FB170B6}" type="datetimeFigureOut">
              <a:rPr lang="en-US" smtClean="0"/>
              <a:t>9/16/20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73E38-493E-4065-8C30-14559B6E105D}" type="slidenum">
              <a:rPr lang="en-US" smtClean="0"/>
              <a:t>‹#›</a:t>
            </a:fld>
            <a:endParaRPr lang="en-US" dirty="0"/>
          </a:p>
        </p:txBody>
      </p:sp>
    </p:spTree>
    <p:extLst>
      <p:ext uri="{BB962C8B-B14F-4D97-AF65-F5344CB8AC3E}">
        <p14:creationId xmlns:p14="http://schemas.microsoft.com/office/powerpoint/2010/main" val="929153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your freshman year you will be starting to take control of your future. You’ll be advocating for yourself with your teachers and counselors as you forecast your coursework. </a:t>
            </a:r>
          </a:p>
        </p:txBody>
      </p:sp>
      <p:sp>
        <p:nvSpPr>
          <p:cNvPr id="4" name="Slide Number Placeholder 3"/>
          <p:cNvSpPr>
            <a:spLocks noGrp="1"/>
          </p:cNvSpPr>
          <p:nvPr>
            <p:ph type="sldNum" sz="quarter" idx="5"/>
          </p:nvPr>
        </p:nvSpPr>
        <p:spPr/>
        <p:txBody>
          <a:bodyPr/>
          <a:lstStyle/>
          <a:p>
            <a:fld id="{8CF73E38-493E-4065-8C30-14559B6E105D}" type="slidenum">
              <a:rPr lang="en-US" smtClean="0"/>
              <a:t>1</a:t>
            </a:fld>
            <a:endParaRPr lang="en-US" dirty="0"/>
          </a:p>
        </p:txBody>
      </p:sp>
    </p:spTree>
    <p:extLst>
      <p:ext uri="{BB962C8B-B14F-4D97-AF65-F5344CB8AC3E}">
        <p14:creationId xmlns:p14="http://schemas.microsoft.com/office/powerpoint/2010/main" val="1237069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to your parents and family about the cost of college and plans for paying for you to attend. There are many different ways to pay for an college education including financial aid assistance, grants and scholarships. Working towards the goal of earning grants and scholarships in high school will improve your opportunities. Colleges offer application fee waivers, all you need to do is speak to the counselor an you can locate the waiver on their websites as well. Most colleges try and make it as easy as possible for students and parents to navigate through the application process.</a:t>
            </a:r>
          </a:p>
          <a:p>
            <a:r>
              <a:rPr lang="en-US" dirty="0"/>
              <a:t>On the next slide we will discuss The Oregon Promise Grant.</a:t>
            </a:r>
          </a:p>
        </p:txBody>
      </p:sp>
      <p:sp>
        <p:nvSpPr>
          <p:cNvPr id="4" name="Slide Number Placeholder 3"/>
          <p:cNvSpPr>
            <a:spLocks noGrp="1"/>
          </p:cNvSpPr>
          <p:nvPr>
            <p:ph type="sldNum" sz="quarter" idx="5"/>
          </p:nvPr>
        </p:nvSpPr>
        <p:spPr/>
        <p:txBody>
          <a:bodyPr/>
          <a:lstStyle/>
          <a:p>
            <a:fld id="{8CF73E38-493E-4065-8C30-14559B6E105D}" type="slidenum">
              <a:rPr lang="en-US" smtClean="0"/>
              <a:t>10</a:t>
            </a:fld>
            <a:endParaRPr lang="en-US" dirty="0"/>
          </a:p>
        </p:txBody>
      </p:sp>
    </p:spTree>
    <p:extLst>
      <p:ext uri="{BB962C8B-B14F-4D97-AF65-F5344CB8AC3E}">
        <p14:creationId xmlns:p14="http://schemas.microsoft.com/office/powerpoint/2010/main" val="1170338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Oregon Promise Grant is an excellent opportunity to pay for the first two years of your college education within an Oregon community college. </a:t>
            </a:r>
          </a:p>
        </p:txBody>
      </p:sp>
      <p:sp>
        <p:nvSpPr>
          <p:cNvPr id="4" name="Slide Number Placeholder 3"/>
          <p:cNvSpPr>
            <a:spLocks noGrp="1"/>
          </p:cNvSpPr>
          <p:nvPr>
            <p:ph type="sldNum" sz="quarter" idx="5"/>
          </p:nvPr>
        </p:nvSpPr>
        <p:spPr/>
        <p:txBody>
          <a:bodyPr/>
          <a:lstStyle/>
          <a:p>
            <a:fld id="{8CF73E38-493E-4065-8C30-14559B6E105D}" type="slidenum">
              <a:rPr lang="en-US" smtClean="0"/>
              <a:t>11</a:t>
            </a:fld>
            <a:endParaRPr lang="en-US" dirty="0"/>
          </a:p>
        </p:txBody>
      </p:sp>
    </p:spTree>
    <p:extLst>
      <p:ext uri="{BB962C8B-B14F-4D97-AF65-F5344CB8AC3E}">
        <p14:creationId xmlns:p14="http://schemas.microsoft.com/office/powerpoint/2010/main" val="115428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plan on participating in Division I or II college sports, you will need to register with the NCAA in your sophomore year. Check with your counselor to get a list of NCAA core courses to make sure you are taking the right classes to be eligible.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42FFFA-5FB3-4135-A34A-9311CCCCF4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75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Spring of your freshman year start looking into summer opportunities, such as camps, classes and enrichment programs and volunteering to help you prepare for college. Use the summer break to further your goals and planning for the future.</a:t>
            </a:r>
          </a:p>
        </p:txBody>
      </p:sp>
      <p:sp>
        <p:nvSpPr>
          <p:cNvPr id="4" name="Slide Number Placeholder 3"/>
          <p:cNvSpPr>
            <a:spLocks noGrp="1"/>
          </p:cNvSpPr>
          <p:nvPr>
            <p:ph type="sldNum" sz="quarter" idx="5"/>
          </p:nvPr>
        </p:nvSpPr>
        <p:spPr/>
        <p:txBody>
          <a:bodyPr/>
          <a:lstStyle/>
          <a:p>
            <a:fld id="{8CF73E38-493E-4065-8C30-14559B6E105D}" type="slidenum">
              <a:rPr lang="en-US" smtClean="0"/>
              <a:t>13</a:t>
            </a:fld>
            <a:endParaRPr lang="en-US" dirty="0"/>
          </a:p>
        </p:txBody>
      </p:sp>
    </p:spTree>
    <p:extLst>
      <p:ext uri="{BB962C8B-B14F-4D97-AF65-F5344CB8AC3E}">
        <p14:creationId xmlns:p14="http://schemas.microsoft.com/office/powerpoint/2010/main" val="263328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73E38-493E-4065-8C30-14559B6E105D}" type="slidenum">
              <a:rPr lang="en-US" smtClean="0"/>
              <a:t>14</a:t>
            </a:fld>
            <a:endParaRPr lang="en-US" dirty="0"/>
          </a:p>
        </p:txBody>
      </p:sp>
    </p:spTree>
    <p:extLst>
      <p:ext uri="{BB962C8B-B14F-4D97-AF65-F5344CB8AC3E}">
        <p14:creationId xmlns:p14="http://schemas.microsoft.com/office/powerpoint/2010/main" val="267103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steps on your pathways is to identify interests, goals and, long-term goals and exploring available resources. It’s important in your freshman year to begin to make meaningful connections with teachers and counselors for future references.</a:t>
            </a:r>
          </a:p>
        </p:txBody>
      </p:sp>
      <p:sp>
        <p:nvSpPr>
          <p:cNvPr id="4" name="Slide Number Placeholder 3"/>
          <p:cNvSpPr>
            <a:spLocks noGrp="1"/>
          </p:cNvSpPr>
          <p:nvPr>
            <p:ph type="sldNum" sz="quarter" idx="5"/>
          </p:nvPr>
        </p:nvSpPr>
        <p:spPr/>
        <p:txBody>
          <a:bodyPr/>
          <a:lstStyle/>
          <a:p>
            <a:fld id="{8CF73E38-493E-4065-8C30-14559B6E105D}" type="slidenum">
              <a:rPr lang="en-US" smtClean="0"/>
              <a:t>2</a:t>
            </a:fld>
            <a:endParaRPr lang="en-US" dirty="0"/>
          </a:p>
        </p:txBody>
      </p:sp>
    </p:spTree>
    <p:extLst>
      <p:ext uri="{BB962C8B-B14F-4D97-AF65-F5344CB8AC3E}">
        <p14:creationId xmlns:p14="http://schemas.microsoft.com/office/powerpoint/2010/main" val="108577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 when planning your freshman class schedule, meet with your counselor who can help you to plan out the best path for you each term to complete all of the courses you will need to complete by the time you graduate. Ask about challenging courses such as Advanced Placement (AP), International Baccalaureate (IB) or dual enrollment courses. Ask your counselor if they have brochures and information about local colleges you may be interested in checking out.</a:t>
            </a:r>
          </a:p>
        </p:txBody>
      </p:sp>
      <p:sp>
        <p:nvSpPr>
          <p:cNvPr id="4" name="Slide Number Placeholder 3"/>
          <p:cNvSpPr>
            <a:spLocks noGrp="1"/>
          </p:cNvSpPr>
          <p:nvPr>
            <p:ph type="sldNum" sz="quarter" idx="5"/>
          </p:nvPr>
        </p:nvSpPr>
        <p:spPr/>
        <p:txBody>
          <a:bodyPr/>
          <a:lstStyle/>
          <a:p>
            <a:fld id="{8CF73E38-493E-4065-8C30-14559B6E105D}" type="slidenum">
              <a:rPr lang="en-US" smtClean="0"/>
              <a:t>3</a:t>
            </a:fld>
            <a:endParaRPr lang="en-US" dirty="0"/>
          </a:p>
        </p:txBody>
      </p:sp>
    </p:spTree>
    <p:extLst>
      <p:ext uri="{BB962C8B-B14F-4D97-AF65-F5344CB8AC3E}">
        <p14:creationId xmlns:p14="http://schemas.microsoft.com/office/powerpoint/2010/main" val="267786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off to a good start with your grades. The grades you earn in the 9</a:t>
            </a:r>
            <a:r>
              <a:rPr lang="en-US" baseline="30000" dirty="0"/>
              <a:t>th</a:t>
            </a:r>
            <a:r>
              <a:rPr lang="en-US" dirty="0"/>
              <a:t> grade will be included in your final high school GPA and class rank. College may seem a long way off now, but grades really do count toward college admission and scholarships.</a:t>
            </a:r>
          </a:p>
        </p:txBody>
      </p:sp>
      <p:sp>
        <p:nvSpPr>
          <p:cNvPr id="4" name="Slide Number Placeholder 3"/>
          <p:cNvSpPr>
            <a:spLocks noGrp="1"/>
          </p:cNvSpPr>
          <p:nvPr>
            <p:ph type="sldNum" sz="quarter" idx="5"/>
          </p:nvPr>
        </p:nvSpPr>
        <p:spPr/>
        <p:txBody>
          <a:bodyPr/>
          <a:lstStyle/>
          <a:p>
            <a:fld id="{8CF73E38-493E-4065-8C30-14559B6E105D}" type="slidenum">
              <a:rPr lang="en-US" smtClean="0"/>
              <a:t>4</a:t>
            </a:fld>
            <a:endParaRPr lang="en-US" dirty="0"/>
          </a:p>
        </p:txBody>
      </p:sp>
    </p:spTree>
    <p:extLst>
      <p:ext uri="{BB962C8B-B14F-4D97-AF65-F5344CB8AC3E}">
        <p14:creationId xmlns:p14="http://schemas.microsoft.com/office/powerpoint/2010/main" val="306746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is the time to start exploring your interests and possible careers. Take advantage of career day opportunities and speak to the professionals that interest you the most. The internet is a great tool for investigating careers and best fit that relate to your personality, strengths, and aptitudes that can help you determine key factors to help you find your ideal future career.</a:t>
            </a:r>
          </a:p>
        </p:txBody>
      </p:sp>
      <p:sp>
        <p:nvSpPr>
          <p:cNvPr id="4" name="Slide Number Placeholder 3"/>
          <p:cNvSpPr>
            <a:spLocks noGrp="1"/>
          </p:cNvSpPr>
          <p:nvPr>
            <p:ph type="sldNum" sz="quarter" idx="5"/>
          </p:nvPr>
        </p:nvSpPr>
        <p:spPr/>
        <p:txBody>
          <a:bodyPr/>
          <a:lstStyle/>
          <a:p>
            <a:fld id="{8CF73E38-493E-4065-8C30-14559B6E105D}" type="slidenum">
              <a:rPr lang="en-US" smtClean="0"/>
              <a:t>5</a:t>
            </a:fld>
            <a:endParaRPr lang="en-US" dirty="0"/>
          </a:p>
        </p:txBody>
      </p:sp>
    </p:spTree>
    <p:extLst>
      <p:ext uri="{BB962C8B-B14F-4D97-AF65-F5344CB8AC3E}">
        <p14:creationId xmlns:p14="http://schemas.microsoft.com/office/powerpoint/2010/main" val="2972831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and community extracurricular activities and develop a deeper focus on the things that interest you. Colleges would rather see you be involved in less activities but devote more time to them. Being involved in school clubs, volunteering your time in the community, attending academic enrichment programs and workshops and being active in school leadership are all great ways to get involved.</a:t>
            </a:r>
          </a:p>
          <a:p>
            <a:endParaRPr lang="en-US" dirty="0"/>
          </a:p>
        </p:txBody>
      </p:sp>
      <p:sp>
        <p:nvSpPr>
          <p:cNvPr id="4" name="Slide Number Placeholder 3"/>
          <p:cNvSpPr>
            <a:spLocks noGrp="1"/>
          </p:cNvSpPr>
          <p:nvPr>
            <p:ph type="sldNum" sz="quarter" idx="5"/>
          </p:nvPr>
        </p:nvSpPr>
        <p:spPr/>
        <p:txBody>
          <a:bodyPr/>
          <a:lstStyle/>
          <a:p>
            <a:fld id="{8CF73E38-493E-4065-8C30-14559B6E105D}" type="slidenum">
              <a:rPr lang="en-US" smtClean="0"/>
              <a:t>6</a:t>
            </a:fld>
            <a:endParaRPr lang="en-US" dirty="0"/>
          </a:p>
        </p:txBody>
      </p:sp>
    </p:spTree>
    <p:extLst>
      <p:ext uri="{BB962C8B-B14F-4D97-AF65-F5344CB8AC3E}">
        <p14:creationId xmlns:p14="http://schemas.microsoft.com/office/powerpoint/2010/main" val="391829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easiest way to check out prospective colleges that you may be interested in is to visit their websites. Most colleges offer virtual tours, videos about their school and programs. </a:t>
            </a:r>
          </a:p>
        </p:txBody>
      </p:sp>
      <p:sp>
        <p:nvSpPr>
          <p:cNvPr id="4" name="Slide Number Placeholder 3"/>
          <p:cNvSpPr>
            <a:spLocks noGrp="1"/>
          </p:cNvSpPr>
          <p:nvPr>
            <p:ph type="sldNum" sz="quarter" idx="5"/>
          </p:nvPr>
        </p:nvSpPr>
        <p:spPr/>
        <p:txBody>
          <a:bodyPr/>
          <a:lstStyle/>
          <a:p>
            <a:fld id="{8CF73E38-493E-4065-8C30-14559B6E105D}" type="slidenum">
              <a:rPr lang="en-US" smtClean="0"/>
              <a:t>7</a:t>
            </a:fld>
            <a:endParaRPr lang="en-US" dirty="0"/>
          </a:p>
        </p:txBody>
      </p:sp>
    </p:spTree>
    <p:extLst>
      <p:ext uri="{BB962C8B-B14F-4D97-AF65-F5344CB8AC3E}">
        <p14:creationId xmlns:p14="http://schemas.microsoft.com/office/powerpoint/2010/main" val="23084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checking out college websites don’t forget to look into their admission requirements. This way you’ll have an idea about what will be required of you to reach your goals and have an accurate checklist to start working off of throughout your high school years.</a:t>
            </a:r>
          </a:p>
        </p:txBody>
      </p:sp>
      <p:sp>
        <p:nvSpPr>
          <p:cNvPr id="4" name="Slide Number Placeholder 3"/>
          <p:cNvSpPr>
            <a:spLocks noGrp="1"/>
          </p:cNvSpPr>
          <p:nvPr>
            <p:ph type="sldNum" sz="quarter" idx="5"/>
          </p:nvPr>
        </p:nvSpPr>
        <p:spPr/>
        <p:txBody>
          <a:bodyPr/>
          <a:lstStyle/>
          <a:p>
            <a:fld id="{8CF73E38-493E-4065-8C30-14559B6E105D}" type="slidenum">
              <a:rPr lang="en-US" smtClean="0"/>
              <a:t>8</a:t>
            </a:fld>
            <a:endParaRPr lang="en-US" dirty="0"/>
          </a:p>
        </p:txBody>
      </p:sp>
    </p:spTree>
    <p:extLst>
      <p:ext uri="{BB962C8B-B14F-4D97-AF65-F5344CB8AC3E}">
        <p14:creationId xmlns:p14="http://schemas.microsoft.com/office/powerpoint/2010/main" val="10260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October of each year you’ll have the opportunity to take the preliminary SAT/National Merit Scholarship Qualifying Test (PSAT/NMSQT) to practice for the SAT in the next couple of years.</a:t>
            </a:r>
          </a:p>
          <a:p>
            <a:r>
              <a:rPr lang="en-US" dirty="0"/>
              <a:t>The PSAT is a great primer for the SAT and even the ACT, but it’s more than just a trial run.</a:t>
            </a:r>
          </a:p>
          <a:p>
            <a:r>
              <a:rPr lang="en-US" dirty="0"/>
              <a:t>PSAT scores are used to identify National Merit Scholars and award merit scholarships in your Junior year. Recognition as a winner results in a single payment monetary award of $2500. Finalists and other outstanding entrants are also eligible for other merit scholarships that can be helpful when paying for college.</a:t>
            </a:r>
          </a:p>
          <a:p>
            <a:r>
              <a:rPr lang="en-US" dirty="0"/>
              <a:t>The PSAT is designed to measure a students ability to understand and process elements of reading, writing and math.</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42FFFA-5FB3-4135-A34A-9311CCCCF4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01490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303AF4F-9DE6-490E-83C7-7735F7DE7D0F}" type="slidenum">
              <a:rPr lang="en-US" smtClean="0"/>
              <a:t>‹#›</a:t>
            </a:fld>
            <a:endParaRPr lang="en-US" dirty="0"/>
          </a:p>
        </p:txBody>
      </p:sp>
    </p:spTree>
    <p:extLst>
      <p:ext uri="{BB962C8B-B14F-4D97-AF65-F5344CB8AC3E}">
        <p14:creationId xmlns:p14="http://schemas.microsoft.com/office/powerpoint/2010/main" val="2348536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44578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3562952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BE6E8CF3-579E-4DE7-8708-14D9D0568D13}" type="slidenum">
              <a:rPr lang="en-US" smtClean="0"/>
              <a:t>‹#›</a:t>
            </a:fld>
            <a:endParaRPr lang="en-US" dirty="0"/>
          </a:p>
        </p:txBody>
      </p:sp>
    </p:spTree>
    <p:extLst>
      <p:ext uri="{BB962C8B-B14F-4D97-AF65-F5344CB8AC3E}">
        <p14:creationId xmlns:p14="http://schemas.microsoft.com/office/powerpoint/2010/main" val="239899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396375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BE6E8CF3-579E-4DE7-8708-14D9D0568D13}" type="slidenum">
              <a:rPr lang="en-US" smtClean="0"/>
              <a:t>‹#›</a:t>
            </a:fld>
            <a:endParaRPr lang="en-US" dirty="0"/>
          </a:p>
        </p:txBody>
      </p:sp>
    </p:spTree>
    <p:extLst>
      <p:ext uri="{BB962C8B-B14F-4D97-AF65-F5344CB8AC3E}">
        <p14:creationId xmlns:p14="http://schemas.microsoft.com/office/powerpoint/2010/main" val="3243383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9191B7-B9D0-49CA-ACBD-9E6A48567341}"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1343980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9191B7-B9D0-49CA-ACBD-9E6A48567341}" type="datetimeFigureOut">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3095239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9191B7-B9D0-49CA-ACBD-9E6A48567341}"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797870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191B7-B9D0-49CA-ACBD-9E6A48567341}" type="datetimeFigureOut">
              <a:rPr lang="en-US" smtClean="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3170752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191B7-B9D0-49CA-ACBD-9E6A48567341}"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3482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481853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191B7-B9D0-49CA-ACBD-9E6A48567341}" type="datetimeFigureOut">
              <a:rPr lang="en-US" smtClean="0"/>
              <a:t>9/16/20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3480418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1937328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191B7-B9D0-49CA-ACBD-9E6A48567341}"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6E8CF3-579E-4DE7-8708-14D9D0568D13}" type="slidenum">
              <a:rPr lang="en-US" smtClean="0"/>
              <a:t>‹#›</a:t>
            </a:fld>
            <a:endParaRPr lang="en-US" dirty="0"/>
          </a:p>
        </p:txBody>
      </p:sp>
    </p:spTree>
    <p:extLst>
      <p:ext uri="{BB962C8B-B14F-4D97-AF65-F5344CB8AC3E}">
        <p14:creationId xmlns:p14="http://schemas.microsoft.com/office/powerpoint/2010/main" val="2230436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B3A824-1A51-4B26-AD58-A6D8E14F6C04}" type="datetimeFigureOut">
              <a:rPr lang="en-US" smtClean="0"/>
              <a:t>9/16/20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dirty="0"/>
              <a:t>
              </a:t>
            </a:r>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11187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11762969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9/16/20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76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96186566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0E2CF-D74B-4B51-899A-DCEA821C90C7}" type="datetime1">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252662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9/16/20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712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9/16/20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4750220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8687BB-B1D5-43EB-B088-E16BE5BBDCDD}" type="datetimeFigureOut">
              <a:rPr lang="en-US" smtClean="0"/>
              <a:t>9/16/20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303AF4F-9DE6-490E-83C7-7735F7DE7D0F}" type="slidenum">
              <a:rPr lang="en-US" smtClean="0"/>
              <a:t>‹#›</a:t>
            </a:fld>
            <a:endParaRPr lang="en-US" dirty="0"/>
          </a:p>
        </p:txBody>
      </p:sp>
    </p:spTree>
    <p:extLst>
      <p:ext uri="{BB962C8B-B14F-4D97-AF65-F5344CB8AC3E}">
        <p14:creationId xmlns:p14="http://schemas.microsoft.com/office/powerpoint/2010/main" val="4269712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163501"/>
      </p:ext>
    </p:extLst>
  </p:cSld>
  <p:clrMapOvr>
    <a:masterClrMapping/>
  </p:clrMapOvr>
  <p:hf sldNum="0" hdr="0" ftr="0" dt="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9/16/20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3235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254890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13809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0617061"/>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599867678"/>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973062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41801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56342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36839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8687BB-B1D5-43EB-B088-E16BE5BBDCDD}"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3294868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3137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70027151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0544510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8687BB-B1D5-43EB-B088-E16BE5BBDCDD}" type="datetimeFigureOut">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111734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8687BB-B1D5-43EB-B088-E16BE5BBDCDD}"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365812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687BB-B1D5-43EB-B088-E16BE5BBDCDD}" type="datetimeFigureOut">
              <a:rPr lang="en-US" smtClean="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1282553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687BB-B1D5-43EB-B088-E16BE5BBDCDD}"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213966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687BB-B1D5-43EB-B088-E16BE5BBDCDD}" type="datetimeFigureOut">
              <a:rPr lang="en-US" smtClean="0"/>
              <a:t>9/16/20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03AF4F-9DE6-490E-83C7-7735F7DE7D0F}" type="slidenum">
              <a:rPr lang="en-US" smtClean="0"/>
              <a:t>‹#›</a:t>
            </a:fld>
            <a:endParaRPr lang="en-US" dirty="0"/>
          </a:p>
        </p:txBody>
      </p:sp>
    </p:spTree>
    <p:extLst>
      <p:ext uri="{BB962C8B-B14F-4D97-AF65-F5344CB8AC3E}">
        <p14:creationId xmlns:p14="http://schemas.microsoft.com/office/powerpoint/2010/main" val="98406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8.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68687BB-B1D5-43EB-B088-E16BE5BBDCDD}" type="datetimeFigureOut">
              <a:rPr lang="en-US" smtClean="0"/>
              <a:t>9/16/20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303AF4F-9DE6-490E-83C7-7735F7DE7D0F}" type="slidenum">
              <a:rPr lang="en-US" smtClean="0"/>
              <a:t>‹#›</a:t>
            </a:fld>
            <a:endParaRPr lang="en-US" dirty="0"/>
          </a:p>
        </p:txBody>
      </p:sp>
    </p:spTree>
    <p:extLst>
      <p:ext uri="{BB962C8B-B14F-4D97-AF65-F5344CB8AC3E}">
        <p14:creationId xmlns:p14="http://schemas.microsoft.com/office/powerpoint/2010/main" val="1800641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E9191B7-B9D0-49CA-ACBD-9E6A48567341}" type="datetimeFigureOut">
              <a:rPr lang="en-US" smtClean="0"/>
              <a:t>9/16/20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BE6E8CF3-579E-4DE7-8708-14D9D0568D13}" type="slidenum">
              <a:rPr lang="en-US" smtClean="0"/>
              <a:t>‹#›</a:t>
            </a:fld>
            <a:endParaRPr lang="en-US" dirty="0"/>
          </a:p>
        </p:txBody>
      </p:sp>
    </p:spTree>
    <p:extLst>
      <p:ext uri="{BB962C8B-B14F-4D97-AF65-F5344CB8AC3E}">
        <p14:creationId xmlns:p14="http://schemas.microsoft.com/office/powerpoint/2010/main" val="13025507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2">
                <a:lumMod val="7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20E2CF-D74B-4B51-899A-DCEA821C90C7}" type="datetime1">
              <a:rPr lang="en-US" smtClean="0"/>
              <a:t>9/16/20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117260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4.png"/><Relationship Id="rId2" Type="http://schemas.microsoft.com/office/2007/relationships/media" Target="../media/media11.m4a"/><Relationship Id="rId1" Type="http://schemas.openxmlformats.org/officeDocument/2006/relationships/video" Target="https://www.youtube.com/embed/7c6qZdipbKc?feature=oembed" TargetMode="External"/><Relationship Id="rId6" Type="http://schemas.openxmlformats.org/officeDocument/2006/relationships/image" Target="../media/image26.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hyperlink" Target="https://creativecommons.org/licenses/by-sa/3.0/"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11" Type="http://schemas.openxmlformats.org/officeDocument/2006/relationships/hyperlink" Target="https://en.wikipedia.org/wiki/NCAA_Division_II" TargetMode="External"/><Relationship Id="rId5" Type="http://schemas.openxmlformats.org/officeDocument/2006/relationships/image" Target="../media/image1.jpeg"/><Relationship Id="rId10" Type="http://schemas.openxmlformats.org/officeDocument/2006/relationships/image" Target="../media/image27.png"/><Relationship Id="rId4" Type="http://schemas.openxmlformats.org/officeDocument/2006/relationships/notesSlide" Target="../notesSlides/notesSlide12.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diagramColors" Target="../diagrams/colors3.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2.wdp"/><Relationship Id="rId11" Type="http://schemas.openxmlformats.org/officeDocument/2006/relationships/diagramQuickStyle" Target="../diagrams/quickStyle3.xml"/><Relationship Id="rId5" Type="http://schemas.openxmlformats.org/officeDocument/2006/relationships/image" Target="../media/image4.png"/><Relationship Id="rId10" Type="http://schemas.openxmlformats.org/officeDocument/2006/relationships/diagramLayout" Target="../diagrams/layout3.xml"/><Relationship Id="rId4" Type="http://schemas.openxmlformats.org/officeDocument/2006/relationships/notesSlide" Target="../notesSlides/notesSlide13.xml"/><Relationship Id="rId9" Type="http://schemas.openxmlformats.org/officeDocument/2006/relationships/diagramData" Target="../diagrams/data3.xml"/><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hyperlink" Target="https://creativecommons.org/licenses/by-nc/3.0/" TargetMode="Externa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hyperlink" Target="http://ayeimtellingya.blogspot.com/2012/06/happy-summer-holidays-see-you-in.html" TargetMode="External"/><Relationship Id="rId4" Type="http://schemas.openxmlformats.org/officeDocument/2006/relationships/notesSlide" Target="../notesSlides/notesSlide14.xml"/><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docs.google.com/forms/d/e/1FAIpQLSfon72xhPX10PnyMmqHf7YVsCEKBlElM_CfXxakT_PXmMp9nA/viewform?usp=sf_link" TargetMode="External"/><Relationship Id="rId5" Type="http://schemas.microsoft.com/office/2007/relationships/hdphoto" Target="../media/hdphoto2.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hyperlink" Target="mailto:carmenb!@samhealth.org" TargetMode="External"/><Relationship Id="rId3" Type="http://schemas.openxmlformats.org/officeDocument/2006/relationships/slideLayout" Target="../slideLayouts/slideLayout42.xml"/><Relationship Id="rId7" Type="http://schemas.openxmlformats.org/officeDocument/2006/relationships/hyperlink" Target="mailto:pgutierrez@samhealth.org"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Jlabahn@samhealth.org" TargetMode="External"/><Relationship Id="rId5" Type="http://schemas.openxmlformats.org/officeDocument/2006/relationships/hyperlink" Target="mailto:shdougherty@samhealth.org" TargetMode="External"/><Relationship Id="rId4" Type="http://schemas.openxmlformats.org/officeDocument/2006/relationships/image" Target="../media/image31.jp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notesSlide" Target="../notesSlides/notesSlide2.xml"/><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11" Type="http://schemas.openxmlformats.org/officeDocument/2006/relationships/image" Target="../media/image20.svg"/><Relationship Id="rId5" Type="http://schemas.openxmlformats.org/officeDocument/2006/relationships/image" Target="../media/image1.jpeg"/><Relationship Id="rId10" Type="http://schemas.openxmlformats.org/officeDocument/2006/relationships/image" Target="../media/image19.png"/><Relationship Id="rId4" Type="http://schemas.openxmlformats.org/officeDocument/2006/relationships/notesSlide" Target="../notesSlides/notesSlide3.xm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hyperlink" Target="https://creativecommons.org/licenses/by-sa/3.0/" TargetMode="External"/><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hyperlink" Target="http://sensationalmarvels.wikidot.com/sibbal-uncle-kool-kool" TargetMode="External"/><Relationship Id="rId4" Type="http://schemas.openxmlformats.org/officeDocument/2006/relationships/notesSlide" Target="../notesSlides/notesSlide4.xml"/><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hyperlink" Target="https://creativecommons.org/licenses/by-nc-sa/3.0/"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11" Type="http://schemas.openxmlformats.org/officeDocument/2006/relationships/hyperlink" Target="https://cecupbkmrsmps.blogspot.com/2018/08/apa-itu-kerjaya-pekerjaan-profesion.html" TargetMode="External"/><Relationship Id="rId5" Type="http://schemas.openxmlformats.org/officeDocument/2006/relationships/image" Target="../media/image1.jpeg"/><Relationship Id="rId10" Type="http://schemas.openxmlformats.org/officeDocument/2006/relationships/image" Target="../media/image22.jpg"/><Relationship Id="rId4" Type="http://schemas.openxmlformats.org/officeDocument/2006/relationships/notesSlide" Target="../notesSlides/notesSlide5.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3.wdp"/><Relationship Id="rId11" Type="http://schemas.openxmlformats.org/officeDocument/2006/relationships/diagramQuickStyle" Target="../diagrams/quickStyle2.xml"/><Relationship Id="rId5" Type="http://schemas.openxmlformats.org/officeDocument/2006/relationships/image" Target="../media/image23.png"/><Relationship Id="rId10" Type="http://schemas.openxmlformats.org/officeDocument/2006/relationships/diagramLayout" Target="../diagrams/layout2.xml"/><Relationship Id="rId4" Type="http://schemas.openxmlformats.org/officeDocument/2006/relationships/notesSlide" Target="../notesSlides/notesSlide6.xml"/><Relationship Id="rId9" Type="http://schemas.openxmlformats.org/officeDocument/2006/relationships/diagramData" Target="../diagrams/data2.xml"/><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hyperlink" Target="https://creativecommons.org/licenses/by-nc-nd/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11" Type="http://schemas.openxmlformats.org/officeDocument/2006/relationships/hyperlink" Target="https://www.jisc.ac.uk/blog/minimising-pain-maximising-gain-top-tips-for-supporting-learners-affected-by-dsa-changes-19-feb" TargetMode="External"/><Relationship Id="rId5" Type="http://schemas.openxmlformats.org/officeDocument/2006/relationships/image" Target="../media/image1.jpeg"/><Relationship Id="rId10" Type="http://schemas.openxmlformats.org/officeDocument/2006/relationships/image" Target="../media/image24.jpg"/><Relationship Id="rId4" Type="http://schemas.openxmlformats.org/officeDocument/2006/relationships/notesSlide" Target="../notesSlides/notesSlide7.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2.wdp"/><Relationship Id="rId11" Type="http://schemas.openxmlformats.org/officeDocument/2006/relationships/hyperlink" Target="https://creativecommons.org/licenses/by-nd/3.0/" TargetMode="External"/><Relationship Id="rId5" Type="http://schemas.openxmlformats.org/officeDocument/2006/relationships/image" Target="../media/image4.png"/><Relationship Id="rId10" Type="http://schemas.openxmlformats.org/officeDocument/2006/relationships/hyperlink" Target="http://satisfyingretirement.blogspot.com/2012/08/3-life-altering-risky-decisions.html" TargetMode="External"/><Relationship Id="rId4" Type="http://schemas.openxmlformats.org/officeDocument/2006/relationships/notesSlide" Target="../notesSlides/notesSlide8.xml"/><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notesSlide" Target="../notesSlides/notesSlide9.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50">
            <a:extLst>
              <a:ext uri="{FF2B5EF4-FFF2-40B4-BE49-F238E27FC236}">
                <a16:creationId xmlns:a16="http://schemas.microsoft.com/office/drawing/2014/main" id="{55C6FAD9-E47F-4B85-A4F9-01141E66B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52">
            <a:extLst>
              <a:ext uri="{FF2B5EF4-FFF2-40B4-BE49-F238E27FC236}">
                <a16:creationId xmlns:a16="http://schemas.microsoft.com/office/drawing/2014/main" id="{25B4D5C2-119A-4EDD-B133-0AB95E13B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54">
            <a:extLst>
              <a:ext uri="{FF2B5EF4-FFF2-40B4-BE49-F238E27FC236}">
                <a16:creationId xmlns:a16="http://schemas.microsoft.com/office/drawing/2014/main" id="{9156409A-DE97-4AEE-9F01-B945ED0FE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2" name="Group 56">
            <a:extLst>
              <a:ext uri="{FF2B5EF4-FFF2-40B4-BE49-F238E27FC236}">
                <a16:creationId xmlns:a16="http://schemas.microsoft.com/office/drawing/2014/main" id="{3D54EEE6-F9E7-4CBE-A820-AA9911D92A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8" name="Oval 57">
              <a:extLst>
                <a:ext uri="{FF2B5EF4-FFF2-40B4-BE49-F238E27FC236}">
                  <a16:creationId xmlns:a16="http://schemas.microsoft.com/office/drawing/2014/main" id="{C5669BB3-665C-4AE6-916A-9600A6995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59" name="Oval 58">
              <a:extLst>
                <a:ext uri="{FF2B5EF4-FFF2-40B4-BE49-F238E27FC236}">
                  <a16:creationId xmlns:a16="http://schemas.microsoft.com/office/drawing/2014/main" id="{202D4491-AED6-44D9-B5BE-EE7ED8436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73" name="Rectangle 60">
            <a:extLst>
              <a:ext uri="{FF2B5EF4-FFF2-40B4-BE49-F238E27FC236}">
                <a16:creationId xmlns:a16="http://schemas.microsoft.com/office/drawing/2014/main" id="{472095BC-C06B-45BD-A206-0F75C6A4A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C4F87804-2A7D-4B49-8F5E-C3FDE34EE5D6}"/>
              </a:ext>
            </a:extLst>
          </p:cNvPr>
          <p:cNvSpPr>
            <a:spLocks noGrp="1"/>
          </p:cNvSpPr>
          <p:nvPr>
            <p:ph type="title"/>
          </p:nvPr>
        </p:nvSpPr>
        <p:spPr>
          <a:xfrm>
            <a:off x="6096000" y="2806262"/>
            <a:ext cx="5532646" cy="2213477"/>
          </a:xfrm>
        </p:spPr>
        <p:txBody>
          <a:bodyPr vert="horz" lIns="91440" tIns="45720" rIns="91440" bIns="45720" rtlCol="0" anchor="b">
            <a:normAutofit/>
          </a:bodyPr>
          <a:lstStyle/>
          <a:p>
            <a:pPr>
              <a:lnSpc>
                <a:spcPct val="80000"/>
              </a:lnSpc>
            </a:pPr>
            <a:r>
              <a:rPr lang="en-US" sz="6600" dirty="0">
                <a:blipFill dpi="0" rotWithShape="1">
                  <a:blip r:embed="rId7"/>
                  <a:srcRect/>
                  <a:tile tx="6350" ty="-127000" sx="65000" sy="64000" flip="none" algn="tl"/>
                </a:blipFill>
              </a:rPr>
              <a:t>9th grade high school timeline</a:t>
            </a:r>
          </a:p>
        </p:txBody>
      </p:sp>
      <p:pic>
        <p:nvPicPr>
          <p:cNvPr id="30" name="Picture 1" descr="PACIFIC_AHEC_-SLCH-CMYK">
            <a:extLst>
              <a:ext uri="{FF2B5EF4-FFF2-40B4-BE49-F238E27FC236}">
                <a16:creationId xmlns:a16="http://schemas.microsoft.com/office/drawing/2014/main" id="{4524267E-B289-449F-827F-CFF16CB9DA3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676" r="29042" b="-1"/>
          <a:stretch/>
        </p:blipFill>
        <p:spPr bwMode="auto">
          <a:xfrm>
            <a:off x="5233763" y="10"/>
            <a:ext cx="4480560" cy="2516773"/>
          </a:xfrm>
          <a:custGeom>
            <a:avLst/>
            <a:gdLst/>
            <a:ahLst/>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Freeform: Shape 62">
            <a:extLst>
              <a:ext uri="{FF2B5EF4-FFF2-40B4-BE49-F238E27FC236}">
                <a16:creationId xmlns:a16="http://schemas.microsoft.com/office/drawing/2014/main" id="{4D40AAF3-394B-453B-8AF1-B796F8F9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blipFill dpi="0" rotWithShape="1">
            <a:blip r:embed="rId10">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Content Placeholder 3" descr="A group of people standing in front of a crowd posing for the camera&#10;&#10;Description automatically generated">
            <a:extLst>
              <a:ext uri="{FF2B5EF4-FFF2-40B4-BE49-F238E27FC236}">
                <a16:creationId xmlns:a16="http://schemas.microsoft.com/office/drawing/2014/main" id="{39863B9B-05E0-47DC-AD79-5D1C27C13810}"/>
              </a:ext>
            </a:extLst>
          </p:cNvPr>
          <p:cNvPicPr>
            <a:picLocks noChangeAspect="1"/>
          </p:cNvPicPr>
          <p:nvPr/>
        </p:nvPicPr>
        <p:blipFill rotWithShape="1">
          <a:blip r:embed="rId11"/>
          <a:srcRect l="16278" r="18104"/>
          <a:stretch/>
        </p:blipFill>
        <p:spPr>
          <a:xfrm>
            <a:off x="20" y="537668"/>
            <a:ext cx="5681184" cy="6320333"/>
          </a:xfrm>
          <a:custGeom>
            <a:avLst/>
            <a:gdLst/>
            <a:ahLst/>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p:spPr>
      </p:pic>
      <p:sp>
        <p:nvSpPr>
          <p:cNvPr id="75" name="Freeform: Shape 64">
            <a:extLst>
              <a:ext uri="{FF2B5EF4-FFF2-40B4-BE49-F238E27FC236}">
                <a16:creationId xmlns:a16="http://schemas.microsoft.com/office/drawing/2014/main" id="{A4D0672D-43C7-420C-A186-48122D7CD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blipFill dpi="0" rotWithShape="1">
            <a:blip r:embed="rId10">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9" name="Audio 8">
            <a:hlinkClick r:id="" action="ppaction://media"/>
            <a:extLst>
              <a:ext uri="{FF2B5EF4-FFF2-40B4-BE49-F238E27FC236}">
                <a16:creationId xmlns:a16="http://schemas.microsoft.com/office/drawing/2014/main" id="{AB6670C1-67A1-4D78-B2C9-1E7C76F78B6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292283"/>
      </p:ext>
    </p:extLst>
  </p:cSld>
  <p:clrMapOvr>
    <a:masterClrMapping/>
  </p:clrMapOvr>
  <mc:AlternateContent xmlns:mc="http://schemas.openxmlformats.org/markup-compatibility/2006" xmlns:p14="http://schemas.microsoft.com/office/powerpoint/2010/main">
    <mc:Choice Requires="p14">
      <p:transition spd="slow" p14:dur="2000" advTm="14692"/>
    </mc:Choice>
    <mc:Fallback xmlns="">
      <p:transition spd="slow" advTm="1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6" name="Group 75">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77" name="Oval 76">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78" name="Oval 77">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80" name="Rectangle 79">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1D2DC445-611E-4389-BF32-C1B442C64C08}"/>
              </a:ext>
            </a:extLst>
          </p:cNvPr>
          <p:cNvSpPr>
            <a:spLocks noGrp="1"/>
          </p:cNvSpPr>
          <p:nvPr>
            <p:ph type="title"/>
          </p:nvPr>
        </p:nvSpPr>
        <p:spPr>
          <a:xfrm>
            <a:off x="1051560" y="1110054"/>
            <a:ext cx="6558608" cy="4580300"/>
          </a:xfrm>
        </p:spPr>
        <p:txBody>
          <a:bodyPr vert="horz" lIns="91440" tIns="45720" rIns="91440" bIns="45720" rtlCol="0" anchor="ctr">
            <a:normAutofit/>
          </a:bodyPr>
          <a:lstStyle/>
          <a:p>
            <a:pPr>
              <a:lnSpc>
                <a:spcPct val="80000"/>
              </a:lnSpc>
            </a:pPr>
            <a:r>
              <a:rPr lang="en-US" sz="6600" dirty="0">
                <a:blipFill dpi="0" rotWithShape="1">
                  <a:blip r:embed="rId7"/>
                  <a:srcRect/>
                  <a:tile tx="6350" ty="-127000" sx="65000" sy="64000" flip="none" algn="tl"/>
                </a:blipFill>
              </a:rPr>
              <a:t> Paying for college</a:t>
            </a:r>
          </a:p>
        </p:txBody>
      </p:sp>
      <p:sp>
        <p:nvSpPr>
          <p:cNvPr id="82" name="Rectangle 81">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DA9A49-F98C-4D78-898A-E572C005E5AD}"/>
              </a:ext>
            </a:extLst>
          </p:cNvPr>
          <p:cNvSpPr>
            <a:spLocks noGrp="1"/>
          </p:cNvSpPr>
          <p:nvPr>
            <p:ph idx="1"/>
          </p:nvPr>
        </p:nvSpPr>
        <p:spPr>
          <a:xfrm>
            <a:off x="8091947" y="1678210"/>
            <a:ext cx="2989007" cy="3443988"/>
          </a:xfrm>
        </p:spPr>
        <p:txBody>
          <a:bodyPr vert="horz" lIns="91440" tIns="45720" rIns="91440" bIns="45720" rtlCol="0" anchor="ctr">
            <a:normAutofit/>
          </a:bodyPr>
          <a:lstStyle/>
          <a:p>
            <a:pPr marL="0" indent="0" algn="ctr">
              <a:buNone/>
            </a:pPr>
            <a:r>
              <a:rPr lang="en-US" sz="2800" dirty="0">
                <a:solidFill>
                  <a:srgbClr val="000000"/>
                </a:solidFill>
              </a:rPr>
              <a:t>HAVE A PLAN</a:t>
            </a:r>
          </a:p>
          <a:p>
            <a:r>
              <a:rPr lang="en-US" dirty="0">
                <a:solidFill>
                  <a:srgbClr val="000000"/>
                </a:solidFill>
              </a:rPr>
              <a:t>SAVINGS</a:t>
            </a:r>
          </a:p>
          <a:p>
            <a:r>
              <a:rPr lang="en-US" dirty="0">
                <a:solidFill>
                  <a:srgbClr val="000000"/>
                </a:solidFill>
              </a:rPr>
              <a:t>FINANCIAL AID</a:t>
            </a:r>
          </a:p>
          <a:p>
            <a:r>
              <a:rPr lang="en-US" dirty="0">
                <a:solidFill>
                  <a:srgbClr val="000000"/>
                </a:solidFill>
              </a:rPr>
              <a:t>GRANTS</a:t>
            </a:r>
          </a:p>
          <a:p>
            <a:r>
              <a:rPr lang="en-US" dirty="0">
                <a:solidFill>
                  <a:srgbClr val="000000"/>
                </a:solidFill>
              </a:rPr>
              <a:t>SCHOLARSHIPS</a:t>
            </a:r>
          </a:p>
          <a:p>
            <a:r>
              <a:rPr lang="en-US" dirty="0">
                <a:solidFill>
                  <a:srgbClr val="000000"/>
                </a:solidFill>
              </a:rPr>
              <a:t>THE OREGON PROMISE</a:t>
            </a:r>
          </a:p>
        </p:txBody>
      </p:sp>
      <p:sp>
        <p:nvSpPr>
          <p:cNvPr id="86" name="Rectangle 85">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5">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8" name="Group 87">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89" name="Oval 88">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7">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0" name="Oval 89">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Audio 6">
            <a:hlinkClick r:id="" action="ppaction://media"/>
            <a:extLst>
              <a:ext uri="{FF2B5EF4-FFF2-40B4-BE49-F238E27FC236}">
                <a16:creationId xmlns:a16="http://schemas.microsoft.com/office/drawing/2014/main" id="{81C1F4FA-814C-4ACE-A855-C9E41A8ED3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5696394"/>
      </p:ext>
    </p:extLst>
  </p:cSld>
  <p:clrMapOvr>
    <a:masterClrMapping/>
  </p:clrMapOvr>
  <mc:AlternateContent xmlns:mc="http://schemas.openxmlformats.org/markup-compatibility/2006" xmlns:p14="http://schemas.microsoft.com/office/powerpoint/2010/main">
    <mc:Choice Requires="p14">
      <p:transition spd="slow" p14:dur="2000" advTm="41825"/>
    </mc:Choice>
    <mc:Fallback xmlns="">
      <p:transition spd="slow" advTm="4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745A-C2CE-4463-8F44-50592FAD8E41}"/>
              </a:ext>
            </a:extLst>
          </p:cNvPr>
          <p:cNvSpPr>
            <a:spLocks noGrp="1"/>
          </p:cNvSpPr>
          <p:nvPr>
            <p:ph type="title"/>
          </p:nvPr>
        </p:nvSpPr>
        <p:spPr/>
        <p:txBody>
          <a:bodyPr>
            <a:normAutofit/>
          </a:bodyPr>
          <a:lstStyle/>
          <a:p>
            <a:pPr algn="ctr"/>
            <a:r>
              <a:rPr lang="en-US" sz="6600" dirty="0"/>
              <a:t>The Oregon promise grant</a:t>
            </a:r>
          </a:p>
        </p:txBody>
      </p:sp>
      <p:pic>
        <p:nvPicPr>
          <p:cNvPr id="4" name="Online Media 3" title="Oregon Promise: Info for Students">
            <a:hlinkClick r:id="" action="ppaction://media"/>
            <a:extLst>
              <a:ext uri="{FF2B5EF4-FFF2-40B4-BE49-F238E27FC236}">
                <a16:creationId xmlns:a16="http://schemas.microsoft.com/office/drawing/2014/main" id="{ABA60CE0-396E-4A6B-94F1-611BF724BD96}"/>
              </a:ext>
            </a:extLst>
          </p:cNvPr>
          <p:cNvPicPr>
            <a:picLocks noGrp="1" noRot="1" noChangeAspect="1"/>
          </p:cNvPicPr>
          <p:nvPr>
            <p:ph idx="1"/>
            <a:videoFile r:link="rId1"/>
          </p:nvPr>
        </p:nvPicPr>
        <p:blipFill>
          <a:blip r:embed="rId6"/>
          <a:stretch>
            <a:fillRect/>
          </a:stretch>
        </p:blipFill>
        <p:spPr>
          <a:xfrm>
            <a:off x="2498725" y="2120900"/>
            <a:ext cx="7202488" cy="4051300"/>
          </a:xfrm>
          <a:prstGeom prst="rect">
            <a:avLst/>
          </a:prstGeom>
        </p:spPr>
      </p:pic>
      <p:pic>
        <p:nvPicPr>
          <p:cNvPr id="10" name="Audio 9">
            <a:hlinkClick r:id="" action="ppaction://media"/>
            <a:extLst>
              <a:ext uri="{FF2B5EF4-FFF2-40B4-BE49-F238E27FC236}">
                <a16:creationId xmlns:a16="http://schemas.microsoft.com/office/drawing/2014/main" id="{FB4E4B2F-5B4A-4E3E-839A-4C9DBFA0BC1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4084489"/>
      </p:ext>
    </p:extLst>
  </p:cSld>
  <p:clrMapOvr>
    <a:masterClrMapping/>
  </p:clrMapOvr>
  <mc:AlternateContent xmlns:mc="http://schemas.openxmlformats.org/markup-compatibility/2006" xmlns:p14="http://schemas.microsoft.com/office/powerpoint/2010/main">
    <mc:Choice Requires="p14">
      <p:transition spd="slow" p14:dur="2000" advTm="13178"/>
    </mc:Choice>
    <mc:Fallback xmlns="">
      <p:transition spd="slow" advTm="1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45" name="Rectangle 2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Rectangle 3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7" name="Rectangle 3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48" name="Group 3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6" name="Oval 3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49" name="Rectangle 3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5AB8D46D-B137-44AE-A3B7-C597C85FBAFA}"/>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6600" dirty="0">
                <a:solidFill>
                  <a:schemeClr val="tx1"/>
                </a:solidFill>
              </a:rPr>
              <a:t>DIVISION I OR II COLLEGE SPORTS</a:t>
            </a:r>
          </a:p>
        </p:txBody>
      </p:sp>
      <p:sp>
        <p:nvSpPr>
          <p:cNvPr id="50" name="Freeform: Shape 40">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5" name="Content Placeholder 4" descr="A picture containing drawing&#10;&#10;Description automatically generated">
            <a:extLst>
              <a:ext uri="{FF2B5EF4-FFF2-40B4-BE49-F238E27FC236}">
                <a16:creationId xmlns:a16="http://schemas.microsoft.com/office/drawing/2014/main" id="{E912C962-3F1D-4C5A-8811-148F5054D38B}"/>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7535" r="-2" b="-2"/>
          <a:stretch/>
        </p:blipFill>
        <p:spPr>
          <a:xfrm>
            <a:off x="663388" y="1624678"/>
            <a:ext cx="3972222" cy="3608644"/>
          </a:xfrm>
          <a:prstGeom prst="rect">
            <a:avLst/>
          </a:prstGeom>
        </p:spPr>
      </p:pic>
      <p:sp>
        <p:nvSpPr>
          <p:cNvPr id="6" name="TextBox 5">
            <a:extLst>
              <a:ext uri="{FF2B5EF4-FFF2-40B4-BE49-F238E27FC236}">
                <a16:creationId xmlns:a16="http://schemas.microsoft.com/office/drawing/2014/main" id="{F7969219-9B92-4239-8716-C471DF563C17}"/>
              </a:ext>
            </a:extLst>
          </p:cNvPr>
          <p:cNvSpPr txBox="1"/>
          <p:nvPr/>
        </p:nvSpPr>
        <p:spPr>
          <a:xfrm>
            <a:off x="2015983" y="5033267"/>
            <a:ext cx="2619627"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hlinkClick r:id="rId11" tooltip="https://en.wikipedia.org/wiki/NCAA_Division_II">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hlinkClick r:id="rId12"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pic>
        <p:nvPicPr>
          <p:cNvPr id="3" name="Audio 2">
            <a:hlinkClick r:id="" action="ppaction://media"/>
            <a:extLst>
              <a:ext uri="{FF2B5EF4-FFF2-40B4-BE49-F238E27FC236}">
                <a16:creationId xmlns:a16="http://schemas.microsoft.com/office/drawing/2014/main" id="{1031F6BC-F1B6-4C3E-89AA-62B8AF003C0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1102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844"/>
    </mc:Choice>
    <mc:Fallback xmlns="">
      <p:transition spd="slow" advTm="1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C481E5-09B3-410C-B7E7-0E14598C62F6}"/>
              </a:ext>
            </a:extLst>
          </p:cNvPr>
          <p:cNvSpPr>
            <a:spLocks noGrp="1"/>
          </p:cNvSpPr>
          <p:nvPr>
            <p:ph type="title"/>
          </p:nvPr>
        </p:nvSpPr>
        <p:spPr>
          <a:xfrm>
            <a:off x="382280" y="484632"/>
            <a:ext cx="6743844" cy="1609344"/>
          </a:xfrm>
        </p:spPr>
        <p:txBody>
          <a:bodyPr>
            <a:noAutofit/>
          </a:bodyPr>
          <a:lstStyle/>
          <a:p>
            <a:r>
              <a:rPr lang="en-US" sz="4400" dirty="0"/>
              <a:t>INVESTIGATE &amp; PLAN FOR SUMMER ENRICHMENT OPPORTUNITIES</a:t>
            </a:r>
          </a:p>
        </p:txBody>
      </p:sp>
      <p:pic>
        <p:nvPicPr>
          <p:cNvPr id="4" name="Picture 3">
            <a:extLst>
              <a:ext uri="{FF2B5EF4-FFF2-40B4-BE49-F238E27FC236}">
                <a16:creationId xmlns:a16="http://schemas.microsoft.com/office/drawing/2014/main" id="{1FA35A04-DBA5-40C0-8234-6328AFE9D58F}"/>
              </a:ext>
            </a:extLst>
          </p:cNvPr>
          <p:cNvPicPr>
            <a:picLocks noChangeAspect="1"/>
          </p:cNvPicPr>
          <p:nvPr/>
        </p:nvPicPr>
        <p:blipFill rotWithShape="1">
          <a:blip r:embed="rId7"/>
          <a:srcRect r="2" b="3332"/>
          <a:stretch/>
        </p:blipFill>
        <p:spPr>
          <a:xfrm>
            <a:off x="7545274" y="10"/>
            <a:ext cx="4646726" cy="6857990"/>
          </a:xfrm>
          <a:prstGeom prst="rect">
            <a:avLst/>
          </a:prstGeom>
        </p:spPr>
      </p:pic>
      <p:grpSp>
        <p:nvGrpSpPr>
          <p:cNvPr id="88" name="Group 87">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9" name="Oval 88">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0" name="Oval 89">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2">
            <a:extLst>
              <a:ext uri="{FF2B5EF4-FFF2-40B4-BE49-F238E27FC236}">
                <a16:creationId xmlns:a16="http://schemas.microsoft.com/office/drawing/2014/main" id="{BA9E2C9D-4E5F-4DE4-98F4-8FC6EE78CF13}"/>
              </a:ext>
            </a:extLst>
          </p:cNvPr>
          <p:cNvGraphicFramePr>
            <a:graphicFrameLocks noGrp="1"/>
          </p:cNvGraphicFramePr>
          <p:nvPr>
            <p:ph idx="1"/>
            <p:extLst>
              <p:ext uri="{D42A27DB-BD31-4B8C-83A1-F6EECF244321}">
                <p14:modId xmlns:p14="http://schemas.microsoft.com/office/powerpoint/2010/main" val="768498395"/>
              </p:ext>
            </p:extLst>
          </p:nvPr>
        </p:nvGraphicFramePr>
        <p:xfrm>
          <a:off x="400715" y="2450591"/>
          <a:ext cx="6743845" cy="40507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Audio 8">
            <a:hlinkClick r:id="" action="ppaction://media"/>
            <a:extLst>
              <a:ext uri="{FF2B5EF4-FFF2-40B4-BE49-F238E27FC236}">
                <a16:creationId xmlns:a16="http://schemas.microsoft.com/office/drawing/2014/main" id="{9A66F1B3-A846-483A-AB7A-5689C798327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39151"/>
      </p:ext>
    </p:extLst>
  </p:cSld>
  <p:clrMapOvr>
    <a:masterClrMapping/>
  </p:clrMapOvr>
  <mc:AlternateContent xmlns:mc="http://schemas.openxmlformats.org/markup-compatibility/2006" xmlns:p14="http://schemas.microsoft.com/office/powerpoint/2010/main">
    <mc:Choice Requires="p14">
      <p:transition spd="slow" p14:dur="2000" advTm="16191"/>
    </mc:Choice>
    <mc:Fallback xmlns="">
      <p:transition spd="slow" advTm="16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3" name="Group 52">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4" name="Oval 53">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55" name="Oval 54">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57" name="Rectangle 56">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bear, teddy, grass, cake&#10;&#10;Description automatically generated">
            <a:extLst>
              <a:ext uri="{FF2B5EF4-FFF2-40B4-BE49-F238E27FC236}">
                <a16:creationId xmlns:a16="http://schemas.microsoft.com/office/drawing/2014/main" id="{944D679D-459E-4229-AC59-FE7976A64986}"/>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15094"/>
          <a:stretch/>
        </p:blipFill>
        <p:spPr>
          <a:xfrm>
            <a:off x="-1" y="10"/>
            <a:ext cx="12191999" cy="6857990"/>
          </a:xfrm>
          <a:prstGeom prst="rect">
            <a:avLst/>
          </a:prstGeom>
        </p:spPr>
      </p:pic>
      <p:sp>
        <p:nvSpPr>
          <p:cNvPr id="59" name="Rectangle 58">
            <a:extLst>
              <a:ext uri="{FF2B5EF4-FFF2-40B4-BE49-F238E27FC236}">
                <a16:creationId xmlns:a16="http://schemas.microsoft.com/office/drawing/2014/main" id="{55BE2824-A619-43D4-8CEE-814E76EAC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blipFill dpi="0" rotWithShape="1">
            <a:blip r:embed="rId11">
              <a:alphaModFix amt="17000"/>
              <a:duotone>
                <a:schemeClr val="accent1">
                  <a:shade val="45000"/>
                  <a:satMod val="135000"/>
                </a:schemeClr>
                <a:prstClr val="white"/>
              </a:duotone>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7F757314-8028-429F-A691-15514DF11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2531684"/>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CCFB0F09-9A6D-4393-94DE-D19BB32FF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2669517"/>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C1A8FF86-3729-44D9-9029-E0816A7E2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484434"/>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66">
            <a:extLst>
              <a:ext uri="{FF2B5EF4-FFF2-40B4-BE49-F238E27FC236}">
                <a16:creationId xmlns:a16="http://schemas.microsoft.com/office/drawing/2014/main" id="{A924F705-30C0-4ED8-9364-62609FAD44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5253661"/>
            <a:ext cx="1080904" cy="1080902"/>
            <a:chOff x="9685338" y="4460675"/>
            <a:chExt cx="1080904" cy="1080902"/>
          </a:xfrm>
        </p:grpSpPr>
        <p:sp>
          <p:nvSpPr>
            <p:cNvPr id="68" name="Oval 67">
              <a:extLst>
                <a:ext uri="{FF2B5EF4-FFF2-40B4-BE49-F238E27FC236}">
                  <a16:creationId xmlns:a16="http://schemas.microsoft.com/office/drawing/2014/main" id="{2011EC6B-5921-4E83-802A-C8EDBFF94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9" name="Oval 68">
              <a:extLst>
                <a:ext uri="{FF2B5EF4-FFF2-40B4-BE49-F238E27FC236}">
                  <a16:creationId xmlns:a16="http://schemas.microsoft.com/office/drawing/2014/main" id="{A6591F3A-6CC6-475E-B681-19B2E17DC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4637F261-C9E8-4148-9594-55C4C25E9AB2}"/>
              </a:ext>
            </a:extLst>
          </p:cNvPr>
          <p:cNvSpPr>
            <a:spLocks noGrp="1"/>
          </p:cNvSpPr>
          <p:nvPr>
            <p:ph type="title"/>
          </p:nvPr>
        </p:nvSpPr>
        <p:spPr>
          <a:xfrm>
            <a:off x="1051560" y="2612367"/>
            <a:ext cx="9966960" cy="3017156"/>
          </a:xfrm>
        </p:spPr>
        <p:txBody>
          <a:bodyPr vert="horz" lIns="91440" tIns="45720" rIns="91440" bIns="45720" rtlCol="0" anchor="ctr">
            <a:normAutofit/>
          </a:bodyPr>
          <a:lstStyle/>
          <a:p>
            <a:pPr algn="ctr">
              <a:lnSpc>
                <a:spcPct val="80000"/>
              </a:lnSpc>
            </a:pPr>
            <a:r>
              <a:rPr lang="en-US" sz="6600" dirty="0">
                <a:blipFill dpi="0" rotWithShape="1">
                  <a:blip r:embed="rId7"/>
                  <a:srcRect/>
                  <a:tile tx="6350" ty="-127000" sx="65000" sy="64000" flip="none" algn="tl"/>
                </a:blipFill>
              </a:rPr>
              <a:t>Use your summer wisely &amp; HAVE FUN!</a:t>
            </a:r>
          </a:p>
        </p:txBody>
      </p:sp>
      <p:sp>
        <p:nvSpPr>
          <p:cNvPr id="6" name="TextBox 5">
            <a:extLst>
              <a:ext uri="{FF2B5EF4-FFF2-40B4-BE49-F238E27FC236}">
                <a16:creationId xmlns:a16="http://schemas.microsoft.com/office/drawing/2014/main" id="{D0C0791D-226D-4772-A4C2-46D714996A4F}"/>
              </a:ext>
            </a:extLst>
          </p:cNvPr>
          <p:cNvSpPr txBox="1"/>
          <p:nvPr/>
        </p:nvSpPr>
        <p:spPr>
          <a:xfrm>
            <a:off x="9549929" y="6657945"/>
            <a:ext cx="2642069"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ayeimtellingya.blogspot.com/2012/06/happy-summer-holidays-see-you-in.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18" name="Audio 17">
            <a:hlinkClick r:id="" action="ppaction://media"/>
            <a:extLst>
              <a:ext uri="{FF2B5EF4-FFF2-40B4-BE49-F238E27FC236}">
                <a16:creationId xmlns:a16="http://schemas.microsoft.com/office/drawing/2014/main" id="{B111D21E-117B-47D8-830F-F5D1C454D06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2090544"/>
      </p:ext>
    </p:extLst>
  </p:cSld>
  <p:clrMapOvr>
    <a:masterClrMapping/>
  </p:clrMapOvr>
  <mc:AlternateContent xmlns:mc="http://schemas.openxmlformats.org/markup-compatibility/2006" xmlns:p14="http://schemas.microsoft.com/office/powerpoint/2010/main">
    <mc:Choice Requires="p14">
      <p:transition spd="slow" p14:dur="2000" advTm="5047"/>
    </mc:Choice>
    <mc:Fallback xmlns="">
      <p:transition spd="slow" advTm="5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F34D73-E500-4520-8B65-03B5BDB57FA0}"/>
              </a:ext>
            </a:extLst>
          </p:cNvPr>
          <p:cNvSpPr>
            <a:spLocks noGrp="1"/>
          </p:cNvSpPr>
          <p:nvPr>
            <p:ph type="title"/>
          </p:nvPr>
        </p:nvSpPr>
        <p:spPr>
          <a:xfrm>
            <a:off x="1286934" y="1465790"/>
            <a:ext cx="3860798" cy="4000217"/>
          </a:xfrm>
        </p:spPr>
        <p:txBody>
          <a:bodyPr>
            <a:noAutofit/>
          </a:bodyPr>
          <a:lstStyle/>
          <a:p>
            <a:r>
              <a:rPr lang="en-US" sz="6600" dirty="0"/>
              <a:t>Oregon pacific area health education center</a:t>
            </a:r>
          </a:p>
        </p:txBody>
      </p:sp>
      <p:sp>
        <p:nvSpPr>
          <p:cNvPr id="3" name="Content Placeholder 2">
            <a:extLst>
              <a:ext uri="{FF2B5EF4-FFF2-40B4-BE49-F238E27FC236}">
                <a16:creationId xmlns:a16="http://schemas.microsoft.com/office/drawing/2014/main" id="{7ACC4181-7E56-49DF-9978-85D22C8AA4D5}"/>
              </a:ext>
            </a:extLst>
          </p:cNvPr>
          <p:cNvSpPr>
            <a:spLocks noGrp="1"/>
          </p:cNvSpPr>
          <p:nvPr>
            <p:ph idx="1"/>
          </p:nvPr>
        </p:nvSpPr>
        <p:spPr>
          <a:xfrm>
            <a:off x="6417733" y="1359090"/>
            <a:ext cx="5132665" cy="4048046"/>
          </a:xfrm>
        </p:spPr>
        <p:txBody>
          <a:bodyPr anchor="ctr">
            <a:normAutofit/>
          </a:bodyPr>
          <a:lstStyle/>
          <a:p>
            <a:pPr marL="0" lvl="0" indent="0" algn="ctr">
              <a:spcBef>
                <a:spcPct val="0"/>
              </a:spcBef>
              <a:spcAft>
                <a:spcPts val="600"/>
              </a:spcAft>
              <a:buClrTx/>
              <a:buSzTx/>
              <a:buNone/>
              <a:defRPr/>
            </a:pPr>
            <a:r>
              <a:rPr lang="en-US" sz="3600" cap="all" dirty="0">
                <a:solidFill>
                  <a:srgbClr val="8FA751"/>
                </a:solidFill>
                <a:latin typeface="+mj-lt"/>
                <a:ea typeface="Gungsuh" panose="02030600000101010101" pitchFamily="18" charset="-127"/>
              </a:rPr>
              <a:t>Please take this post </a:t>
            </a:r>
          </a:p>
          <a:p>
            <a:pPr marL="0" lvl="0" indent="0" algn="ctr">
              <a:spcBef>
                <a:spcPct val="0"/>
              </a:spcBef>
              <a:spcAft>
                <a:spcPts val="600"/>
              </a:spcAft>
              <a:buClrTx/>
              <a:buSzTx/>
              <a:buNone/>
              <a:defRPr/>
            </a:pPr>
            <a:r>
              <a:rPr lang="en-US" sz="3600" cap="all" dirty="0">
                <a:solidFill>
                  <a:srgbClr val="8FA751"/>
                </a:solidFill>
                <a:latin typeface="+mj-lt"/>
                <a:ea typeface="Gungsuh" panose="02030600000101010101" pitchFamily="18" charset="-127"/>
              </a:rPr>
              <a:t>presentation survey</a:t>
            </a:r>
          </a:p>
          <a:p>
            <a:pPr marL="0" lvl="0" indent="0" defTabSz="457200">
              <a:lnSpc>
                <a:spcPct val="100000"/>
              </a:lnSpc>
              <a:spcBef>
                <a:spcPts val="0"/>
              </a:spcBef>
              <a:spcAft>
                <a:spcPts val="600"/>
              </a:spcAft>
              <a:buClrTx/>
              <a:buSzTx/>
              <a:buNone/>
              <a:defRPr/>
            </a:pPr>
            <a:endParaRPr lang="en-US" sz="1800" dirty="0">
              <a:solidFill>
                <a:prstClr val="black"/>
              </a:solidFill>
              <a:latin typeface="Impact" panose="020B0806030902050204"/>
              <a:hlinkClick r:id="rId6">
                <a:extLst>
                  <a:ext uri="{A12FA001-AC4F-418D-AE19-62706E023703}">
                    <ahyp:hlinkClr xmlns:ahyp="http://schemas.microsoft.com/office/drawing/2018/hyperlinkcolor" val="tx"/>
                  </a:ext>
                </a:extLst>
              </a:hlinkClick>
            </a:endParaRPr>
          </a:p>
          <a:p>
            <a:pPr marL="0" lvl="0" indent="0" defTabSz="457200">
              <a:lnSpc>
                <a:spcPct val="100000"/>
              </a:lnSpc>
              <a:spcBef>
                <a:spcPts val="0"/>
              </a:spcBef>
              <a:spcAft>
                <a:spcPts val="600"/>
              </a:spcAft>
              <a:buClrTx/>
              <a:buSzTx/>
              <a:buNone/>
              <a:defRPr/>
            </a:pPr>
            <a:r>
              <a:rPr lang="en-US" sz="1800" dirty="0">
                <a:solidFill>
                  <a:prstClr val="black"/>
                </a:solidFill>
                <a:latin typeface="Impact" panose="020B0806030902050204"/>
                <a:hlinkClick r:id="rId6">
                  <a:extLst>
                    <a:ext uri="{A12FA001-AC4F-418D-AE19-62706E023703}">
                      <ahyp:hlinkClr xmlns:ahyp="http://schemas.microsoft.com/office/drawing/2018/hyperlinkcolor" val="tx"/>
                    </a:ext>
                  </a:extLst>
                </a:hlinkClick>
              </a:rPr>
              <a:t>https://docs.google.com/forms/d/e/1FAIpQLSfon72xhPX10PnyMmqHf7YVsCEKBlElM_CfXxakT_PXmMp9nA/viewform?usp=sf_link</a:t>
            </a:r>
            <a:endParaRPr lang="en-US" sz="1800" dirty="0">
              <a:solidFill>
                <a:prstClr val="black"/>
              </a:solidFill>
              <a:latin typeface="Impact" panose="020B0806030902050204"/>
            </a:endParaRPr>
          </a:p>
          <a:p>
            <a:endParaRPr lang="en-US" dirty="0"/>
          </a:p>
        </p:txBody>
      </p:sp>
      <p:sp>
        <p:nvSpPr>
          <p:cNvPr id="14"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75249170-F01E-4461-A233-3BD917EBA5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Rectangle 4">
            <a:extLst>
              <a:ext uri="{FF2B5EF4-FFF2-40B4-BE49-F238E27FC236}">
                <a16:creationId xmlns:a16="http://schemas.microsoft.com/office/drawing/2014/main" id="{216405CA-9BA8-4FF3-9184-AD8DDA1A2168}"/>
              </a:ext>
            </a:extLst>
          </p:cNvPr>
          <p:cNvSpPr/>
          <p:nvPr/>
        </p:nvSpPr>
        <p:spPr>
          <a:xfrm>
            <a:off x="5936065" y="4949061"/>
            <a:ext cx="6096000" cy="861774"/>
          </a:xfrm>
          <a:prstGeom prst="rect">
            <a:avLst/>
          </a:prstGeom>
        </p:spPr>
        <p:txBody>
          <a:bodyPr>
            <a:spAutoFit/>
          </a:bodyPr>
          <a:lstStyle/>
          <a:p>
            <a:r>
              <a:rPr lang="en-US" sz="1000" dirty="0"/>
              <a:t>This presentation was supported by the Health Resources and Services Administration (HRSA) of the U.S. Department of Health and Human Services (HHS) as part of a subaward totaling $101,995 (33%) financed with Federal funding and $210,226 (67%) financed with non-Federal sources. The contents are those of the author(s) and do not necessary represent the official views of, nor an endorsement, by HRSA, HHS or the U.S. Government.</a:t>
            </a:r>
          </a:p>
        </p:txBody>
      </p:sp>
    </p:spTree>
    <p:extLst>
      <p:ext uri="{BB962C8B-B14F-4D97-AF65-F5344CB8AC3E}">
        <p14:creationId xmlns:p14="http://schemas.microsoft.com/office/powerpoint/2010/main" val="1763857670"/>
      </p:ext>
    </p:extLst>
  </p:cSld>
  <p:clrMapOvr>
    <a:masterClrMapping/>
  </p:clrMapOvr>
  <mc:AlternateContent xmlns:mc="http://schemas.openxmlformats.org/markup-compatibility/2006" xmlns:p14="http://schemas.microsoft.com/office/powerpoint/2010/main">
    <mc:Choice Requires="p14">
      <p:transition spd="slow" p14:dur="2000" advTm="11154"/>
    </mc:Choice>
    <mc:Fallback xmlns="">
      <p:transition spd="slow" advTm="1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Content Placeholder 3" descr="A picture containing drawing&#10;&#10;Description automatically generated">
            <a:extLst>
              <a:ext uri="{FF2B5EF4-FFF2-40B4-BE49-F238E27FC236}">
                <a16:creationId xmlns:a16="http://schemas.microsoft.com/office/drawing/2014/main" id="{71B768B3-96C9-4606-8E69-106D35C623DE}"/>
              </a:ext>
            </a:extLst>
          </p:cNvPr>
          <p:cNvPicPr>
            <a:picLocks noGrp="1" noChangeAspect="1"/>
          </p:cNvPicPr>
          <p:nvPr>
            <p:ph sz="quarter" idx="13"/>
          </p:nvPr>
        </p:nvPicPr>
        <p:blipFill>
          <a:blip r:embed="rId4"/>
          <a:stretch>
            <a:fillRect/>
          </a:stretch>
        </p:blipFill>
        <p:spPr>
          <a:xfrm>
            <a:off x="5827363" y="640302"/>
            <a:ext cx="5756561" cy="1361429"/>
          </a:xfrm>
          <a:prstGeom prst="rect">
            <a:avLst/>
          </a:prstGeom>
        </p:spPr>
      </p:pic>
      <p:sp>
        <p:nvSpPr>
          <p:cNvPr id="5" name="TextBox 4">
            <a:extLst>
              <a:ext uri="{FF2B5EF4-FFF2-40B4-BE49-F238E27FC236}">
                <a16:creationId xmlns:a16="http://schemas.microsoft.com/office/drawing/2014/main" id="{057AF8FE-10A0-4606-9CC6-9AA263DD7534}"/>
              </a:ext>
            </a:extLst>
          </p:cNvPr>
          <p:cNvSpPr txBox="1"/>
          <p:nvPr/>
        </p:nvSpPr>
        <p:spPr>
          <a:xfrm>
            <a:off x="1581150" y="1811953"/>
            <a:ext cx="9029699"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a:ea typeface="+mn-ea"/>
                <a:cs typeface="+mn-cs"/>
              </a:rPr>
              <a:t>If you have any questions or comments, please feel free to email: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Shellene Dougherty, Executive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5"/>
              </a:rPr>
              <a:t>shdougherty@samhealth.org</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Julia Labahn, Education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6"/>
              </a:rPr>
              <a:t>Jlabahn@samhealth.org</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Petra Gutierrez, Education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7"/>
              </a:rPr>
              <a:t>pgutierrez@samhealth.org</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Carmen Boone, Education Coordinator/Office 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8"/>
              </a:rPr>
              <a:t>carmenb!@samhealth.org</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Garamond" panose="02020404030301010803"/>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www.opahec.org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pic>
        <p:nvPicPr>
          <p:cNvPr id="13" name="Audio 12">
            <a:hlinkClick r:id="" action="ppaction://media"/>
            <a:extLst>
              <a:ext uri="{FF2B5EF4-FFF2-40B4-BE49-F238E27FC236}">
                <a16:creationId xmlns:a16="http://schemas.microsoft.com/office/drawing/2014/main" id="{5545F3F5-0B9F-40ED-9505-3F323FD47D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8621859"/>
      </p:ext>
    </p:extLst>
  </p:cSld>
  <p:clrMapOvr>
    <a:masterClrMapping/>
  </p:clrMapOvr>
  <mc:AlternateContent xmlns:mc="http://schemas.openxmlformats.org/markup-compatibility/2006" xmlns:p14="http://schemas.microsoft.com/office/powerpoint/2010/main">
    <mc:Choice Requires="p14">
      <p:transition spd="slow" p14:dur="2000" advTm="14303"/>
    </mc:Choice>
    <mc:Fallback xmlns="">
      <p:transition spd="slow" advTm="14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C445-611E-4389-BF32-C1B442C64C08}"/>
              </a:ext>
            </a:extLst>
          </p:cNvPr>
          <p:cNvSpPr>
            <a:spLocks noGrp="1"/>
          </p:cNvSpPr>
          <p:nvPr>
            <p:ph type="title"/>
          </p:nvPr>
        </p:nvSpPr>
        <p:spPr>
          <a:xfrm>
            <a:off x="1069848" y="484632"/>
            <a:ext cx="10058400" cy="1609344"/>
          </a:xfrm>
        </p:spPr>
        <p:txBody>
          <a:bodyPr vert="horz" lIns="91440" tIns="45720" rIns="91440" bIns="45720" rtlCol="0">
            <a:normAutofit/>
          </a:bodyPr>
          <a:lstStyle/>
          <a:p>
            <a:pPr algn="ctr"/>
            <a:r>
              <a:rPr lang="en-US" dirty="0"/>
              <a:t>IDENTIFY GOALS &amp; RESOURCES</a:t>
            </a:r>
          </a:p>
        </p:txBody>
      </p:sp>
      <p:sp>
        <p:nvSpPr>
          <p:cNvPr id="59" name="Rectangle 5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0" name="Content Placeholder 2">
            <a:extLst>
              <a:ext uri="{FF2B5EF4-FFF2-40B4-BE49-F238E27FC236}">
                <a16:creationId xmlns:a16="http://schemas.microsoft.com/office/drawing/2014/main" id="{F07AF4D9-2944-47AC-8028-E3F1368DFF02}"/>
              </a:ext>
            </a:extLst>
          </p:cNvPr>
          <p:cNvGraphicFramePr>
            <a:graphicFrameLocks noGrp="1"/>
          </p:cNvGraphicFramePr>
          <p:nvPr>
            <p:ph idx="1"/>
            <p:extLst>
              <p:ext uri="{D42A27DB-BD31-4B8C-83A1-F6EECF244321}">
                <p14:modId xmlns:p14="http://schemas.microsoft.com/office/powerpoint/2010/main" val="1066070186"/>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Audio 6">
            <a:hlinkClick r:id="" action="ppaction://media"/>
            <a:extLst>
              <a:ext uri="{FF2B5EF4-FFF2-40B4-BE49-F238E27FC236}">
                <a16:creationId xmlns:a16="http://schemas.microsoft.com/office/drawing/2014/main" id="{02F41B39-BA62-403B-873A-189C87C3157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3890766"/>
      </p:ext>
    </p:extLst>
  </p:cSld>
  <p:clrMapOvr>
    <a:masterClrMapping/>
  </p:clrMapOvr>
  <mc:AlternateContent xmlns:mc="http://schemas.openxmlformats.org/markup-compatibility/2006" xmlns:p14="http://schemas.microsoft.com/office/powerpoint/2010/main">
    <mc:Choice Requires="p14">
      <p:transition spd="slow" p14:dur="2000" advTm="15635"/>
    </mc:Choice>
    <mc:Fallback xmlns="">
      <p:transition spd="slow" advTm="1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64" name="Rectangle 54">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56">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58">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62" name="Oval 61">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3" name="Oval 62">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65" name="Rectangle 6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2DC445-611E-4389-BF32-C1B442C64C08}"/>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7200" dirty="0">
                <a:solidFill>
                  <a:schemeClr val="tx1"/>
                </a:solidFill>
              </a:rPr>
              <a:t>Step by step</a:t>
            </a:r>
          </a:p>
        </p:txBody>
      </p:sp>
      <p:sp>
        <p:nvSpPr>
          <p:cNvPr id="3" name="Content Placeholder 2">
            <a:extLst>
              <a:ext uri="{FF2B5EF4-FFF2-40B4-BE49-F238E27FC236}">
                <a16:creationId xmlns:a16="http://schemas.microsoft.com/office/drawing/2014/main" id="{9FDA9A49-F98C-4D78-898A-E572C005E5AD}"/>
              </a:ext>
            </a:extLst>
          </p:cNvPr>
          <p:cNvSpPr>
            <a:spLocks noGrp="1"/>
          </p:cNvSpPr>
          <p:nvPr>
            <p:ph idx="1"/>
          </p:nvPr>
        </p:nvSpPr>
        <p:spPr>
          <a:xfrm>
            <a:off x="6556100" y="4687316"/>
            <a:ext cx="4972512" cy="1517088"/>
          </a:xfrm>
        </p:spPr>
        <p:txBody>
          <a:bodyPr vert="horz" lIns="91440" tIns="45720" rIns="91440" bIns="45720" rtlCol="0">
            <a:normAutofit/>
          </a:bodyPr>
          <a:lstStyle/>
          <a:p>
            <a:pPr marL="0" indent="0">
              <a:buNone/>
            </a:pPr>
            <a:r>
              <a:rPr lang="en-US" sz="2400" dirty="0">
                <a:solidFill>
                  <a:srgbClr val="FFFFFF"/>
                </a:solidFill>
              </a:rPr>
              <a:t>MEET WITH YOUR COUNSELOR</a:t>
            </a:r>
          </a:p>
        </p:txBody>
      </p:sp>
      <p:sp>
        <p:nvSpPr>
          <p:cNvPr id="67" name="Freeform: Shape 66">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2" name="Graphic 51" descr="Footprint">
            <a:extLst>
              <a:ext uri="{FF2B5EF4-FFF2-40B4-BE49-F238E27FC236}">
                <a16:creationId xmlns:a16="http://schemas.microsoft.com/office/drawing/2014/main" id="{AC6AC6C8-BB7F-446E-8D99-A0C1318794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150" y="1526651"/>
            <a:ext cx="3804698" cy="3804698"/>
          </a:xfrm>
          <a:prstGeom prst="rect">
            <a:avLst/>
          </a:prstGeom>
        </p:spPr>
      </p:pic>
      <p:pic>
        <p:nvPicPr>
          <p:cNvPr id="6" name="Audio 5">
            <a:hlinkClick r:id="" action="ppaction://media"/>
            <a:extLst>
              <a:ext uri="{FF2B5EF4-FFF2-40B4-BE49-F238E27FC236}">
                <a16:creationId xmlns:a16="http://schemas.microsoft.com/office/drawing/2014/main" id="{A73F07CA-7E88-48FB-9510-28978AFDD37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6129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605"/>
    </mc:Choice>
    <mc:Fallback xmlns="">
      <p:transition spd="slow" advTm="26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19" name="Oval 18">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1" name="Rectangle 2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FCDFF-9A97-4721-B685-F3D7FE1259FB}"/>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7200" dirty="0">
                <a:blipFill dpi="0" rotWithShape="1">
                  <a:blip r:embed="rId7"/>
                  <a:srcRect/>
                  <a:tile tx="6350" ty="-127000" sx="65000" sy="64000" flip="none" algn="tl"/>
                </a:blipFill>
              </a:rPr>
              <a:t>GRADES ARE IMPORTANT</a:t>
            </a:r>
          </a:p>
        </p:txBody>
      </p:sp>
      <p:pic>
        <p:nvPicPr>
          <p:cNvPr id="5" name="Content Placeholder 4" descr="A picture containing game&#10;&#10;Description automatically generated">
            <a:extLst>
              <a:ext uri="{FF2B5EF4-FFF2-40B4-BE49-F238E27FC236}">
                <a16:creationId xmlns:a16="http://schemas.microsoft.com/office/drawing/2014/main" id="{EC15496D-F136-4382-8ED6-9DE1255DE67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7749" r="11590"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3" name="Freeform: Shape 22">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11">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6" name="TextBox 5">
            <a:extLst>
              <a:ext uri="{FF2B5EF4-FFF2-40B4-BE49-F238E27FC236}">
                <a16:creationId xmlns:a16="http://schemas.microsoft.com/office/drawing/2014/main" id="{E0048AD8-2727-45BB-A940-695B1087A72B}"/>
              </a:ext>
            </a:extLst>
          </p:cNvPr>
          <p:cNvSpPr txBox="1"/>
          <p:nvPr/>
        </p:nvSpPr>
        <p:spPr>
          <a:xfrm>
            <a:off x="9572373" y="6657945"/>
            <a:ext cx="261962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sensationalmarvels.wikidot.com/sibbal-uncle-kool-koo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9" name="Audio 8">
            <a:hlinkClick r:id="" action="ppaction://media"/>
            <a:extLst>
              <a:ext uri="{FF2B5EF4-FFF2-40B4-BE49-F238E27FC236}">
                <a16:creationId xmlns:a16="http://schemas.microsoft.com/office/drawing/2014/main" id="{BFA8E830-E1BD-4E50-946F-138D1A3CCE7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5064121"/>
      </p:ext>
    </p:extLst>
  </p:cSld>
  <p:clrMapOvr>
    <a:masterClrMapping/>
  </p:clrMapOvr>
  <mc:AlternateContent xmlns:mc="http://schemas.openxmlformats.org/markup-compatibility/2006" xmlns:p14="http://schemas.microsoft.com/office/powerpoint/2010/main">
    <mc:Choice Requires="p14">
      <p:transition spd="slow" p14:dur="2000" advTm="16460"/>
    </mc:Choice>
    <mc:Fallback xmlns="">
      <p:transition spd="slow" advTm="1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50" name="Rectangle 3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3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3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3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9" name="Oval 3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54" name="Rectangle 4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413B21-6617-49D2-93F9-FD51609C955F}"/>
              </a:ext>
            </a:extLst>
          </p:cNvPr>
          <p:cNvSpPr>
            <a:spLocks noGrp="1"/>
          </p:cNvSpPr>
          <p:nvPr>
            <p:ph type="title"/>
          </p:nvPr>
        </p:nvSpPr>
        <p:spPr>
          <a:xfrm>
            <a:off x="6556100" y="1360493"/>
            <a:ext cx="4972511" cy="3106732"/>
          </a:xfrm>
        </p:spPr>
        <p:txBody>
          <a:bodyPr vert="horz" lIns="91440" tIns="45720" rIns="91440" bIns="45720" rtlCol="0" anchor="b">
            <a:noAutofit/>
          </a:bodyPr>
          <a:lstStyle/>
          <a:p>
            <a:pPr>
              <a:lnSpc>
                <a:spcPct val="80000"/>
              </a:lnSpc>
            </a:pPr>
            <a:r>
              <a:rPr lang="en-US" sz="6600" dirty="0">
                <a:solidFill>
                  <a:schemeClr val="tx1"/>
                </a:solidFill>
              </a:rPr>
              <a:t>EXPLORE YOUR INTERESTS &amp; POSSIBLE CAREERS</a:t>
            </a:r>
          </a:p>
        </p:txBody>
      </p:sp>
      <p:sp>
        <p:nvSpPr>
          <p:cNvPr id="55" name="Freeform: Shape 43">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A close up of a logo&#10;&#10;Description automatically generated">
            <a:extLst>
              <a:ext uri="{FF2B5EF4-FFF2-40B4-BE49-F238E27FC236}">
                <a16:creationId xmlns:a16="http://schemas.microsoft.com/office/drawing/2014/main" id="{9E960C45-EF9C-4DD7-B31C-38DB08BEE2B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47150" y="1526651"/>
            <a:ext cx="3804698" cy="3804698"/>
          </a:xfrm>
          <a:prstGeom prst="rect">
            <a:avLst/>
          </a:prstGeom>
        </p:spPr>
      </p:pic>
      <p:sp>
        <p:nvSpPr>
          <p:cNvPr id="6" name="TextBox 5">
            <a:extLst>
              <a:ext uri="{FF2B5EF4-FFF2-40B4-BE49-F238E27FC236}">
                <a16:creationId xmlns:a16="http://schemas.microsoft.com/office/drawing/2014/main" id="{73A1BE1C-E70C-4062-83DA-9DDFD2771D6B}"/>
              </a:ext>
            </a:extLst>
          </p:cNvPr>
          <p:cNvSpPr txBox="1"/>
          <p:nvPr/>
        </p:nvSpPr>
        <p:spPr>
          <a:xfrm>
            <a:off x="1767111" y="5131294"/>
            <a:ext cx="278473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1" tooltip="https://cecupbkmrsmps.blogspot.com/2018/08/apa-itu-kerjaya-pekerjaan-profesion.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pic>
        <p:nvPicPr>
          <p:cNvPr id="11" name="Audio 10">
            <a:hlinkClick r:id="" action="ppaction://media"/>
            <a:extLst>
              <a:ext uri="{FF2B5EF4-FFF2-40B4-BE49-F238E27FC236}">
                <a16:creationId xmlns:a16="http://schemas.microsoft.com/office/drawing/2014/main" id="{B8456D5E-3247-4F62-99BA-9AA1B0AE5B6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1993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5437"/>
    </mc:Choice>
    <mc:Fallback xmlns="">
      <p:transition spd="slow" advTm="25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Oval 2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7792050-D150-4DD3-B27C-1719B3D3A78D}"/>
              </a:ext>
            </a:extLst>
          </p:cNvPr>
          <p:cNvSpPr>
            <a:spLocks noGrp="1"/>
          </p:cNvSpPr>
          <p:nvPr>
            <p:ph type="title"/>
          </p:nvPr>
        </p:nvSpPr>
        <p:spPr>
          <a:xfrm>
            <a:off x="1490145" y="2376862"/>
            <a:ext cx="2640646" cy="2104273"/>
          </a:xfrm>
          <a:noFill/>
        </p:spPr>
        <p:txBody>
          <a:bodyPr>
            <a:normAutofit/>
          </a:bodyPr>
          <a:lstStyle/>
          <a:p>
            <a:pPr algn="ctr"/>
            <a:r>
              <a:rPr lang="en-US" sz="3000" dirty="0">
                <a:solidFill>
                  <a:srgbClr val="FFFFFF"/>
                </a:solidFill>
              </a:rPr>
              <a:t>GET INVOLVED IN EXTRACURRICULAR ACTIVITIES</a:t>
            </a:r>
          </a:p>
        </p:txBody>
      </p:sp>
      <p:sp>
        <p:nvSpPr>
          <p:cNvPr id="26" name="Rectangle 2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 name="Content Placeholder 2">
            <a:extLst>
              <a:ext uri="{FF2B5EF4-FFF2-40B4-BE49-F238E27FC236}">
                <a16:creationId xmlns:a16="http://schemas.microsoft.com/office/drawing/2014/main" id="{35D8564E-D43F-4C3C-BC95-4BD6603E55FE}"/>
              </a:ext>
            </a:extLst>
          </p:cNvPr>
          <p:cNvGraphicFramePr>
            <a:graphicFrameLocks noGrp="1"/>
          </p:cNvGraphicFramePr>
          <p:nvPr>
            <p:ph idx="1"/>
            <p:extLst>
              <p:ext uri="{D42A27DB-BD31-4B8C-83A1-F6EECF244321}">
                <p14:modId xmlns:p14="http://schemas.microsoft.com/office/powerpoint/2010/main" val="2090529572"/>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Audio 4">
            <a:hlinkClick r:id="" action="ppaction://media"/>
            <a:extLst>
              <a:ext uri="{FF2B5EF4-FFF2-40B4-BE49-F238E27FC236}">
                <a16:creationId xmlns:a16="http://schemas.microsoft.com/office/drawing/2014/main" id="{074CCF46-BF79-4AD5-A492-2C2E5009432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0327225"/>
      </p:ext>
    </p:extLst>
  </p:cSld>
  <p:clrMapOvr>
    <a:masterClrMapping/>
  </p:clrMapOvr>
  <mc:AlternateContent xmlns:mc="http://schemas.openxmlformats.org/markup-compatibility/2006" xmlns:p14="http://schemas.microsoft.com/office/powerpoint/2010/main">
    <mc:Choice Requires="p14">
      <p:transition spd="slow" p14:dur="2000" advTm="28085"/>
    </mc:Choice>
    <mc:Fallback xmlns="">
      <p:transition spd="slow" advTm="2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7" name="Group 56">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8" name="Oval 57">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Lst>
              </a:blip>
              <a:srcRect/>
              <a:tile tx="0" ty="0" sx="85000" sy="85000" flip="none" algn="tl"/>
            </a:blipFill>
            <a:ln w="25400" cap="flat" cmpd="sng" algn="ctr">
              <a:noFill/>
              <a:prstDash val="solid"/>
            </a:ln>
            <a:effectLst/>
          </p:spPr>
        </p:sp>
        <p:sp>
          <p:nvSpPr>
            <p:cNvPr id="59" name="Oval 58">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61" name="Rectangle 60">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3" name="Rectangle 62">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4AA66A-48CD-4B14-838E-CB977A71AF02}"/>
              </a:ext>
            </a:extLst>
          </p:cNvPr>
          <p:cNvSpPr>
            <a:spLocks noGrp="1"/>
          </p:cNvSpPr>
          <p:nvPr>
            <p:ph type="title"/>
          </p:nvPr>
        </p:nvSpPr>
        <p:spPr>
          <a:xfrm>
            <a:off x="182881" y="4355692"/>
            <a:ext cx="11377748" cy="1472224"/>
          </a:xfrm>
        </p:spPr>
        <p:txBody>
          <a:bodyPr vert="horz" lIns="91440" tIns="45720" rIns="91440" bIns="45720" rtlCol="0" anchor="b">
            <a:normAutofit/>
          </a:bodyPr>
          <a:lstStyle/>
          <a:p>
            <a:pPr>
              <a:lnSpc>
                <a:spcPct val="80000"/>
              </a:lnSpc>
            </a:pPr>
            <a:r>
              <a:rPr lang="en-US" sz="6600" dirty="0">
                <a:solidFill>
                  <a:schemeClr val="tx1"/>
                </a:solidFill>
              </a:rPr>
              <a:t>CHECK OUT COLLEGE WEBSITES</a:t>
            </a:r>
          </a:p>
        </p:txBody>
      </p:sp>
      <p:pic>
        <p:nvPicPr>
          <p:cNvPr id="5" name="Content Placeholder 4" descr="A person looking at a computer&#10;&#10;Description automatically generated">
            <a:extLst>
              <a:ext uri="{FF2B5EF4-FFF2-40B4-BE49-F238E27FC236}">
                <a16:creationId xmlns:a16="http://schemas.microsoft.com/office/drawing/2014/main" id="{D8B69ADE-D48B-42B0-9627-6281C20F8818}"/>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b="29688"/>
          <a:stretch/>
        </p:blipFill>
        <p:spPr>
          <a:xfrm>
            <a:off x="20" y="10"/>
            <a:ext cx="12191980" cy="4243361"/>
          </a:xfrm>
          <a:prstGeom prst="rect">
            <a:avLst/>
          </a:prstGeom>
        </p:spPr>
      </p:pic>
      <p:sp>
        <p:nvSpPr>
          <p:cNvPr id="6" name="TextBox 5">
            <a:extLst>
              <a:ext uri="{FF2B5EF4-FFF2-40B4-BE49-F238E27FC236}">
                <a16:creationId xmlns:a16="http://schemas.microsoft.com/office/drawing/2014/main" id="{70F6C41F-4840-4B2B-89E8-36967653DDD7}"/>
              </a:ext>
            </a:extLst>
          </p:cNvPr>
          <p:cNvSpPr txBox="1"/>
          <p:nvPr/>
        </p:nvSpPr>
        <p:spPr>
          <a:xfrm>
            <a:off x="9388027" y="4043316"/>
            <a:ext cx="280397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1" tooltip="https://www.jisc.ac.uk/blog/minimising-pain-maximising-gain-top-tips-for-supporting-learners-affected-by-dsa-changes-19-feb">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7" name="Audio 6">
            <a:hlinkClick r:id="" action="ppaction://media"/>
            <a:extLst>
              <a:ext uri="{FF2B5EF4-FFF2-40B4-BE49-F238E27FC236}">
                <a16:creationId xmlns:a16="http://schemas.microsoft.com/office/drawing/2014/main" id="{AAC6D55D-BAFA-48E2-B250-1585C9A70AD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1341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943"/>
    </mc:Choice>
    <mc:Fallback xmlns="">
      <p:transition spd="slow" advTm="1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55">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57">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59">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5" name="Group 61">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63" name="Oval 62">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64" name="Oval 63">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86" name="Rectangle 65">
            <a:extLst>
              <a:ext uri="{FF2B5EF4-FFF2-40B4-BE49-F238E27FC236}">
                <a16:creationId xmlns:a16="http://schemas.microsoft.com/office/drawing/2014/main" id="{F95F3FB7-0799-4996-B56D-BF47FE126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7" name="Rectangle 67">
            <a:extLst>
              <a:ext uri="{FF2B5EF4-FFF2-40B4-BE49-F238E27FC236}">
                <a16:creationId xmlns:a16="http://schemas.microsoft.com/office/drawing/2014/main" id="{C60AA106-479D-46C1-B4BF-F54D88ADF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69">
            <a:extLst>
              <a:ext uri="{FF2B5EF4-FFF2-40B4-BE49-F238E27FC236}">
                <a16:creationId xmlns:a16="http://schemas.microsoft.com/office/drawing/2014/main" id="{95BC8287-A617-4B12-870D-ABECE6CD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3F197A-6513-467D-BAAA-75B1D1723A39}"/>
              </a:ext>
            </a:extLst>
          </p:cNvPr>
          <p:cNvSpPr>
            <a:spLocks noGrp="1"/>
          </p:cNvSpPr>
          <p:nvPr>
            <p:ph type="title"/>
          </p:nvPr>
        </p:nvSpPr>
        <p:spPr>
          <a:xfrm>
            <a:off x="1051560" y="1432223"/>
            <a:ext cx="6162066" cy="3357976"/>
          </a:xfrm>
        </p:spPr>
        <p:txBody>
          <a:bodyPr vert="horz" lIns="91440" tIns="45720" rIns="91440" bIns="45720" rtlCol="0" anchor="ctr">
            <a:normAutofit/>
          </a:bodyPr>
          <a:lstStyle/>
          <a:p>
            <a:pPr>
              <a:lnSpc>
                <a:spcPct val="80000"/>
              </a:lnSpc>
            </a:pPr>
            <a:r>
              <a:rPr lang="en-US" sz="6600" dirty="0">
                <a:blipFill dpi="0" rotWithShape="1">
                  <a:blip r:embed="rId7"/>
                  <a:srcRect/>
                  <a:tile tx="6350" ty="-127000" sx="65000" sy="64000" flip="none" algn="tl"/>
                </a:blipFill>
              </a:rPr>
              <a:t>INVESTIGATE COLLEGE ADMISSION REQUIREMENTS </a:t>
            </a:r>
          </a:p>
        </p:txBody>
      </p:sp>
      <p:pic>
        <p:nvPicPr>
          <p:cNvPr id="5" name="Content Placeholder 4" descr="A blue sign sitting in the grass&#10;&#10;Description automatically generated">
            <a:extLst>
              <a:ext uri="{FF2B5EF4-FFF2-40B4-BE49-F238E27FC236}">
                <a16:creationId xmlns:a16="http://schemas.microsoft.com/office/drawing/2014/main" id="{DE587C7E-70DD-4B99-BA1E-B8A2AD8B25D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1130" r="15040" b="-1"/>
          <a:stretch/>
        </p:blipFill>
        <p:spPr>
          <a:xfrm>
            <a:off x="7552265" y="1105435"/>
            <a:ext cx="3721608" cy="4580301"/>
          </a:xfrm>
          <a:prstGeom prst="rect">
            <a:avLst/>
          </a:prstGeom>
        </p:spPr>
      </p:pic>
      <p:sp>
        <p:nvSpPr>
          <p:cNvPr id="72" name="Rectangle 71">
            <a:extLst>
              <a:ext uri="{FF2B5EF4-FFF2-40B4-BE49-F238E27FC236}">
                <a16:creationId xmlns:a16="http://schemas.microsoft.com/office/drawing/2014/main" id="{88FE4DFC-AB96-44B6-9BAC-0E630259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198BBCB1-A2A5-478A-AE49-8FB1AEF52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75" name="Oval 74">
              <a:extLst>
                <a:ext uri="{FF2B5EF4-FFF2-40B4-BE49-F238E27FC236}">
                  <a16:creationId xmlns:a16="http://schemas.microsoft.com/office/drawing/2014/main" id="{DFCB00A6-19A8-422D-8B21-1474F54020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6" name="Oval 75">
              <a:extLst>
                <a:ext uri="{FF2B5EF4-FFF2-40B4-BE49-F238E27FC236}">
                  <a16:creationId xmlns:a16="http://schemas.microsoft.com/office/drawing/2014/main" id="{C5EF781F-763B-4AC8-B3ED-0451FB15B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2C6CB5FA-C46F-4C94-A6D9-AA55D5A01EEC}"/>
              </a:ext>
            </a:extLst>
          </p:cNvPr>
          <p:cNvSpPr txBox="1"/>
          <p:nvPr/>
        </p:nvSpPr>
        <p:spPr>
          <a:xfrm>
            <a:off x="8635009" y="5485681"/>
            <a:ext cx="2638864"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0" tooltip="http://satisfyingretirement.blogspot.com/2012/08/3-life-altering-risky-decisions.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1"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endParaRPr>
          </a:p>
        </p:txBody>
      </p:sp>
      <p:pic>
        <p:nvPicPr>
          <p:cNvPr id="9" name="Audio 8">
            <a:hlinkClick r:id="" action="ppaction://media"/>
            <a:extLst>
              <a:ext uri="{FF2B5EF4-FFF2-40B4-BE49-F238E27FC236}">
                <a16:creationId xmlns:a16="http://schemas.microsoft.com/office/drawing/2014/main" id="{8C73571E-C9C2-4A91-A8CE-7F3FF56A61C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4506147"/>
      </p:ext>
    </p:extLst>
  </p:cSld>
  <p:clrMapOvr>
    <a:masterClrMapping/>
  </p:clrMapOvr>
  <mc:AlternateContent xmlns:mc="http://schemas.openxmlformats.org/markup-compatibility/2006" xmlns:p14="http://schemas.microsoft.com/office/powerpoint/2010/main">
    <mc:Choice Requires="p14">
      <p:transition spd="slow" p14:dur="2000" advTm="15730"/>
    </mc:Choice>
    <mc:Fallback xmlns="">
      <p:transition spd="slow" advTm="15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3" name="Group 6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64" name="Oval 6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Lst>
              </a:blip>
              <a:srcRect/>
              <a:tile tx="0" ty="0" sx="85000" sy="85000" flip="none" algn="tl"/>
            </a:blipFill>
            <a:ln w="25400" cap="flat" cmpd="sng" algn="ctr">
              <a:noFill/>
              <a:prstDash val="solid"/>
            </a:ln>
            <a:effectLst/>
          </p:spPr>
        </p:sp>
        <p:sp>
          <p:nvSpPr>
            <p:cNvPr id="65" name="Oval 6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67" name="Rectangle 66">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69" name="Group 68">
            <a:extLst>
              <a:ext uri="{FF2B5EF4-FFF2-40B4-BE49-F238E27FC236}">
                <a16:creationId xmlns:a16="http://schemas.microsoft.com/office/drawing/2014/main" id="{B4CFDD4A-4FA1-4CD9-90D5-E253C2040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14818" y="720071"/>
            <a:ext cx="5417868" cy="5417858"/>
            <a:chOff x="1311770" y="720071"/>
            <a:chExt cx="5417868" cy="5417858"/>
          </a:xfrm>
        </p:grpSpPr>
        <p:sp>
          <p:nvSpPr>
            <p:cNvPr id="70" name="Oval 69">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1770" y="720071"/>
              <a:ext cx="5417868" cy="5417858"/>
            </a:xfrm>
            <a:prstGeom prst="ellipse">
              <a:avLst/>
            </a:prstGeom>
            <a:blipFill dpi="0"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1" name="Oval 70">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752BE30A-5F3C-426D-A5E9-50968F86972D}"/>
              </a:ext>
            </a:extLst>
          </p:cNvPr>
          <p:cNvSpPr>
            <a:spLocks noGrp="1"/>
          </p:cNvSpPr>
          <p:nvPr>
            <p:ph type="title"/>
          </p:nvPr>
        </p:nvSpPr>
        <p:spPr>
          <a:xfrm>
            <a:off x="7374008" y="-633046"/>
            <a:ext cx="4606394" cy="8311088"/>
          </a:xfrm>
        </p:spPr>
        <p:txBody>
          <a:bodyPr vert="horz" lIns="91440" tIns="45720" rIns="91440" bIns="45720" rtlCol="0" anchor="ctr">
            <a:normAutofit/>
          </a:bodyPr>
          <a:lstStyle/>
          <a:p>
            <a:pPr algn="ctr">
              <a:lnSpc>
                <a:spcPct val="80000"/>
              </a:lnSpc>
            </a:pPr>
            <a:r>
              <a:rPr lang="en-US" sz="4000" dirty="0">
                <a:solidFill>
                  <a:schemeClr val="tx1"/>
                </a:solidFill>
              </a:rPr>
              <a:t>Trial run for junior year</a:t>
            </a:r>
            <a:br>
              <a:rPr lang="en-US" sz="4000" dirty="0">
                <a:solidFill>
                  <a:schemeClr val="tx1"/>
                </a:solidFill>
              </a:rPr>
            </a:br>
            <a:br>
              <a:rPr lang="en-US" sz="4000" dirty="0">
                <a:solidFill>
                  <a:schemeClr val="tx1"/>
                </a:solidFill>
              </a:rPr>
            </a:br>
            <a:r>
              <a:rPr lang="en-US" sz="4000" dirty="0">
                <a:solidFill>
                  <a:schemeClr val="tx1"/>
                </a:solidFill>
              </a:rPr>
              <a:t>CAN INDICATE FUTURE SAT PERFORMANCE</a:t>
            </a:r>
            <a:br>
              <a:rPr lang="en-US" sz="4000" dirty="0">
                <a:solidFill>
                  <a:schemeClr val="tx1"/>
                </a:solidFill>
              </a:rPr>
            </a:br>
            <a:br>
              <a:rPr lang="en-US" sz="4000" dirty="0">
                <a:solidFill>
                  <a:schemeClr val="tx1"/>
                </a:solidFill>
              </a:rPr>
            </a:br>
            <a:r>
              <a:rPr lang="en-US" sz="4000" dirty="0">
                <a:solidFill>
                  <a:schemeClr val="tx1"/>
                </a:solidFill>
              </a:rPr>
              <a:t>CAN BOOST SELF CONFIDENCE</a:t>
            </a:r>
          </a:p>
        </p:txBody>
      </p:sp>
      <p:sp>
        <p:nvSpPr>
          <p:cNvPr id="73" name="Rectangle 72">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5208" y="3388657"/>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2DDC99A3-263B-4D88-B1FF-BC8E63F7DA98}"/>
              </a:ext>
            </a:extLst>
          </p:cNvPr>
          <p:cNvSpPr/>
          <p:nvPr/>
        </p:nvSpPr>
        <p:spPr>
          <a:xfrm>
            <a:off x="1700121" y="2081548"/>
            <a:ext cx="4647262" cy="304698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800" b="0" i="0" u="none" strike="noStrike" kern="1200" cap="all" spc="0" normalizeH="0" baseline="0" noProof="0" dirty="0">
                <a:ln>
                  <a:noFill/>
                </a:ln>
                <a:blipFill dpi="0" rotWithShape="1">
                  <a:blip r:embed="rId7"/>
                  <a:srcRect/>
                  <a:tile tx="6350" ty="-127000" sx="65000" sy="64000" flip="none" algn="tl"/>
                </a:blipFill>
                <a:effectLst/>
                <a:uLnTx/>
                <a:uFillTx/>
                <a:latin typeface="Rockwell Condensed" panose="02060603050405020104"/>
                <a:ea typeface="+mn-ea"/>
                <a:cs typeface="+mn-cs"/>
              </a:rPr>
              <a:t>FALL of each year you have the opportunity to take the PSAT</a:t>
            </a:r>
          </a:p>
        </p:txBody>
      </p:sp>
      <p:pic>
        <p:nvPicPr>
          <p:cNvPr id="13" name="Audio 12">
            <a:hlinkClick r:id="" action="ppaction://media"/>
            <a:extLst>
              <a:ext uri="{FF2B5EF4-FFF2-40B4-BE49-F238E27FC236}">
                <a16:creationId xmlns:a16="http://schemas.microsoft.com/office/drawing/2014/main" id="{0C6C1C39-B4C1-4D52-887D-9FB790A4B18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0196921"/>
      </p:ext>
    </p:extLst>
  </p:cSld>
  <p:clrMapOvr>
    <a:masterClrMapping/>
  </p:clrMapOvr>
  <mc:AlternateContent xmlns:mc="http://schemas.openxmlformats.org/markup-compatibility/2006" xmlns:p14="http://schemas.microsoft.com/office/powerpoint/2010/main">
    <mc:Choice Requires="p14">
      <p:transition spd="slow" p14:dur="2000" advTm="56799"/>
    </mc:Choice>
    <mc:Fallback xmlns="">
      <p:transition spd="slow" advTm="5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1191</Words>
  <Application>Microsoft Macintosh PowerPoint</Application>
  <PresentationFormat>Widescreen</PresentationFormat>
  <Paragraphs>89</Paragraphs>
  <Slides>16</Slides>
  <Notes>14</Notes>
  <HiddenSlides>0</HiddenSlides>
  <MMClips>17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Gungsuh</vt:lpstr>
      <vt:lpstr>Arial</vt:lpstr>
      <vt:lpstr>Calibri</vt:lpstr>
      <vt:lpstr>Garamond</vt:lpstr>
      <vt:lpstr>Impact</vt:lpstr>
      <vt:lpstr>Rockwell</vt:lpstr>
      <vt:lpstr>Rockwell Condensed</vt:lpstr>
      <vt:lpstr>Rockwell Extra Bold</vt:lpstr>
      <vt:lpstr>Wingdings</vt:lpstr>
      <vt:lpstr>Wood Type</vt:lpstr>
      <vt:lpstr>1_Wood Type</vt:lpstr>
      <vt:lpstr>Organic</vt:lpstr>
      <vt:lpstr>9th grade high school timeline</vt:lpstr>
      <vt:lpstr>IDENTIFY GOALS &amp; RESOURCES</vt:lpstr>
      <vt:lpstr>Step by step</vt:lpstr>
      <vt:lpstr>GRADES ARE IMPORTANT</vt:lpstr>
      <vt:lpstr>EXPLORE YOUR INTERESTS &amp; POSSIBLE CAREERS</vt:lpstr>
      <vt:lpstr>GET INVOLVED IN EXTRACURRICULAR ACTIVITIES</vt:lpstr>
      <vt:lpstr>CHECK OUT COLLEGE WEBSITES</vt:lpstr>
      <vt:lpstr>INVESTIGATE COLLEGE ADMISSION REQUIREMENTS </vt:lpstr>
      <vt:lpstr>Trial run for junior year  CAN INDICATE FUTURE SAT PERFORMANCE  CAN BOOST SELF CONFIDENCE</vt:lpstr>
      <vt:lpstr> Paying for college</vt:lpstr>
      <vt:lpstr>The Oregon promise grant</vt:lpstr>
      <vt:lpstr>DIVISION I OR II COLLEGE SPORTS</vt:lpstr>
      <vt:lpstr>INVESTIGATE &amp; PLAN FOR SUMMER ENRICHMENT OPPORTUNITIES</vt:lpstr>
      <vt:lpstr>Use your summer wisely &amp; HAVE FUN!</vt:lpstr>
      <vt:lpstr>Oregon pacific area health education center</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grade high school timeline</dc:title>
  <dc:creator>Julia Labahn</dc:creator>
  <cp:lastModifiedBy>Petra Gutierrez</cp:lastModifiedBy>
  <cp:revision>26</cp:revision>
  <dcterms:created xsi:type="dcterms:W3CDTF">2020-08-10T18:12:23Z</dcterms:created>
  <dcterms:modified xsi:type="dcterms:W3CDTF">2020-09-16T17:24:08Z</dcterms:modified>
</cp:coreProperties>
</file>