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84399"/>
  </p:normalViewPr>
  <p:slideViewPr>
    <p:cSldViewPr snapToGrid="0" snapToObjects="1">
      <p:cViewPr varScale="1">
        <p:scale>
          <a:sx n="81" d="100"/>
          <a:sy n="81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09283-ABBE-C140-8292-119DA42FDCC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C68B-DAF3-9F48-B13A-B0012083D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/7ym2pMFAqus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9C68B-DAF3-9F48-B13A-B0012083D1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/0JVgo5JkPvQ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9C68B-DAF3-9F48-B13A-B0012083D1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/forms/d/e/1FAIpQLSfon72xhPX10PnyMmqHf7YVsCEKBlElM_CfXxakT_PXmMp9nA/</a:t>
            </a:r>
            <a:r>
              <a:rPr lang="en-US" dirty="0" err="1"/>
              <a:t>viewform?usp</a:t>
            </a:r>
            <a:r>
              <a:rPr lang="en-US" dirty="0"/>
              <a:t>=</a:t>
            </a:r>
            <a:r>
              <a:rPr lang="en-US" dirty="0" err="1"/>
              <a:t>sf_link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9C68B-DAF3-9F48-B13A-B0012083D1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D59A-F78E-C44D-B956-B5645A024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02D71-8221-014D-B4B6-821D65F9F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EA012-5AA9-624A-A5B2-E672C924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67273-B802-054C-B94B-4CDEBD12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B2390-48B1-6A45-BFB8-01F823C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3A07-0439-9544-9ABE-2FB17BF4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46FE5-01A4-2D4A-AE20-F76B2E01A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BD68-4B5D-2747-92F4-91552E85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2651-47DE-5740-8912-3B75F9EC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E370-874D-FC45-82E3-D24C2055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8264D-18E3-5E4C-959D-CE198E919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611C-82E2-2042-A08C-A20E4FCEF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EBA09-1DBC-3544-994E-889C3C89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5FD7-73A9-6C4F-A842-B3574881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FC81A-4F45-C344-AD1A-D5EA218F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5CD4-B317-A649-ADC0-0C80C69B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ECF1-52B2-AB4B-978C-287CB737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C597-722B-EC48-9CFA-5615D29C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8FCF3-2C06-5B46-99CB-2D9D2DD0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3BFE-5367-2545-9678-AE08FEAC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1ED2-35B5-6F42-88F5-70625036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3A8C-136B-5149-B35C-E7AE41C12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31D9-593F-6949-A34A-6B55E5AC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5227-F4A0-4645-B5BD-4BCFD483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6BCEC-659A-1E4B-B47D-A7E6647A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4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A12C-A47C-754C-B44F-DF0E3FEF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E45B-F868-6C4F-979C-4DB7ADCD1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CAFB-1B2E-6B44-AAC0-F3017A8B3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B70BA-15F0-5445-B537-5A27CF6D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06F20-2344-1F46-B6CF-9C8D2C61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1B17-4A00-FC4B-B66D-7C185878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00E4-309E-8A4C-AE52-024A3CB8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07894-82DA-8E47-8945-2D34E23F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ACDFA-B78C-3643-973C-07EB69305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75788-B564-8D45-BE39-BA646B0F4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34A65-6527-CA44-8A86-9112E0E34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E48B8-5063-394F-824A-7E9B1FB7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656DC-756A-D248-AF2E-5D6AACE4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02F9F-F8AE-7142-BCC0-30BA28E3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072E-7D92-3747-920B-AB2C4601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A1B51-5909-FB47-A088-EBF7CCB6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51CF4-3368-554C-BC50-C0B4C1B8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552F-E684-8D40-BBC6-1A34AD27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724E4-3B4E-F645-8970-E26B0B5A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2948F-F966-914F-A864-E08C04F8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EE069-EF6C-3541-85AF-6F354EDE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ED8D-162A-A24F-AD0F-CDBE351F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6A1A-5449-F74C-9ED9-C11C85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98269-6214-844A-B53E-535009168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61BA0-325A-CC4B-885E-CBCF4B05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0BFBC-0C71-EA49-85D3-A3AFADB7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B9B4-547D-1145-BB70-F19E5E56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52C8-B870-1347-B3B2-75D8D9DF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2D7B5-6F16-DC47-ACA0-B7EEDA853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6D29-96CC-B748-9F30-66B77C4A0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60295-2ED9-3E41-BC62-F59770F2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A0F0-01E7-764E-AC35-47BB769C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CB8CF-A401-224B-AFFA-FF5C8990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7A27B-0289-EB44-828D-84CA961F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0EE1D-70B6-DB47-A775-78FBCD57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A049-370B-6148-BB4D-68C17396F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903C-B852-354F-87E6-29C39E348D73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FB878-A2C9-CC42-B9C7-EE7D2FC13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A372-5D9A-2049-AB31-126148FF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D623-D810-5247-B3E3-BFB26F65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Vgo5JkPv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ym2pMFAq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5EBBD3-FEFE-B944-8C21-AE4588A6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"/>
            <a:ext cx="12192000" cy="68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F893E-56A7-B243-B103-CC7CABF0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28"/>
            <a:ext cx="12192000" cy="6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BB60-3BDE-0246-940A-B33D2888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86"/>
            <a:ext cx="12192000" cy="67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35497A-96DC-C843-B12A-85723041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65"/>
            <a:ext cx="12192000" cy="67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BA92B07-4F1A-ED45-BC47-38E477732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49"/>
            <a:ext cx="12192000" cy="67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4B4D75-0AE6-AB49-8BF7-E18D7438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0"/>
            <a:ext cx="12192000" cy="67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5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6421C-F0A7-4348-87F3-5257104E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1"/>
            <a:ext cx="12192000" cy="6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EE097-22E0-534C-ADCF-094BBFD1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70"/>
            <a:ext cx="12192000" cy="6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77C3D-72D9-B74F-860F-B9274333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70"/>
            <a:ext cx="12192000" cy="66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60498A-06D8-FD4C-86BF-926CDDF4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39307-8E02-E448-B234-13CFC89A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8"/>
            <a:ext cx="12192000" cy="67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2D1EA-5385-F548-A51E-806A6F1F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08"/>
            <a:ext cx="12192000" cy="67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0105D-C4E8-014E-A94C-41C54D0D3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</p:spPr>
      </p:pic>
    </p:spTree>
    <p:extLst>
      <p:ext uri="{BB962C8B-B14F-4D97-AF65-F5344CB8AC3E}">
        <p14:creationId xmlns:p14="http://schemas.microsoft.com/office/powerpoint/2010/main" val="364970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CBE8B-84E9-6542-9FEB-52D638FD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30"/>
            <a:ext cx="12192000" cy="67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7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95F1971-EF0F-904A-AA2A-C466EE4CE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7" y="0"/>
            <a:ext cx="11626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E2D36-AC18-6B4F-88C2-3BC59046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0" y="0"/>
            <a:ext cx="1194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0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68FBA-B361-DB41-B734-11783E38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1"/>
            <a:ext cx="12192000" cy="67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3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</Words>
  <Application>Microsoft Macintosh PowerPoint</Application>
  <PresentationFormat>Widescreen</PresentationFormat>
  <Paragraphs>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9</cp:revision>
  <dcterms:created xsi:type="dcterms:W3CDTF">2020-07-15T21:37:30Z</dcterms:created>
  <dcterms:modified xsi:type="dcterms:W3CDTF">2020-07-15T21:48:47Z</dcterms:modified>
</cp:coreProperties>
</file>