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sldIdLst>
    <p:sldId id="256" r:id="rId2"/>
    <p:sldId id="271" r:id="rId3"/>
    <p:sldId id="272" r:id="rId4"/>
    <p:sldId id="258" r:id="rId5"/>
    <p:sldId id="266" r:id="rId6"/>
    <p:sldId id="259" r:id="rId7"/>
    <p:sldId id="261" r:id="rId8"/>
    <p:sldId id="273" r:id="rId9"/>
    <p:sldId id="263" r:id="rId10"/>
    <p:sldId id="267" r:id="rId11"/>
    <p:sldId id="268" r:id="rId12"/>
    <p:sldId id="375" r:id="rId13"/>
    <p:sldId id="373" r:id="rId14"/>
    <p:sldId id="377" r:id="rId15"/>
    <p:sldId id="376" r:id="rId16"/>
    <p:sldId id="374" r:id="rId17"/>
    <p:sldId id="379" r:id="rId18"/>
    <p:sldId id="270" r:id="rId1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0080"/>
    <a:srgbClr val="330099"/>
    <a:srgbClr val="FC0088"/>
    <a:srgbClr val="FC0280"/>
    <a:srgbClr val="3300CC"/>
    <a:srgbClr val="0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40" autoAdjust="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66" y="19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33.svg"/><Relationship Id="rId9" Type="http://schemas.openxmlformats.org/officeDocument/2006/relationships/image" Target="../media/image38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33.svg"/><Relationship Id="rId9" Type="http://schemas.openxmlformats.org/officeDocument/2006/relationships/image" Target="../media/image3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EC4357-C690-4E0D-B1E6-5C90C5629C82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AAA9E5F-2D45-4FCD-B59F-B1C1D968EAC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1" dirty="0"/>
            <a:t>Eliminate any step in the chain</a:t>
          </a:r>
        </a:p>
      </dgm:t>
    </dgm:pt>
    <dgm:pt modelId="{2148FC65-DCE9-4F2E-86E9-6CC61B1A7753}" type="parTrans" cxnId="{B12E239C-53E7-4D2C-8FCB-A2AFAC1DBE12}">
      <dgm:prSet/>
      <dgm:spPr/>
      <dgm:t>
        <a:bodyPr/>
        <a:lstStyle/>
        <a:p>
          <a:endParaRPr lang="en-US"/>
        </a:p>
      </dgm:t>
    </dgm:pt>
    <dgm:pt modelId="{58C75EFE-F800-4F51-A07A-08E609346E30}" type="sibTrans" cxnId="{B12E239C-53E7-4D2C-8FCB-A2AFAC1DBE1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442519B-EF56-497C-A4DA-C326303B64D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1" dirty="0"/>
            <a:t>Follow practices to interrupt/break </a:t>
          </a:r>
          <a:br>
            <a:rPr lang="en-US" sz="2400" b="1" dirty="0"/>
          </a:br>
          <a:r>
            <a:rPr lang="en-US" sz="2400" b="1" dirty="0"/>
            <a:t>the chain</a:t>
          </a:r>
        </a:p>
      </dgm:t>
    </dgm:pt>
    <dgm:pt modelId="{0EE91E30-CD49-4849-8C66-AA268C75197D}" type="parTrans" cxnId="{8986AE1A-299F-4AB4-96FB-F8504523ABF9}">
      <dgm:prSet/>
      <dgm:spPr/>
      <dgm:t>
        <a:bodyPr/>
        <a:lstStyle/>
        <a:p>
          <a:endParaRPr lang="en-US"/>
        </a:p>
      </dgm:t>
    </dgm:pt>
    <dgm:pt modelId="{08F6C807-31F6-4EA6-AD44-23E9FF88C218}" type="sibTrans" cxnId="{8986AE1A-299F-4AB4-96FB-F8504523ABF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645D5EC-0B8F-4DF0-8780-4475475AF89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1" dirty="0"/>
            <a:t>Pathogens are everywhere</a:t>
          </a:r>
        </a:p>
      </dgm:t>
    </dgm:pt>
    <dgm:pt modelId="{D31B2FFE-7F64-4E15-B2FC-09EA2FFDDECF}" type="parTrans" cxnId="{15A1BB84-D59A-42DD-A2A1-D05A91631B8E}">
      <dgm:prSet/>
      <dgm:spPr/>
      <dgm:t>
        <a:bodyPr/>
        <a:lstStyle/>
        <a:p>
          <a:endParaRPr lang="en-US"/>
        </a:p>
      </dgm:t>
    </dgm:pt>
    <dgm:pt modelId="{53BFFF34-B2F9-4F52-8608-C07D04C0A043}" type="sibTrans" cxnId="{15A1BB84-D59A-42DD-A2A1-D05A91631B8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E693C1D8-AF44-4A05-98D1-9F21C04A392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1" dirty="0"/>
            <a:t>Continuously prevent the process</a:t>
          </a:r>
        </a:p>
      </dgm:t>
    </dgm:pt>
    <dgm:pt modelId="{B4DBFFBD-6EBD-4434-A2E0-E482A81B1E77}" type="parTrans" cxnId="{E3401C90-8E13-4592-BF7E-2451CCE555DE}">
      <dgm:prSet/>
      <dgm:spPr/>
      <dgm:t>
        <a:bodyPr/>
        <a:lstStyle/>
        <a:p>
          <a:endParaRPr lang="en-US"/>
        </a:p>
      </dgm:t>
    </dgm:pt>
    <dgm:pt modelId="{93588777-9FE5-4052-B2CC-BAB9CD6AF443}" type="sibTrans" cxnId="{E3401C90-8E13-4592-BF7E-2451CCE555DE}">
      <dgm:prSet/>
      <dgm:spPr/>
      <dgm:t>
        <a:bodyPr/>
        <a:lstStyle/>
        <a:p>
          <a:endParaRPr lang="en-US"/>
        </a:p>
      </dgm:t>
    </dgm:pt>
    <dgm:pt modelId="{5539BF0B-3577-4630-A500-EB909C9C1152}" type="pres">
      <dgm:prSet presAssocID="{A3EC4357-C690-4E0D-B1E6-5C90C5629C82}" presName="root" presStyleCnt="0">
        <dgm:presLayoutVars>
          <dgm:dir/>
          <dgm:resizeHandles val="exact"/>
        </dgm:presLayoutVars>
      </dgm:prSet>
      <dgm:spPr/>
    </dgm:pt>
    <dgm:pt modelId="{0AA0DF6D-AD09-43F6-B49F-6E4A3AE30BFC}" type="pres">
      <dgm:prSet presAssocID="{A3EC4357-C690-4E0D-B1E6-5C90C5629C82}" presName="container" presStyleCnt="0">
        <dgm:presLayoutVars>
          <dgm:dir/>
          <dgm:resizeHandles val="exact"/>
        </dgm:presLayoutVars>
      </dgm:prSet>
      <dgm:spPr/>
    </dgm:pt>
    <dgm:pt modelId="{31DBF7C2-3C20-4FAC-930F-9755840D0691}" type="pres">
      <dgm:prSet presAssocID="{DAAA9E5F-2D45-4FCD-B59F-B1C1D968EAC3}" presName="compNode" presStyleCnt="0"/>
      <dgm:spPr/>
    </dgm:pt>
    <dgm:pt modelId="{3F3E651D-34BE-4C47-BAE7-8DB6E03B5380}" type="pres">
      <dgm:prSet presAssocID="{DAAA9E5F-2D45-4FCD-B59F-B1C1D968EAC3}" presName="iconBgRect" presStyleLbl="bgShp" presStyleIdx="0" presStyleCnt="4"/>
      <dgm:spPr>
        <a:solidFill>
          <a:srgbClr val="FC0088">
            <a:alpha val="85000"/>
          </a:srgbClr>
        </a:solidFill>
      </dgm:spPr>
    </dgm:pt>
    <dgm:pt modelId="{B92B07B8-7521-44E6-9FB8-B465D98FC145}" type="pres">
      <dgm:prSet presAssocID="{DAAA9E5F-2D45-4FCD-B59F-B1C1D968EAC3}" presName="iconRect" presStyleLbl="node1" presStyleIdx="0" presStyleCnt="4" custLinFactNeighborX="0" custLinFactNeighborY="-489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0F1F6676-821C-433E-ABE9-1EB08C199481}" type="pres">
      <dgm:prSet presAssocID="{DAAA9E5F-2D45-4FCD-B59F-B1C1D968EAC3}" presName="spaceRect" presStyleCnt="0"/>
      <dgm:spPr/>
    </dgm:pt>
    <dgm:pt modelId="{9300EECC-71E2-4629-98C1-5744B9110DD2}" type="pres">
      <dgm:prSet presAssocID="{DAAA9E5F-2D45-4FCD-B59F-B1C1D968EAC3}" presName="textRect" presStyleLbl="revTx" presStyleIdx="0" presStyleCnt="4">
        <dgm:presLayoutVars>
          <dgm:chMax val="1"/>
          <dgm:chPref val="1"/>
        </dgm:presLayoutVars>
      </dgm:prSet>
      <dgm:spPr/>
    </dgm:pt>
    <dgm:pt modelId="{C5F5C65C-15AB-4B1C-8155-A4F5666C6C4B}" type="pres">
      <dgm:prSet presAssocID="{58C75EFE-F800-4F51-A07A-08E609346E30}" presName="sibTrans" presStyleLbl="sibTrans2D1" presStyleIdx="0" presStyleCnt="0"/>
      <dgm:spPr/>
    </dgm:pt>
    <dgm:pt modelId="{9FC43C49-6CB8-4A4E-BFEC-6E4B8A4BF5BA}" type="pres">
      <dgm:prSet presAssocID="{6442519B-EF56-497C-A4DA-C326303B64D6}" presName="compNode" presStyleCnt="0"/>
      <dgm:spPr/>
    </dgm:pt>
    <dgm:pt modelId="{AF0BF9DF-5F34-4AFB-AEB4-29F887563A68}" type="pres">
      <dgm:prSet presAssocID="{6442519B-EF56-497C-A4DA-C326303B64D6}" presName="iconBgRect" presStyleLbl="bgShp" presStyleIdx="1" presStyleCnt="4"/>
      <dgm:spPr>
        <a:solidFill>
          <a:srgbClr val="FC0088">
            <a:alpha val="85000"/>
          </a:srgbClr>
        </a:solidFill>
      </dgm:spPr>
    </dgm:pt>
    <dgm:pt modelId="{AC25A5C8-6D4B-4812-A4FD-3197E911CE64}" type="pres">
      <dgm:prSet presAssocID="{6442519B-EF56-497C-A4DA-C326303B64D6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useAndEffect"/>
        </a:ext>
      </dgm:extLst>
    </dgm:pt>
    <dgm:pt modelId="{D5AC0A74-E8D3-4BD5-A451-4DC89A4FCF02}" type="pres">
      <dgm:prSet presAssocID="{6442519B-EF56-497C-A4DA-C326303B64D6}" presName="spaceRect" presStyleCnt="0"/>
      <dgm:spPr/>
    </dgm:pt>
    <dgm:pt modelId="{3A3C3F22-83EA-4F03-9043-D418C190D1FD}" type="pres">
      <dgm:prSet presAssocID="{6442519B-EF56-497C-A4DA-C326303B64D6}" presName="textRect" presStyleLbl="revTx" presStyleIdx="1" presStyleCnt="4">
        <dgm:presLayoutVars>
          <dgm:chMax val="1"/>
          <dgm:chPref val="1"/>
        </dgm:presLayoutVars>
      </dgm:prSet>
      <dgm:spPr/>
    </dgm:pt>
    <dgm:pt modelId="{80F4BFF4-9472-4A33-9B3B-6757A2FE9152}" type="pres">
      <dgm:prSet presAssocID="{08F6C807-31F6-4EA6-AD44-23E9FF88C218}" presName="sibTrans" presStyleLbl="sibTrans2D1" presStyleIdx="0" presStyleCnt="0"/>
      <dgm:spPr/>
    </dgm:pt>
    <dgm:pt modelId="{E79E267E-949D-4CF8-91EA-B05B358FD28F}" type="pres">
      <dgm:prSet presAssocID="{0645D5EC-0B8F-4DF0-8780-4475475AF899}" presName="compNode" presStyleCnt="0"/>
      <dgm:spPr/>
    </dgm:pt>
    <dgm:pt modelId="{8F6ADEA1-CD37-403D-AE76-F84460022E18}" type="pres">
      <dgm:prSet presAssocID="{0645D5EC-0B8F-4DF0-8780-4475475AF899}" presName="iconBgRect" presStyleLbl="bgShp" presStyleIdx="2" presStyleCnt="4"/>
      <dgm:spPr>
        <a:solidFill>
          <a:srgbClr val="FC0088">
            <a:alpha val="85000"/>
          </a:srgbClr>
        </a:solidFill>
      </dgm:spPr>
    </dgm:pt>
    <dgm:pt modelId="{59DEC669-27F2-47EA-A89C-599B85C14D26}" type="pres">
      <dgm:prSet presAssocID="{0645D5EC-0B8F-4DF0-8780-4475475AF899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ady bug"/>
        </a:ext>
      </dgm:extLst>
    </dgm:pt>
    <dgm:pt modelId="{A525ED56-187A-46A2-A268-9487F468587B}" type="pres">
      <dgm:prSet presAssocID="{0645D5EC-0B8F-4DF0-8780-4475475AF899}" presName="spaceRect" presStyleCnt="0"/>
      <dgm:spPr/>
    </dgm:pt>
    <dgm:pt modelId="{E0DCA46C-92A4-4805-A07A-94093D6F418D}" type="pres">
      <dgm:prSet presAssocID="{0645D5EC-0B8F-4DF0-8780-4475475AF899}" presName="textRect" presStyleLbl="revTx" presStyleIdx="2" presStyleCnt="4">
        <dgm:presLayoutVars>
          <dgm:chMax val="1"/>
          <dgm:chPref val="1"/>
        </dgm:presLayoutVars>
      </dgm:prSet>
      <dgm:spPr/>
    </dgm:pt>
    <dgm:pt modelId="{BA282739-2655-41D0-92F4-876ED2C97D4F}" type="pres">
      <dgm:prSet presAssocID="{53BFFF34-B2F9-4F52-8608-C07D04C0A043}" presName="sibTrans" presStyleLbl="sibTrans2D1" presStyleIdx="0" presStyleCnt="0"/>
      <dgm:spPr/>
    </dgm:pt>
    <dgm:pt modelId="{13C6BFF9-F4D2-4E33-9E52-21D63CCC1A93}" type="pres">
      <dgm:prSet presAssocID="{E693C1D8-AF44-4A05-98D1-9F21C04A392B}" presName="compNode" presStyleCnt="0"/>
      <dgm:spPr/>
    </dgm:pt>
    <dgm:pt modelId="{96959F70-4374-4DBE-92BA-A99052FC480A}" type="pres">
      <dgm:prSet presAssocID="{E693C1D8-AF44-4A05-98D1-9F21C04A392B}" presName="iconBgRect" presStyleLbl="bgShp" presStyleIdx="3" presStyleCnt="4" custLinFactNeighborX="1229" custLinFactNeighborY="-3686"/>
      <dgm:spPr>
        <a:solidFill>
          <a:srgbClr val="FC0088">
            <a:alpha val="85000"/>
          </a:srgbClr>
        </a:solidFill>
      </dgm:spPr>
    </dgm:pt>
    <dgm:pt modelId="{765B99DA-28A0-41D5-8980-0E921C6D9D14}" type="pres">
      <dgm:prSet presAssocID="{E693C1D8-AF44-4A05-98D1-9F21C04A392B}" presName="iconRect" presStyleLbl="node1" presStyleIdx="3" presStyleCnt="4" custLinFactNeighborX="2119" custLinFactNeighborY="-635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FD863B4E-EC71-4D49-B44D-6D867414FFA9}" type="pres">
      <dgm:prSet presAssocID="{E693C1D8-AF44-4A05-98D1-9F21C04A392B}" presName="spaceRect" presStyleCnt="0"/>
      <dgm:spPr/>
    </dgm:pt>
    <dgm:pt modelId="{9D4FA8F6-DB3C-4033-8433-DFA3D14695E6}" type="pres">
      <dgm:prSet presAssocID="{E693C1D8-AF44-4A05-98D1-9F21C04A392B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E315CF00-364A-420D-A741-93984B9445C5}" type="presOf" srcId="{08F6C807-31F6-4EA6-AD44-23E9FF88C218}" destId="{80F4BFF4-9472-4A33-9B3B-6757A2FE9152}" srcOrd="0" destOrd="0" presId="urn:microsoft.com/office/officeart/2018/2/layout/IconCircleList"/>
    <dgm:cxn modelId="{8986AE1A-299F-4AB4-96FB-F8504523ABF9}" srcId="{A3EC4357-C690-4E0D-B1E6-5C90C5629C82}" destId="{6442519B-EF56-497C-A4DA-C326303B64D6}" srcOrd="1" destOrd="0" parTransId="{0EE91E30-CD49-4849-8C66-AA268C75197D}" sibTransId="{08F6C807-31F6-4EA6-AD44-23E9FF88C218}"/>
    <dgm:cxn modelId="{EC473063-8D52-40E5-9A33-037162F45C79}" type="presOf" srcId="{6442519B-EF56-497C-A4DA-C326303B64D6}" destId="{3A3C3F22-83EA-4F03-9043-D418C190D1FD}" srcOrd="0" destOrd="0" presId="urn:microsoft.com/office/officeart/2018/2/layout/IconCircleList"/>
    <dgm:cxn modelId="{A47E246F-DD35-46D5-BD1C-F44D16158429}" type="presOf" srcId="{E693C1D8-AF44-4A05-98D1-9F21C04A392B}" destId="{9D4FA8F6-DB3C-4033-8433-DFA3D14695E6}" srcOrd="0" destOrd="0" presId="urn:microsoft.com/office/officeart/2018/2/layout/IconCircleList"/>
    <dgm:cxn modelId="{F7DF4C50-F1EF-470A-9585-C2E1AAD1478A}" type="presOf" srcId="{A3EC4357-C690-4E0D-B1E6-5C90C5629C82}" destId="{5539BF0B-3577-4630-A500-EB909C9C1152}" srcOrd="0" destOrd="0" presId="urn:microsoft.com/office/officeart/2018/2/layout/IconCircleList"/>
    <dgm:cxn modelId="{8B795883-2EBC-453E-A11D-985FE518A076}" type="presOf" srcId="{58C75EFE-F800-4F51-A07A-08E609346E30}" destId="{C5F5C65C-15AB-4B1C-8155-A4F5666C6C4B}" srcOrd="0" destOrd="0" presId="urn:microsoft.com/office/officeart/2018/2/layout/IconCircleList"/>
    <dgm:cxn modelId="{15A1BB84-D59A-42DD-A2A1-D05A91631B8E}" srcId="{A3EC4357-C690-4E0D-B1E6-5C90C5629C82}" destId="{0645D5EC-0B8F-4DF0-8780-4475475AF899}" srcOrd="2" destOrd="0" parTransId="{D31B2FFE-7F64-4E15-B2FC-09EA2FFDDECF}" sibTransId="{53BFFF34-B2F9-4F52-8608-C07D04C0A043}"/>
    <dgm:cxn modelId="{E3401C90-8E13-4592-BF7E-2451CCE555DE}" srcId="{A3EC4357-C690-4E0D-B1E6-5C90C5629C82}" destId="{E693C1D8-AF44-4A05-98D1-9F21C04A392B}" srcOrd="3" destOrd="0" parTransId="{B4DBFFBD-6EBD-4434-A2E0-E482A81B1E77}" sibTransId="{93588777-9FE5-4052-B2CC-BAB9CD6AF443}"/>
    <dgm:cxn modelId="{B12E239C-53E7-4D2C-8FCB-A2AFAC1DBE12}" srcId="{A3EC4357-C690-4E0D-B1E6-5C90C5629C82}" destId="{DAAA9E5F-2D45-4FCD-B59F-B1C1D968EAC3}" srcOrd="0" destOrd="0" parTransId="{2148FC65-DCE9-4F2E-86E9-6CC61B1A7753}" sibTransId="{58C75EFE-F800-4F51-A07A-08E609346E30}"/>
    <dgm:cxn modelId="{AF345FBE-00F6-40D2-8BFF-9CECC55E9724}" type="presOf" srcId="{DAAA9E5F-2D45-4FCD-B59F-B1C1D968EAC3}" destId="{9300EECC-71E2-4629-98C1-5744B9110DD2}" srcOrd="0" destOrd="0" presId="urn:microsoft.com/office/officeart/2018/2/layout/IconCircleList"/>
    <dgm:cxn modelId="{D92A12C2-B3F0-46F4-A3D9-F95A786A1C81}" type="presOf" srcId="{0645D5EC-0B8F-4DF0-8780-4475475AF899}" destId="{E0DCA46C-92A4-4805-A07A-94093D6F418D}" srcOrd="0" destOrd="0" presId="urn:microsoft.com/office/officeart/2018/2/layout/IconCircleList"/>
    <dgm:cxn modelId="{A94614E5-364C-42DB-8560-7FF29BCF6EC4}" type="presOf" srcId="{53BFFF34-B2F9-4F52-8608-C07D04C0A043}" destId="{BA282739-2655-41D0-92F4-876ED2C97D4F}" srcOrd="0" destOrd="0" presId="urn:microsoft.com/office/officeart/2018/2/layout/IconCircleList"/>
    <dgm:cxn modelId="{665EAD7B-0997-4B77-BA30-B1B25AC19CFB}" type="presParOf" srcId="{5539BF0B-3577-4630-A500-EB909C9C1152}" destId="{0AA0DF6D-AD09-43F6-B49F-6E4A3AE30BFC}" srcOrd="0" destOrd="0" presId="urn:microsoft.com/office/officeart/2018/2/layout/IconCircleList"/>
    <dgm:cxn modelId="{FB20886C-B0EB-4212-A621-79E3A270FB01}" type="presParOf" srcId="{0AA0DF6D-AD09-43F6-B49F-6E4A3AE30BFC}" destId="{31DBF7C2-3C20-4FAC-930F-9755840D0691}" srcOrd="0" destOrd="0" presId="urn:microsoft.com/office/officeart/2018/2/layout/IconCircleList"/>
    <dgm:cxn modelId="{2C655D05-74F7-4962-AFDB-419836BE9E29}" type="presParOf" srcId="{31DBF7C2-3C20-4FAC-930F-9755840D0691}" destId="{3F3E651D-34BE-4C47-BAE7-8DB6E03B5380}" srcOrd="0" destOrd="0" presId="urn:microsoft.com/office/officeart/2018/2/layout/IconCircleList"/>
    <dgm:cxn modelId="{DEA30C7D-0E17-4541-9A83-8BF064B42C06}" type="presParOf" srcId="{31DBF7C2-3C20-4FAC-930F-9755840D0691}" destId="{B92B07B8-7521-44E6-9FB8-B465D98FC145}" srcOrd="1" destOrd="0" presId="urn:microsoft.com/office/officeart/2018/2/layout/IconCircleList"/>
    <dgm:cxn modelId="{F5408FBA-B8F2-4168-8904-4BB8A468CE1F}" type="presParOf" srcId="{31DBF7C2-3C20-4FAC-930F-9755840D0691}" destId="{0F1F6676-821C-433E-ABE9-1EB08C199481}" srcOrd="2" destOrd="0" presId="urn:microsoft.com/office/officeart/2018/2/layout/IconCircleList"/>
    <dgm:cxn modelId="{D9119A77-9FCE-46D2-ACAA-3E8448A048B8}" type="presParOf" srcId="{31DBF7C2-3C20-4FAC-930F-9755840D0691}" destId="{9300EECC-71E2-4629-98C1-5744B9110DD2}" srcOrd="3" destOrd="0" presId="urn:microsoft.com/office/officeart/2018/2/layout/IconCircleList"/>
    <dgm:cxn modelId="{683D51DE-AC86-4280-AD09-D4C540557536}" type="presParOf" srcId="{0AA0DF6D-AD09-43F6-B49F-6E4A3AE30BFC}" destId="{C5F5C65C-15AB-4B1C-8155-A4F5666C6C4B}" srcOrd="1" destOrd="0" presId="urn:microsoft.com/office/officeart/2018/2/layout/IconCircleList"/>
    <dgm:cxn modelId="{D2DEB400-0F19-4C1F-B445-0180AFE62CA5}" type="presParOf" srcId="{0AA0DF6D-AD09-43F6-B49F-6E4A3AE30BFC}" destId="{9FC43C49-6CB8-4A4E-BFEC-6E4B8A4BF5BA}" srcOrd="2" destOrd="0" presId="urn:microsoft.com/office/officeart/2018/2/layout/IconCircleList"/>
    <dgm:cxn modelId="{684CD5BF-3C76-4CB5-AA6E-96A9A95A1FC6}" type="presParOf" srcId="{9FC43C49-6CB8-4A4E-BFEC-6E4B8A4BF5BA}" destId="{AF0BF9DF-5F34-4AFB-AEB4-29F887563A68}" srcOrd="0" destOrd="0" presId="urn:microsoft.com/office/officeart/2018/2/layout/IconCircleList"/>
    <dgm:cxn modelId="{1AD00258-E24E-4132-9D22-C5811CE81DB8}" type="presParOf" srcId="{9FC43C49-6CB8-4A4E-BFEC-6E4B8A4BF5BA}" destId="{AC25A5C8-6D4B-4812-A4FD-3197E911CE64}" srcOrd="1" destOrd="0" presId="urn:microsoft.com/office/officeart/2018/2/layout/IconCircleList"/>
    <dgm:cxn modelId="{B3362740-CDB9-4B31-B707-CE94DA8BD8D8}" type="presParOf" srcId="{9FC43C49-6CB8-4A4E-BFEC-6E4B8A4BF5BA}" destId="{D5AC0A74-E8D3-4BD5-A451-4DC89A4FCF02}" srcOrd="2" destOrd="0" presId="urn:microsoft.com/office/officeart/2018/2/layout/IconCircleList"/>
    <dgm:cxn modelId="{1CCB96D2-0A83-4A68-91F4-21F9BA8D6573}" type="presParOf" srcId="{9FC43C49-6CB8-4A4E-BFEC-6E4B8A4BF5BA}" destId="{3A3C3F22-83EA-4F03-9043-D418C190D1FD}" srcOrd="3" destOrd="0" presId="urn:microsoft.com/office/officeart/2018/2/layout/IconCircleList"/>
    <dgm:cxn modelId="{D46797A4-D8DF-49F3-9390-41C9FEB0482D}" type="presParOf" srcId="{0AA0DF6D-AD09-43F6-B49F-6E4A3AE30BFC}" destId="{80F4BFF4-9472-4A33-9B3B-6757A2FE9152}" srcOrd="3" destOrd="0" presId="urn:microsoft.com/office/officeart/2018/2/layout/IconCircleList"/>
    <dgm:cxn modelId="{23205623-DE18-4393-A1CA-69E000B1C5B4}" type="presParOf" srcId="{0AA0DF6D-AD09-43F6-B49F-6E4A3AE30BFC}" destId="{E79E267E-949D-4CF8-91EA-B05B358FD28F}" srcOrd="4" destOrd="0" presId="urn:microsoft.com/office/officeart/2018/2/layout/IconCircleList"/>
    <dgm:cxn modelId="{A4DB8D21-397A-416B-AABE-97C0FCEA735D}" type="presParOf" srcId="{E79E267E-949D-4CF8-91EA-B05B358FD28F}" destId="{8F6ADEA1-CD37-403D-AE76-F84460022E18}" srcOrd="0" destOrd="0" presId="urn:microsoft.com/office/officeart/2018/2/layout/IconCircleList"/>
    <dgm:cxn modelId="{796ACF17-5699-4710-B4DC-2C755DC20749}" type="presParOf" srcId="{E79E267E-949D-4CF8-91EA-B05B358FD28F}" destId="{59DEC669-27F2-47EA-A89C-599B85C14D26}" srcOrd="1" destOrd="0" presId="urn:microsoft.com/office/officeart/2018/2/layout/IconCircleList"/>
    <dgm:cxn modelId="{F858060C-6B91-4F9B-96A1-EA907EB2A80F}" type="presParOf" srcId="{E79E267E-949D-4CF8-91EA-B05B358FD28F}" destId="{A525ED56-187A-46A2-A268-9487F468587B}" srcOrd="2" destOrd="0" presId="urn:microsoft.com/office/officeart/2018/2/layout/IconCircleList"/>
    <dgm:cxn modelId="{2ED46B8F-E413-469A-85FE-72FDBC28DBEA}" type="presParOf" srcId="{E79E267E-949D-4CF8-91EA-B05B358FD28F}" destId="{E0DCA46C-92A4-4805-A07A-94093D6F418D}" srcOrd="3" destOrd="0" presId="urn:microsoft.com/office/officeart/2018/2/layout/IconCircleList"/>
    <dgm:cxn modelId="{B7ADC113-16C1-4F22-A342-A51E11D352C3}" type="presParOf" srcId="{0AA0DF6D-AD09-43F6-B49F-6E4A3AE30BFC}" destId="{BA282739-2655-41D0-92F4-876ED2C97D4F}" srcOrd="5" destOrd="0" presId="urn:microsoft.com/office/officeart/2018/2/layout/IconCircleList"/>
    <dgm:cxn modelId="{B05608DD-40E3-4D44-AE12-BF9A1790FEA7}" type="presParOf" srcId="{0AA0DF6D-AD09-43F6-B49F-6E4A3AE30BFC}" destId="{13C6BFF9-F4D2-4E33-9E52-21D63CCC1A93}" srcOrd="6" destOrd="0" presId="urn:microsoft.com/office/officeart/2018/2/layout/IconCircleList"/>
    <dgm:cxn modelId="{6E43E4D5-6910-4B17-ACC5-9A51E0877DDE}" type="presParOf" srcId="{13C6BFF9-F4D2-4E33-9E52-21D63CCC1A93}" destId="{96959F70-4374-4DBE-92BA-A99052FC480A}" srcOrd="0" destOrd="0" presId="urn:microsoft.com/office/officeart/2018/2/layout/IconCircleList"/>
    <dgm:cxn modelId="{BF628B8A-1A69-41BF-A97C-086B3F9DBF58}" type="presParOf" srcId="{13C6BFF9-F4D2-4E33-9E52-21D63CCC1A93}" destId="{765B99DA-28A0-41D5-8980-0E921C6D9D14}" srcOrd="1" destOrd="0" presId="urn:microsoft.com/office/officeart/2018/2/layout/IconCircleList"/>
    <dgm:cxn modelId="{5ADC75B3-6B1B-42E4-BFCA-8140CEA90780}" type="presParOf" srcId="{13C6BFF9-F4D2-4E33-9E52-21D63CCC1A93}" destId="{FD863B4E-EC71-4D49-B44D-6D867414FFA9}" srcOrd="2" destOrd="0" presId="urn:microsoft.com/office/officeart/2018/2/layout/IconCircleList"/>
    <dgm:cxn modelId="{1ED99295-1FE8-4CD5-8E5E-A7B79748B8E5}" type="presParOf" srcId="{13C6BFF9-F4D2-4E33-9E52-21D63CCC1A93}" destId="{9D4FA8F6-DB3C-4033-8433-DFA3D14695E6}" srcOrd="3" destOrd="0" presId="urn:microsoft.com/office/officeart/2018/2/layout/IconCircleList"/>
  </dgm:cxnLst>
  <dgm:bg>
    <a:solidFill>
      <a:schemeClr val="bg1">
        <a:alpha val="50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0DE444-428D-405C-9E6E-72A54DE72E22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76DC1BA-F1A7-4712-BCA6-662CF227A253}">
      <dgm:prSet phldrT="[Text]" custT="1"/>
      <dgm:spPr>
        <a:solidFill>
          <a:srgbClr val="400080"/>
        </a:solidFill>
      </dgm:spPr>
      <dgm:t>
        <a:bodyPr/>
        <a:lstStyle/>
        <a:p>
          <a:pPr algn="ctr"/>
          <a:r>
            <a:rPr lang="en-US" sz="3200" b="1" dirty="0"/>
            <a:t>Handwashing</a:t>
          </a:r>
          <a:r>
            <a:rPr lang="en-US" sz="2000" b="1" dirty="0"/>
            <a:t> </a:t>
          </a:r>
        </a:p>
      </dgm:t>
    </dgm:pt>
    <dgm:pt modelId="{0300E413-EFB1-4900-AF15-805339C27E06}" type="parTrans" cxnId="{05685425-6F0A-4AF8-8925-7034971AA0DE}">
      <dgm:prSet/>
      <dgm:spPr/>
      <dgm:t>
        <a:bodyPr/>
        <a:lstStyle/>
        <a:p>
          <a:endParaRPr lang="en-US"/>
        </a:p>
      </dgm:t>
    </dgm:pt>
    <dgm:pt modelId="{92929101-65CF-4FBD-8901-631E7526AB98}" type="sibTrans" cxnId="{05685425-6F0A-4AF8-8925-7034971AA0DE}">
      <dgm:prSet/>
      <dgm:spPr/>
      <dgm:t>
        <a:bodyPr/>
        <a:lstStyle/>
        <a:p>
          <a:endParaRPr lang="en-US"/>
        </a:p>
      </dgm:t>
    </dgm:pt>
    <dgm:pt modelId="{36BFC673-D4D1-49E2-BFE9-3117DA8346F8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pPr defTabSz="1655763"/>
          <a:r>
            <a:rPr lang="en-US" sz="2400" dirty="0"/>
            <a:t>Most important and simple way of infection control</a:t>
          </a:r>
        </a:p>
      </dgm:t>
    </dgm:pt>
    <dgm:pt modelId="{CA610DC6-74EB-471F-A1FF-895BB870C01D}" type="parTrans" cxnId="{247DBF73-7805-4C33-86A2-EA014AB0D4B2}">
      <dgm:prSet/>
      <dgm:spPr/>
      <dgm:t>
        <a:bodyPr/>
        <a:lstStyle/>
        <a:p>
          <a:endParaRPr lang="en-US"/>
        </a:p>
      </dgm:t>
    </dgm:pt>
    <dgm:pt modelId="{C3E79362-FD03-40A3-9CBD-38D79A93FC80}" type="sibTrans" cxnId="{247DBF73-7805-4C33-86A2-EA014AB0D4B2}">
      <dgm:prSet/>
      <dgm:spPr/>
      <dgm:t>
        <a:bodyPr/>
        <a:lstStyle/>
        <a:p>
          <a:endParaRPr lang="en-US"/>
        </a:p>
      </dgm:t>
    </dgm:pt>
    <dgm:pt modelId="{C69881C8-D9C7-41AC-9BE8-9764AC013D16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dirty="0"/>
            <a:t>Prevents and controls spread of pathogens</a:t>
          </a:r>
        </a:p>
      </dgm:t>
    </dgm:pt>
    <dgm:pt modelId="{0B84A436-3E8A-418D-839E-7524A04BD8B6}" type="parTrans" cxnId="{682E7327-21E8-4D6A-8CFA-F835FE769937}">
      <dgm:prSet/>
      <dgm:spPr/>
      <dgm:t>
        <a:bodyPr/>
        <a:lstStyle/>
        <a:p>
          <a:endParaRPr lang="en-US"/>
        </a:p>
      </dgm:t>
    </dgm:pt>
    <dgm:pt modelId="{3265F5E9-3174-4304-878B-69CBE33F375C}" type="sibTrans" cxnId="{682E7327-21E8-4D6A-8CFA-F835FE769937}">
      <dgm:prSet/>
      <dgm:spPr/>
      <dgm:t>
        <a:bodyPr/>
        <a:lstStyle/>
        <a:p>
          <a:endParaRPr lang="en-US"/>
        </a:p>
      </dgm:t>
    </dgm:pt>
    <dgm:pt modelId="{FB338C4D-5349-43B9-B1E5-F6CE1B5D7E1B}" type="pres">
      <dgm:prSet presAssocID="{D70DE444-428D-405C-9E6E-72A54DE72E22}" presName="linearFlow" presStyleCnt="0">
        <dgm:presLayoutVars>
          <dgm:resizeHandles val="exact"/>
        </dgm:presLayoutVars>
      </dgm:prSet>
      <dgm:spPr/>
    </dgm:pt>
    <dgm:pt modelId="{2303A3A0-07D0-4BD7-8A0A-AC4CE1666361}" type="pres">
      <dgm:prSet presAssocID="{476DC1BA-F1A7-4712-BCA6-662CF227A253}" presName="node" presStyleLbl="node1" presStyleIdx="0" presStyleCnt="3">
        <dgm:presLayoutVars>
          <dgm:bulletEnabled val="1"/>
        </dgm:presLayoutVars>
      </dgm:prSet>
      <dgm:spPr/>
    </dgm:pt>
    <dgm:pt modelId="{7A5776E2-3142-499C-B904-98BF33AEE005}" type="pres">
      <dgm:prSet presAssocID="{92929101-65CF-4FBD-8901-631E7526AB98}" presName="sibTrans" presStyleLbl="sibTrans2D1" presStyleIdx="0" presStyleCnt="2"/>
      <dgm:spPr/>
    </dgm:pt>
    <dgm:pt modelId="{FF304BBD-EA07-49EE-A31E-1550C2606F8D}" type="pres">
      <dgm:prSet presAssocID="{92929101-65CF-4FBD-8901-631E7526AB98}" presName="connectorText" presStyleLbl="sibTrans2D1" presStyleIdx="0" presStyleCnt="2"/>
      <dgm:spPr/>
    </dgm:pt>
    <dgm:pt modelId="{94EE3D8A-9250-408B-8A36-1A5A8418E6A2}" type="pres">
      <dgm:prSet presAssocID="{36BFC673-D4D1-49E2-BFE9-3117DA8346F8}" presName="node" presStyleLbl="node1" presStyleIdx="1" presStyleCnt="3">
        <dgm:presLayoutVars>
          <dgm:bulletEnabled val="1"/>
        </dgm:presLayoutVars>
      </dgm:prSet>
      <dgm:spPr/>
    </dgm:pt>
    <dgm:pt modelId="{83707354-A8E5-49AE-AA1A-C88A98E4FD9A}" type="pres">
      <dgm:prSet presAssocID="{C3E79362-FD03-40A3-9CBD-38D79A93FC80}" presName="sibTrans" presStyleLbl="sibTrans2D1" presStyleIdx="1" presStyleCnt="2"/>
      <dgm:spPr/>
    </dgm:pt>
    <dgm:pt modelId="{732FB81A-B629-460B-AE5F-215CD7059208}" type="pres">
      <dgm:prSet presAssocID="{C3E79362-FD03-40A3-9CBD-38D79A93FC80}" presName="connectorText" presStyleLbl="sibTrans2D1" presStyleIdx="1" presStyleCnt="2"/>
      <dgm:spPr/>
    </dgm:pt>
    <dgm:pt modelId="{30B33E6B-C909-45AF-BCF6-DA8B57955F52}" type="pres">
      <dgm:prSet presAssocID="{C69881C8-D9C7-41AC-9BE8-9764AC013D16}" presName="node" presStyleLbl="node1" presStyleIdx="2" presStyleCnt="3">
        <dgm:presLayoutVars>
          <dgm:bulletEnabled val="1"/>
        </dgm:presLayoutVars>
      </dgm:prSet>
      <dgm:spPr/>
    </dgm:pt>
  </dgm:ptLst>
  <dgm:cxnLst>
    <dgm:cxn modelId="{3E49B123-1726-469D-86D0-6458ED5A98DC}" type="presOf" srcId="{476DC1BA-F1A7-4712-BCA6-662CF227A253}" destId="{2303A3A0-07D0-4BD7-8A0A-AC4CE1666361}" srcOrd="0" destOrd="0" presId="urn:microsoft.com/office/officeart/2005/8/layout/process2"/>
    <dgm:cxn modelId="{05685425-6F0A-4AF8-8925-7034971AA0DE}" srcId="{D70DE444-428D-405C-9E6E-72A54DE72E22}" destId="{476DC1BA-F1A7-4712-BCA6-662CF227A253}" srcOrd="0" destOrd="0" parTransId="{0300E413-EFB1-4900-AF15-805339C27E06}" sibTransId="{92929101-65CF-4FBD-8901-631E7526AB98}"/>
    <dgm:cxn modelId="{682E7327-21E8-4D6A-8CFA-F835FE769937}" srcId="{D70DE444-428D-405C-9E6E-72A54DE72E22}" destId="{C69881C8-D9C7-41AC-9BE8-9764AC013D16}" srcOrd="2" destOrd="0" parTransId="{0B84A436-3E8A-418D-839E-7524A04BD8B6}" sibTransId="{3265F5E9-3174-4304-878B-69CBE33F375C}"/>
    <dgm:cxn modelId="{247DBF73-7805-4C33-86A2-EA014AB0D4B2}" srcId="{D70DE444-428D-405C-9E6E-72A54DE72E22}" destId="{36BFC673-D4D1-49E2-BFE9-3117DA8346F8}" srcOrd="1" destOrd="0" parTransId="{CA610DC6-74EB-471F-A1FF-895BB870C01D}" sibTransId="{C3E79362-FD03-40A3-9CBD-38D79A93FC80}"/>
    <dgm:cxn modelId="{45518598-25F2-4625-A37B-656387B7B3FA}" type="presOf" srcId="{36BFC673-D4D1-49E2-BFE9-3117DA8346F8}" destId="{94EE3D8A-9250-408B-8A36-1A5A8418E6A2}" srcOrd="0" destOrd="0" presId="urn:microsoft.com/office/officeart/2005/8/layout/process2"/>
    <dgm:cxn modelId="{D441FF98-9B62-4B23-BBCC-B78ACA0CDA92}" type="presOf" srcId="{C3E79362-FD03-40A3-9CBD-38D79A93FC80}" destId="{732FB81A-B629-460B-AE5F-215CD7059208}" srcOrd="1" destOrd="0" presId="urn:microsoft.com/office/officeart/2005/8/layout/process2"/>
    <dgm:cxn modelId="{D71ADAA6-4470-4491-B1AA-AE5EE64BE92F}" type="presOf" srcId="{92929101-65CF-4FBD-8901-631E7526AB98}" destId="{FF304BBD-EA07-49EE-A31E-1550C2606F8D}" srcOrd="1" destOrd="0" presId="urn:microsoft.com/office/officeart/2005/8/layout/process2"/>
    <dgm:cxn modelId="{99113AC8-9056-48F4-883E-2F7287D8F7D7}" type="presOf" srcId="{D70DE444-428D-405C-9E6E-72A54DE72E22}" destId="{FB338C4D-5349-43B9-B1E5-F6CE1B5D7E1B}" srcOrd="0" destOrd="0" presId="urn:microsoft.com/office/officeart/2005/8/layout/process2"/>
    <dgm:cxn modelId="{1A29C4EB-46E5-4681-AF9F-A2AFC5605A07}" type="presOf" srcId="{C3E79362-FD03-40A3-9CBD-38D79A93FC80}" destId="{83707354-A8E5-49AE-AA1A-C88A98E4FD9A}" srcOrd="0" destOrd="0" presId="urn:microsoft.com/office/officeart/2005/8/layout/process2"/>
    <dgm:cxn modelId="{7AA22FEE-87A7-4BCF-BC07-FF3828D10AF0}" type="presOf" srcId="{92929101-65CF-4FBD-8901-631E7526AB98}" destId="{7A5776E2-3142-499C-B904-98BF33AEE005}" srcOrd="0" destOrd="0" presId="urn:microsoft.com/office/officeart/2005/8/layout/process2"/>
    <dgm:cxn modelId="{D6118AFE-C994-4A83-ABB2-3D0AB8F53638}" type="presOf" srcId="{C69881C8-D9C7-41AC-9BE8-9764AC013D16}" destId="{30B33E6B-C909-45AF-BCF6-DA8B57955F52}" srcOrd="0" destOrd="0" presId="urn:microsoft.com/office/officeart/2005/8/layout/process2"/>
    <dgm:cxn modelId="{7D7248B9-C67A-4172-8F97-6130AC5887E6}" type="presParOf" srcId="{FB338C4D-5349-43B9-B1E5-F6CE1B5D7E1B}" destId="{2303A3A0-07D0-4BD7-8A0A-AC4CE1666361}" srcOrd="0" destOrd="0" presId="urn:microsoft.com/office/officeart/2005/8/layout/process2"/>
    <dgm:cxn modelId="{17A68F37-E378-4705-BBCE-EF47D7E341C0}" type="presParOf" srcId="{FB338C4D-5349-43B9-B1E5-F6CE1B5D7E1B}" destId="{7A5776E2-3142-499C-B904-98BF33AEE005}" srcOrd="1" destOrd="0" presId="urn:microsoft.com/office/officeart/2005/8/layout/process2"/>
    <dgm:cxn modelId="{0543F15E-1029-4E61-8D62-0239AA895658}" type="presParOf" srcId="{7A5776E2-3142-499C-B904-98BF33AEE005}" destId="{FF304BBD-EA07-49EE-A31E-1550C2606F8D}" srcOrd="0" destOrd="0" presId="urn:microsoft.com/office/officeart/2005/8/layout/process2"/>
    <dgm:cxn modelId="{2AE8F8F3-C077-4111-A480-4358C4E8056F}" type="presParOf" srcId="{FB338C4D-5349-43B9-B1E5-F6CE1B5D7E1B}" destId="{94EE3D8A-9250-408B-8A36-1A5A8418E6A2}" srcOrd="2" destOrd="0" presId="urn:microsoft.com/office/officeart/2005/8/layout/process2"/>
    <dgm:cxn modelId="{AD349C07-BD48-41B6-8F44-A6861B66CA8B}" type="presParOf" srcId="{FB338C4D-5349-43B9-B1E5-F6CE1B5D7E1B}" destId="{83707354-A8E5-49AE-AA1A-C88A98E4FD9A}" srcOrd="3" destOrd="0" presId="urn:microsoft.com/office/officeart/2005/8/layout/process2"/>
    <dgm:cxn modelId="{4164AC85-3BE1-4FDC-86CC-15D989DA0402}" type="presParOf" srcId="{83707354-A8E5-49AE-AA1A-C88A98E4FD9A}" destId="{732FB81A-B629-460B-AE5F-215CD7059208}" srcOrd="0" destOrd="0" presId="urn:microsoft.com/office/officeart/2005/8/layout/process2"/>
    <dgm:cxn modelId="{B092848A-EA26-4B8D-8BA2-97E9D83C226A}" type="presParOf" srcId="{FB338C4D-5349-43B9-B1E5-F6CE1B5D7E1B}" destId="{30B33E6B-C909-45AF-BCF6-DA8B57955F52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9ED33A9-9EFF-4669-B0CA-0AEB24FEEF1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73267AB-8A7B-41D0-9838-103881B32B64}">
      <dgm:prSet custT="1"/>
      <dgm:spPr/>
      <dgm:t>
        <a:bodyPr/>
        <a:lstStyle/>
        <a:p>
          <a:r>
            <a:rPr lang="en-US" sz="2000" dirty="0"/>
            <a:t>Alcohol-based gel, lotion, or foam</a:t>
          </a:r>
        </a:p>
      </dgm:t>
    </dgm:pt>
    <dgm:pt modelId="{2B0F0C1E-E538-406C-BFA8-351D6E940B92}" type="parTrans" cxnId="{8BE0AB48-D4A7-4AED-9DD4-401DA22895AB}">
      <dgm:prSet/>
      <dgm:spPr/>
      <dgm:t>
        <a:bodyPr/>
        <a:lstStyle/>
        <a:p>
          <a:endParaRPr lang="en-US" sz="2000"/>
        </a:p>
      </dgm:t>
    </dgm:pt>
    <dgm:pt modelId="{6995451F-43E2-4CC1-A7DC-B6061CB0C94C}" type="sibTrans" cxnId="{8BE0AB48-D4A7-4AED-9DD4-401DA22895AB}">
      <dgm:prSet/>
      <dgm:spPr/>
      <dgm:t>
        <a:bodyPr/>
        <a:lstStyle/>
        <a:p>
          <a:endParaRPr lang="en-US" sz="2000"/>
        </a:p>
      </dgm:t>
    </dgm:pt>
    <dgm:pt modelId="{9D93ACAD-0C0F-4672-AB00-139B3779164F}">
      <dgm:prSet custT="1"/>
      <dgm:spPr/>
      <dgm:t>
        <a:bodyPr/>
        <a:lstStyle/>
        <a:p>
          <a:r>
            <a:rPr lang="en-US" sz="2000"/>
            <a:t>Used if hands are not contaminated with blood or body fluids</a:t>
          </a:r>
        </a:p>
      </dgm:t>
    </dgm:pt>
    <dgm:pt modelId="{0E193E0B-2C07-46F5-A3FB-0A91585FA076}" type="parTrans" cxnId="{F45A1883-27AD-4071-A549-B6FF3FAD2DBC}">
      <dgm:prSet/>
      <dgm:spPr/>
      <dgm:t>
        <a:bodyPr/>
        <a:lstStyle/>
        <a:p>
          <a:endParaRPr lang="en-US" sz="2000"/>
        </a:p>
      </dgm:t>
    </dgm:pt>
    <dgm:pt modelId="{1DA973EB-0BDC-42A1-BB4A-219636330087}" type="sibTrans" cxnId="{F45A1883-27AD-4071-A549-B6FF3FAD2DBC}">
      <dgm:prSet/>
      <dgm:spPr/>
      <dgm:t>
        <a:bodyPr/>
        <a:lstStyle/>
        <a:p>
          <a:endParaRPr lang="en-US" sz="2000"/>
        </a:p>
      </dgm:t>
    </dgm:pt>
    <dgm:pt modelId="{99913912-C39D-477F-BD8D-F7BA815298E4}">
      <dgm:prSet custT="1"/>
      <dgm:spPr/>
      <dgm:t>
        <a:bodyPr/>
        <a:lstStyle/>
        <a:p>
          <a:r>
            <a:rPr lang="en-US" sz="2000"/>
            <a:t>Apply cleaner to palm of hand</a:t>
          </a:r>
        </a:p>
      </dgm:t>
    </dgm:pt>
    <dgm:pt modelId="{7524B021-9E6F-479B-BFF2-C9EC516ACD65}" type="parTrans" cxnId="{431958A9-F600-4040-ABA7-8C09A539490B}">
      <dgm:prSet/>
      <dgm:spPr/>
      <dgm:t>
        <a:bodyPr/>
        <a:lstStyle/>
        <a:p>
          <a:endParaRPr lang="en-US" sz="2000"/>
        </a:p>
      </dgm:t>
    </dgm:pt>
    <dgm:pt modelId="{8E309A5F-30FF-4CF0-8BA0-1C0D746E87EE}" type="sibTrans" cxnId="{431958A9-F600-4040-ABA7-8C09A539490B}">
      <dgm:prSet/>
      <dgm:spPr/>
      <dgm:t>
        <a:bodyPr/>
        <a:lstStyle/>
        <a:p>
          <a:endParaRPr lang="en-US" sz="2000"/>
        </a:p>
      </dgm:t>
    </dgm:pt>
    <dgm:pt modelId="{779C360F-7D62-408D-91CA-34492AE29678}">
      <dgm:prSet custT="1"/>
      <dgm:spPr/>
      <dgm:t>
        <a:bodyPr/>
        <a:lstStyle/>
        <a:p>
          <a:r>
            <a:rPr lang="en-US" sz="2000" dirty="0"/>
            <a:t>Rub hands together vigorously for at least 15 seconds</a:t>
          </a:r>
        </a:p>
      </dgm:t>
    </dgm:pt>
    <dgm:pt modelId="{7F42D1EF-A8AC-4F7F-B496-46C6432077F1}" type="parTrans" cxnId="{8315D1E5-5248-4FAD-B604-1AD0E73A77FA}">
      <dgm:prSet/>
      <dgm:spPr/>
      <dgm:t>
        <a:bodyPr/>
        <a:lstStyle/>
        <a:p>
          <a:endParaRPr lang="en-US" sz="2000"/>
        </a:p>
      </dgm:t>
    </dgm:pt>
    <dgm:pt modelId="{8DD1A286-9116-45F8-8ADD-B082AA8840ED}" type="sibTrans" cxnId="{8315D1E5-5248-4FAD-B604-1AD0E73A77FA}">
      <dgm:prSet/>
      <dgm:spPr/>
      <dgm:t>
        <a:bodyPr/>
        <a:lstStyle/>
        <a:p>
          <a:endParaRPr lang="en-US" sz="2000"/>
        </a:p>
      </dgm:t>
    </dgm:pt>
    <dgm:pt modelId="{7EF64866-172A-4036-A2AA-089CE34B7377}">
      <dgm:prSet custT="1"/>
      <dgm:spPr/>
      <dgm:t>
        <a:bodyPr/>
        <a:lstStyle/>
        <a:p>
          <a:r>
            <a:rPr lang="en-US" sz="2000"/>
            <a:t>After six to ten cleanings hands need to be washed with soap and water</a:t>
          </a:r>
        </a:p>
      </dgm:t>
    </dgm:pt>
    <dgm:pt modelId="{5C0FD2DA-4914-4891-9E91-35B6A30E24B0}" type="parTrans" cxnId="{14801428-ECF9-4364-AC1B-9A1C8627B9A7}">
      <dgm:prSet/>
      <dgm:spPr/>
      <dgm:t>
        <a:bodyPr/>
        <a:lstStyle/>
        <a:p>
          <a:endParaRPr lang="en-US" sz="2000"/>
        </a:p>
      </dgm:t>
    </dgm:pt>
    <dgm:pt modelId="{A0A01B42-0F36-4EE7-8216-A459F56527D4}" type="sibTrans" cxnId="{14801428-ECF9-4364-AC1B-9A1C8627B9A7}">
      <dgm:prSet/>
      <dgm:spPr/>
      <dgm:t>
        <a:bodyPr/>
        <a:lstStyle/>
        <a:p>
          <a:endParaRPr lang="en-US" sz="2000"/>
        </a:p>
      </dgm:t>
    </dgm:pt>
    <dgm:pt modelId="{EA6EF023-14E1-4CC9-A2CA-AB584667A8C8}" type="pres">
      <dgm:prSet presAssocID="{99ED33A9-9EFF-4669-B0CA-0AEB24FEEF1E}" presName="root" presStyleCnt="0">
        <dgm:presLayoutVars>
          <dgm:dir/>
          <dgm:resizeHandles val="exact"/>
        </dgm:presLayoutVars>
      </dgm:prSet>
      <dgm:spPr/>
    </dgm:pt>
    <dgm:pt modelId="{555A47A5-AF30-4E50-B81F-CC5362B484EA}" type="pres">
      <dgm:prSet presAssocID="{C73267AB-8A7B-41D0-9838-103881B32B64}" presName="compNode" presStyleCnt="0"/>
      <dgm:spPr/>
    </dgm:pt>
    <dgm:pt modelId="{41BEB637-653D-40EF-8DB0-C36406B285AF}" type="pres">
      <dgm:prSet presAssocID="{C73267AB-8A7B-41D0-9838-103881B32B64}" presName="bgRect" presStyleLbl="bgShp" presStyleIdx="0" presStyleCnt="5" custLinFactNeighborX="-235" custLinFactNeighborY="-469"/>
      <dgm:spPr/>
    </dgm:pt>
    <dgm:pt modelId="{7062364F-99D6-4E92-A56A-9AD68F13C860}" type="pres">
      <dgm:prSet presAssocID="{C73267AB-8A7B-41D0-9838-103881B32B64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ttle"/>
        </a:ext>
      </dgm:extLst>
    </dgm:pt>
    <dgm:pt modelId="{B62B9E00-BAC0-4011-8E21-C037A649E6A3}" type="pres">
      <dgm:prSet presAssocID="{C73267AB-8A7B-41D0-9838-103881B32B64}" presName="spaceRect" presStyleCnt="0"/>
      <dgm:spPr/>
    </dgm:pt>
    <dgm:pt modelId="{885BD3BF-50F1-4224-A46F-9E11520D080A}" type="pres">
      <dgm:prSet presAssocID="{C73267AB-8A7B-41D0-9838-103881B32B64}" presName="parTx" presStyleLbl="revTx" presStyleIdx="0" presStyleCnt="5">
        <dgm:presLayoutVars>
          <dgm:chMax val="0"/>
          <dgm:chPref val="0"/>
        </dgm:presLayoutVars>
      </dgm:prSet>
      <dgm:spPr/>
    </dgm:pt>
    <dgm:pt modelId="{D34C2013-76EC-493D-AA1E-36775FC3EDC9}" type="pres">
      <dgm:prSet presAssocID="{6995451F-43E2-4CC1-A7DC-B6061CB0C94C}" presName="sibTrans" presStyleCnt="0"/>
      <dgm:spPr/>
    </dgm:pt>
    <dgm:pt modelId="{13290655-6491-4D4A-AD40-D7ED2B4EC859}" type="pres">
      <dgm:prSet presAssocID="{9D93ACAD-0C0F-4672-AB00-139B3779164F}" presName="compNode" presStyleCnt="0"/>
      <dgm:spPr/>
    </dgm:pt>
    <dgm:pt modelId="{B95ABC1F-F590-4DB9-842C-FC4790F34948}" type="pres">
      <dgm:prSet presAssocID="{9D93ACAD-0C0F-4672-AB00-139B3779164F}" presName="bgRect" presStyleLbl="bgShp" presStyleIdx="1" presStyleCnt="5"/>
      <dgm:spPr/>
    </dgm:pt>
    <dgm:pt modelId="{A4A95F63-0941-4DED-8100-C5D8BFE257F7}" type="pres">
      <dgm:prSet presAssocID="{9D93ACAD-0C0F-4672-AB00-139B3779164F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edle"/>
        </a:ext>
      </dgm:extLst>
    </dgm:pt>
    <dgm:pt modelId="{FD20A66D-A52B-4BEC-B5EB-D05A05266044}" type="pres">
      <dgm:prSet presAssocID="{9D93ACAD-0C0F-4672-AB00-139B3779164F}" presName="spaceRect" presStyleCnt="0"/>
      <dgm:spPr/>
    </dgm:pt>
    <dgm:pt modelId="{DB59E95C-0240-466E-A248-F084CCB2F7E6}" type="pres">
      <dgm:prSet presAssocID="{9D93ACAD-0C0F-4672-AB00-139B3779164F}" presName="parTx" presStyleLbl="revTx" presStyleIdx="1" presStyleCnt="5">
        <dgm:presLayoutVars>
          <dgm:chMax val="0"/>
          <dgm:chPref val="0"/>
        </dgm:presLayoutVars>
      </dgm:prSet>
      <dgm:spPr/>
    </dgm:pt>
    <dgm:pt modelId="{DDF9CC4C-1696-440F-93BC-D3A2C23A61A1}" type="pres">
      <dgm:prSet presAssocID="{1DA973EB-0BDC-42A1-BB4A-219636330087}" presName="sibTrans" presStyleCnt="0"/>
      <dgm:spPr/>
    </dgm:pt>
    <dgm:pt modelId="{A07A09D0-E265-40A2-A7B4-BC87928B1E99}" type="pres">
      <dgm:prSet presAssocID="{99913912-C39D-477F-BD8D-F7BA815298E4}" presName="compNode" presStyleCnt="0"/>
      <dgm:spPr/>
    </dgm:pt>
    <dgm:pt modelId="{4D0F007B-DA3E-4A70-8F45-ADDEA298213D}" type="pres">
      <dgm:prSet presAssocID="{99913912-C39D-477F-BD8D-F7BA815298E4}" presName="bgRect" presStyleLbl="bgShp" presStyleIdx="2" presStyleCnt="5"/>
      <dgm:spPr/>
    </dgm:pt>
    <dgm:pt modelId="{2BE39AA9-9D3E-4AB2-9D27-D5811B8E1D10}" type="pres">
      <dgm:prSet presAssocID="{99913912-C39D-477F-BD8D-F7BA815298E4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Hand"/>
        </a:ext>
      </dgm:extLst>
    </dgm:pt>
    <dgm:pt modelId="{6C6F14A3-286B-493D-AA48-CFD72C929135}" type="pres">
      <dgm:prSet presAssocID="{99913912-C39D-477F-BD8D-F7BA815298E4}" presName="spaceRect" presStyleCnt="0"/>
      <dgm:spPr/>
    </dgm:pt>
    <dgm:pt modelId="{9ADE4906-8BD6-4671-A411-C2F37F46A843}" type="pres">
      <dgm:prSet presAssocID="{99913912-C39D-477F-BD8D-F7BA815298E4}" presName="parTx" presStyleLbl="revTx" presStyleIdx="2" presStyleCnt="5">
        <dgm:presLayoutVars>
          <dgm:chMax val="0"/>
          <dgm:chPref val="0"/>
        </dgm:presLayoutVars>
      </dgm:prSet>
      <dgm:spPr/>
    </dgm:pt>
    <dgm:pt modelId="{2EB9C233-F1A2-4CF4-9AB2-C2644580228B}" type="pres">
      <dgm:prSet presAssocID="{8E309A5F-30FF-4CF0-8BA0-1C0D746E87EE}" presName="sibTrans" presStyleCnt="0"/>
      <dgm:spPr/>
    </dgm:pt>
    <dgm:pt modelId="{AC83AE98-CC39-4B2F-BF4F-8A21EA6A6865}" type="pres">
      <dgm:prSet presAssocID="{779C360F-7D62-408D-91CA-34492AE29678}" presName="compNode" presStyleCnt="0"/>
      <dgm:spPr/>
    </dgm:pt>
    <dgm:pt modelId="{6C9C038F-4B02-4D28-BC3E-5FF3690A71F5}" type="pres">
      <dgm:prSet presAssocID="{779C360F-7D62-408D-91CA-34492AE29678}" presName="bgRect" presStyleLbl="bgShp" presStyleIdx="3" presStyleCnt="5"/>
      <dgm:spPr/>
    </dgm:pt>
    <dgm:pt modelId="{05BE5306-AB08-4998-8749-BF680753EA9F}" type="pres">
      <dgm:prSet presAssocID="{779C360F-7D62-408D-91CA-34492AE29678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ign Language"/>
        </a:ext>
      </dgm:extLst>
    </dgm:pt>
    <dgm:pt modelId="{C73DA254-D22F-4514-AEC1-18AEFEDC48D2}" type="pres">
      <dgm:prSet presAssocID="{779C360F-7D62-408D-91CA-34492AE29678}" presName="spaceRect" presStyleCnt="0"/>
      <dgm:spPr/>
    </dgm:pt>
    <dgm:pt modelId="{A1DCB920-E2F7-4195-84AF-55FD60B9055E}" type="pres">
      <dgm:prSet presAssocID="{779C360F-7D62-408D-91CA-34492AE29678}" presName="parTx" presStyleLbl="revTx" presStyleIdx="3" presStyleCnt="5">
        <dgm:presLayoutVars>
          <dgm:chMax val="0"/>
          <dgm:chPref val="0"/>
        </dgm:presLayoutVars>
      </dgm:prSet>
      <dgm:spPr/>
    </dgm:pt>
    <dgm:pt modelId="{130210F4-EE09-4671-930A-ED6303EE6B03}" type="pres">
      <dgm:prSet presAssocID="{8DD1A286-9116-45F8-8ADD-B082AA8840ED}" presName="sibTrans" presStyleCnt="0"/>
      <dgm:spPr/>
    </dgm:pt>
    <dgm:pt modelId="{FB102A23-386E-43DA-AE73-453DBAB00B9D}" type="pres">
      <dgm:prSet presAssocID="{7EF64866-172A-4036-A2AA-089CE34B7377}" presName="compNode" presStyleCnt="0"/>
      <dgm:spPr/>
    </dgm:pt>
    <dgm:pt modelId="{7BAD5FCD-DD98-4F94-9DD8-43B5D5F38D74}" type="pres">
      <dgm:prSet presAssocID="{7EF64866-172A-4036-A2AA-089CE34B7377}" presName="bgRect" presStyleLbl="bgShp" presStyleIdx="4" presStyleCnt="5"/>
      <dgm:spPr/>
    </dgm:pt>
    <dgm:pt modelId="{515DFCFB-27A5-417E-A3B5-F016A26A5577}" type="pres">
      <dgm:prSet presAssocID="{7EF64866-172A-4036-A2AA-089CE34B7377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ink"/>
        </a:ext>
      </dgm:extLst>
    </dgm:pt>
    <dgm:pt modelId="{E1386EC3-F62C-4493-9D04-2C38F36651CD}" type="pres">
      <dgm:prSet presAssocID="{7EF64866-172A-4036-A2AA-089CE34B7377}" presName="spaceRect" presStyleCnt="0"/>
      <dgm:spPr/>
    </dgm:pt>
    <dgm:pt modelId="{140CC340-C5AF-4CD6-A0DD-55DEF9BAE592}" type="pres">
      <dgm:prSet presAssocID="{7EF64866-172A-4036-A2AA-089CE34B7377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6A9FD402-2316-4ECB-A23C-0D3C39209DC9}" type="presOf" srcId="{99913912-C39D-477F-BD8D-F7BA815298E4}" destId="{9ADE4906-8BD6-4671-A411-C2F37F46A843}" srcOrd="0" destOrd="0" presId="urn:microsoft.com/office/officeart/2018/2/layout/IconVerticalSolidList"/>
    <dgm:cxn modelId="{CAE8980E-C0F8-4FBB-AA40-02C2293B4A8F}" type="presOf" srcId="{9D93ACAD-0C0F-4672-AB00-139B3779164F}" destId="{DB59E95C-0240-466E-A248-F084CCB2F7E6}" srcOrd="0" destOrd="0" presId="urn:microsoft.com/office/officeart/2018/2/layout/IconVerticalSolidList"/>
    <dgm:cxn modelId="{14801428-ECF9-4364-AC1B-9A1C8627B9A7}" srcId="{99ED33A9-9EFF-4669-B0CA-0AEB24FEEF1E}" destId="{7EF64866-172A-4036-A2AA-089CE34B7377}" srcOrd="4" destOrd="0" parTransId="{5C0FD2DA-4914-4891-9E91-35B6A30E24B0}" sibTransId="{A0A01B42-0F36-4EE7-8216-A459F56527D4}"/>
    <dgm:cxn modelId="{DD73582B-FFE2-4D0C-9220-6F31CDA6DCD7}" type="presOf" srcId="{779C360F-7D62-408D-91CA-34492AE29678}" destId="{A1DCB920-E2F7-4195-84AF-55FD60B9055E}" srcOrd="0" destOrd="0" presId="urn:microsoft.com/office/officeart/2018/2/layout/IconVerticalSolidList"/>
    <dgm:cxn modelId="{22C18638-0774-442F-A7F5-22EC65C84675}" type="presOf" srcId="{99ED33A9-9EFF-4669-B0CA-0AEB24FEEF1E}" destId="{EA6EF023-14E1-4CC9-A2CA-AB584667A8C8}" srcOrd="0" destOrd="0" presId="urn:microsoft.com/office/officeart/2018/2/layout/IconVerticalSolidList"/>
    <dgm:cxn modelId="{894FC938-45C2-49FF-B4B6-898B23B81FAD}" type="presOf" srcId="{7EF64866-172A-4036-A2AA-089CE34B7377}" destId="{140CC340-C5AF-4CD6-A0DD-55DEF9BAE592}" srcOrd="0" destOrd="0" presId="urn:microsoft.com/office/officeart/2018/2/layout/IconVerticalSolidList"/>
    <dgm:cxn modelId="{8BE0AB48-D4A7-4AED-9DD4-401DA22895AB}" srcId="{99ED33A9-9EFF-4669-B0CA-0AEB24FEEF1E}" destId="{C73267AB-8A7B-41D0-9838-103881B32B64}" srcOrd="0" destOrd="0" parTransId="{2B0F0C1E-E538-406C-BFA8-351D6E940B92}" sibTransId="{6995451F-43E2-4CC1-A7DC-B6061CB0C94C}"/>
    <dgm:cxn modelId="{FAA5B681-C9B4-40A9-827B-FA2FCCD57502}" type="presOf" srcId="{C73267AB-8A7B-41D0-9838-103881B32B64}" destId="{885BD3BF-50F1-4224-A46F-9E11520D080A}" srcOrd="0" destOrd="0" presId="urn:microsoft.com/office/officeart/2018/2/layout/IconVerticalSolidList"/>
    <dgm:cxn modelId="{F45A1883-27AD-4071-A549-B6FF3FAD2DBC}" srcId="{99ED33A9-9EFF-4669-B0CA-0AEB24FEEF1E}" destId="{9D93ACAD-0C0F-4672-AB00-139B3779164F}" srcOrd="1" destOrd="0" parTransId="{0E193E0B-2C07-46F5-A3FB-0A91585FA076}" sibTransId="{1DA973EB-0BDC-42A1-BB4A-219636330087}"/>
    <dgm:cxn modelId="{431958A9-F600-4040-ABA7-8C09A539490B}" srcId="{99ED33A9-9EFF-4669-B0CA-0AEB24FEEF1E}" destId="{99913912-C39D-477F-BD8D-F7BA815298E4}" srcOrd="2" destOrd="0" parTransId="{7524B021-9E6F-479B-BFF2-C9EC516ACD65}" sibTransId="{8E309A5F-30FF-4CF0-8BA0-1C0D746E87EE}"/>
    <dgm:cxn modelId="{8315D1E5-5248-4FAD-B604-1AD0E73A77FA}" srcId="{99ED33A9-9EFF-4669-B0CA-0AEB24FEEF1E}" destId="{779C360F-7D62-408D-91CA-34492AE29678}" srcOrd="3" destOrd="0" parTransId="{7F42D1EF-A8AC-4F7F-B496-46C6432077F1}" sibTransId="{8DD1A286-9116-45F8-8ADD-B082AA8840ED}"/>
    <dgm:cxn modelId="{0CCB7B39-32C7-4428-85ED-847D24AE3D26}" type="presParOf" srcId="{EA6EF023-14E1-4CC9-A2CA-AB584667A8C8}" destId="{555A47A5-AF30-4E50-B81F-CC5362B484EA}" srcOrd="0" destOrd="0" presId="urn:microsoft.com/office/officeart/2018/2/layout/IconVerticalSolidList"/>
    <dgm:cxn modelId="{F89773DD-43DA-404E-A804-4218B1D47715}" type="presParOf" srcId="{555A47A5-AF30-4E50-B81F-CC5362B484EA}" destId="{41BEB637-653D-40EF-8DB0-C36406B285AF}" srcOrd="0" destOrd="0" presId="urn:microsoft.com/office/officeart/2018/2/layout/IconVerticalSolidList"/>
    <dgm:cxn modelId="{3654DB2D-30DF-49DC-8BCD-E1E6E837B182}" type="presParOf" srcId="{555A47A5-AF30-4E50-B81F-CC5362B484EA}" destId="{7062364F-99D6-4E92-A56A-9AD68F13C860}" srcOrd="1" destOrd="0" presId="urn:microsoft.com/office/officeart/2018/2/layout/IconVerticalSolidList"/>
    <dgm:cxn modelId="{66754905-1D02-4080-B14C-8E23B9C50698}" type="presParOf" srcId="{555A47A5-AF30-4E50-B81F-CC5362B484EA}" destId="{B62B9E00-BAC0-4011-8E21-C037A649E6A3}" srcOrd="2" destOrd="0" presId="urn:microsoft.com/office/officeart/2018/2/layout/IconVerticalSolidList"/>
    <dgm:cxn modelId="{6A40EB7F-1B98-482F-8C4E-7C2ED231FCEF}" type="presParOf" srcId="{555A47A5-AF30-4E50-B81F-CC5362B484EA}" destId="{885BD3BF-50F1-4224-A46F-9E11520D080A}" srcOrd="3" destOrd="0" presId="urn:microsoft.com/office/officeart/2018/2/layout/IconVerticalSolidList"/>
    <dgm:cxn modelId="{B8CFEB9D-83F1-4F9C-93CD-582505618CD3}" type="presParOf" srcId="{EA6EF023-14E1-4CC9-A2CA-AB584667A8C8}" destId="{D34C2013-76EC-493D-AA1E-36775FC3EDC9}" srcOrd="1" destOrd="0" presId="urn:microsoft.com/office/officeart/2018/2/layout/IconVerticalSolidList"/>
    <dgm:cxn modelId="{EF3AC5B2-9298-4F63-B856-A539B850F695}" type="presParOf" srcId="{EA6EF023-14E1-4CC9-A2CA-AB584667A8C8}" destId="{13290655-6491-4D4A-AD40-D7ED2B4EC859}" srcOrd="2" destOrd="0" presId="urn:microsoft.com/office/officeart/2018/2/layout/IconVerticalSolidList"/>
    <dgm:cxn modelId="{65303438-F8F2-4B1D-8660-DC6C8B69B3AE}" type="presParOf" srcId="{13290655-6491-4D4A-AD40-D7ED2B4EC859}" destId="{B95ABC1F-F590-4DB9-842C-FC4790F34948}" srcOrd="0" destOrd="0" presId="urn:microsoft.com/office/officeart/2018/2/layout/IconVerticalSolidList"/>
    <dgm:cxn modelId="{F30CF099-297C-4111-9D08-786BD6D8ACB3}" type="presParOf" srcId="{13290655-6491-4D4A-AD40-D7ED2B4EC859}" destId="{A4A95F63-0941-4DED-8100-C5D8BFE257F7}" srcOrd="1" destOrd="0" presId="urn:microsoft.com/office/officeart/2018/2/layout/IconVerticalSolidList"/>
    <dgm:cxn modelId="{5DE1A3C3-7E73-4B10-A9D6-A4641C8661BF}" type="presParOf" srcId="{13290655-6491-4D4A-AD40-D7ED2B4EC859}" destId="{FD20A66D-A52B-4BEC-B5EB-D05A05266044}" srcOrd="2" destOrd="0" presId="urn:microsoft.com/office/officeart/2018/2/layout/IconVerticalSolidList"/>
    <dgm:cxn modelId="{7EF6CB9E-3DEE-4290-97E6-9A0D49BE3BEE}" type="presParOf" srcId="{13290655-6491-4D4A-AD40-D7ED2B4EC859}" destId="{DB59E95C-0240-466E-A248-F084CCB2F7E6}" srcOrd="3" destOrd="0" presId="urn:microsoft.com/office/officeart/2018/2/layout/IconVerticalSolidList"/>
    <dgm:cxn modelId="{9C18DB00-824C-4E7F-847D-1BE560EC36D0}" type="presParOf" srcId="{EA6EF023-14E1-4CC9-A2CA-AB584667A8C8}" destId="{DDF9CC4C-1696-440F-93BC-D3A2C23A61A1}" srcOrd="3" destOrd="0" presId="urn:microsoft.com/office/officeart/2018/2/layout/IconVerticalSolidList"/>
    <dgm:cxn modelId="{9075D57D-5963-48B0-868A-753B52A22909}" type="presParOf" srcId="{EA6EF023-14E1-4CC9-A2CA-AB584667A8C8}" destId="{A07A09D0-E265-40A2-A7B4-BC87928B1E99}" srcOrd="4" destOrd="0" presId="urn:microsoft.com/office/officeart/2018/2/layout/IconVerticalSolidList"/>
    <dgm:cxn modelId="{A81231C2-586D-4A2D-A1EB-E48E1FD9BD0B}" type="presParOf" srcId="{A07A09D0-E265-40A2-A7B4-BC87928B1E99}" destId="{4D0F007B-DA3E-4A70-8F45-ADDEA298213D}" srcOrd="0" destOrd="0" presId="urn:microsoft.com/office/officeart/2018/2/layout/IconVerticalSolidList"/>
    <dgm:cxn modelId="{6AEBAB2F-851C-4E90-A147-187B131477CC}" type="presParOf" srcId="{A07A09D0-E265-40A2-A7B4-BC87928B1E99}" destId="{2BE39AA9-9D3E-4AB2-9D27-D5811B8E1D10}" srcOrd="1" destOrd="0" presId="urn:microsoft.com/office/officeart/2018/2/layout/IconVerticalSolidList"/>
    <dgm:cxn modelId="{0D37BC99-B0E9-47D1-BCAE-4AFB8B313C7E}" type="presParOf" srcId="{A07A09D0-E265-40A2-A7B4-BC87928B1E99}" destId="{6C6F14A3-286B-493D-AA48-CFD72C929135}" srcOrd="2" destOrd="0" presId="urn:microsoft.com/office/officeart/2018/2/layout/IconVerticalSolidList"/>
    <dgm:cxn modelId="{DB98B4AA-5D6F-48A2-A581-A091CB76505F}" type="presParOf" srcId="{A07A09D0-E265-40A2-A7B4-BC87928B1E99}" destId="{9ADE4906-8BD6-4671-A411-C2F37F46A843}" srcOrd="3" destOrd="0" presId="urn:microsoft.com/office/officeart/2018/2/layout/IconVerticalSolidList"/>
    <dgm:cxn modelId="{A2DF0507-903F-4424-8918-13E14AD0A63D}" type="presParOf" srcId="{EA6EF023-14E1-4CC9-A2CA-AB584667A8C8}" destId="{2EB9C233-F1A2-4CF4-9AB2-C2644580228B}" srcOrd="5" destOrd="0" presId="urn:microsoft.com/office/officeart/2018/2/layout/IconVerticalSolidList"/>
    <dgm:cxn modelId="{054B8AAF-C489-45BE-B630-73F4D9630C9B}" type="presParOf" srcId="{EA6EF023-14E1-4CC9-A2CA-AB584667A8C8}" destId="{AC83AE98-CC39-4B2F-BF4F-8A21EA6A6865}" srcOrd="6" destOrd="0" presId="urn:microsoft.com/office/officeart/2018/2/layout/IconVerticalSolidList"/>
    <dgm:cxn modelId="{7B2E9D23-452D-4163-AAE5-AD922719C247}" type="presParOf" srcId="{AC83AE98-CC39-4B2F-BF4F-8A21EA6A6865}" destId="{6C9C038F-4B02-4D28-BC3E-5FF3690A71F5}" srcOrd="0" destOrd="0" presId="urn:microsoft.com/office/officeart/2018/2/layout/IconVerticalSolidList"/>
    <dgm:cxn modelId="{DA2575CE-49E3-465B-99AF-0AE4C0353873}" type="presParOf" srcId="{AC83AE98-CC39-4B2F-BF4F-8A21EA6A6865}" destId="{05BE5306-AB08-4998-8749-BF680753EA9F}" srcOrd="1" destOrd="0" presId="urn:microsoft.com/office/officeart/2018/2/layout/IconVerticalSolidList"/>
    <dgm:cxn modelId="{3A630586-AD5D-46D4-BDAD-E5974A74CB1E}" type="presParOf" srcId="{AC83AE98-CC39-4B2F-BF4F-8A21EA6A6865}" destId="{C73DA254-D22F-4514-AEC1-18AEFEDC48D2}" srcOrd="2" destOrd="0" presId="urn:microsoft.com/office/officeart/2018/2/layout/IconVerticalSolidList"/>
    <dgm:cxn modelId="{1554E28D-827A-4748-86FD-4FEF27767035}" type="presParOf" srcId="{AC83AE98-CC39-4B2F-BF4F-8A21EA6A6865}" destId="{A1DCB920-E2F7-4195-84AF-55FD60B9055E}" srcOrd="3" destOrd="0" presId="urn:microsoft.com/office/officeart/2018/2/layout/IconVerticalSolidList"/>
    <dgm:cxn modelId="{5AE19BC5-5B8A-4BFE-80CC-037AED2529F2}" type="presParOf" srcId="{EA6EF023-14E1-4CC9-A2CA-AB584667A8C8}" destId="{130210F4-EE09-4671-930A-ED6303EE6B03}" srcOrd="7" destOrd="0" presId="urn:microsoft.com/office/officeart/2018/2/layout/IconVerticalSolidList"/>
    <dgm:cxn modelId="{1E2C24B4-F328-4DD4-9C8C-5EB6505CA86F}" type="presParOf" srcId="{EA6EF023-14E1-4CC9-A2CA-AB584667A8C8}" destId="{FB102A23-386E-43DA-AE73-453DBAB00B9D}" srcOrd="8" destOrd="0" presId="urn:microsoft.com/office/officeart/2018/2/layout/IconVerticalSolidList"/>
    <dgm:cxn modelId="{D2BB9A2B-BCDB-408C-A352-43E771A64728}" type="presParOf" srcId="{FB102A23-386E-43DA-AE73-453DBAB00B9D}" destId="{7BAD5FCD-DD98-4F94-9DD8-43B5D5F38D74}" srcOrd="0" destOrd="0" presId="urn:microsoft.com/office/officeart/2018/2/layout/IconVerticalSolidList"/>
    <dgm:cxn modelId="{04EECE2A-C16F-4787-97A3-EE823D551444}" type="presParOf" srcId="{FB102A23-386E-43DA-AE73-453DBAB00B9D}" destId="{515DFCFB-27A5-417E-A3B5-F016A26A5577}" srcOrd="1" destOrd="0" presId="urn:microsoft.com/office/officeart/2018/2/layout/IconVerticalSolidList"/>
    <dgm:cxn modelId="{34B3F92B-88C5-478C-B087-E418ED594EEA}" type="presParOf" srcId="{FB102A23-386E-43DA-AE73-453DBAB00B9D}" destId="{E1386EC3-F62C-4493-9D04-2C38F36651CD}" srcOrd="2" destOrd="0" presId="urn:microsoft.com/office/officeart/2018/2/layout/IconVerticalSolidList"/>
    <dgm:cxn modelId="{6640738B-2D89-4AE3-8AA9-4BAEC80A4F18}" type="presParOf" srcId="{FB102A23-386E-43DA-AE73-453DBAB00B9D}" destId="{140CC340-C5AF-4CD6-A0DD-55DEF9BAE59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3E651D-34BE-4C47-BAE7-8DB6E03B5380}">
      <dsp:nvSpPr>
        <dsp:cNvPr id="0" name=""/>
        <dsp:cNvSpPr/>
      </dsp:nvSpPr>
      <dsp:spPr>
        <a:xfrm>
          <a:off x="145153" y="348685"/>
          <a:ext cx="1005669" cy="1005669"/>
        </a:xfrm>
        <a:prstGeom prst="ellipse">
          <a:avLst/>
        </a:prstGeom>
        <a:solidFill>
          <a:srgbClr val="FC0088">
            <a:alpha val="85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2B07B8-7521-44E6-9FB8-B465D98FC145}">
      <dsp:nvSpPr>
        <dsp:cNvPr id="0" name=""/>
        <dsp:cNvSpPr/>
      </dsp:nvSpPr>
      <dsp:spPr>
        <a:xfrm>
          <a:off x="356344" y="531341"/>
          <a:ext cx="583288" cy="58328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00EECC-71E2-4629-98C1-5744B9110DD2}">
      <dsp:nvSpPr>
        <dsp:cNvPr id="0" name=""/>
        <dsp:cNvSpPr/>
      </dsp:nvSpPr>
      <dsp:spPr>
        <a:xfrm>
          <a:off x="1366323" y="348685"/>
          <a:ext cx="2370505" cy="1005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Eliminate any step in the chain</a:t>
          </a:r>
        </a:p>
      </dsp:txBody>
      <dsp:txXfrm>
        <a:off x="1366323" y="348685"/>
        <a:ext cx="2370505" cy="1005669"/>
      </dsp:txXfrm>
    </dsp:sp>
    <dsp:sp modelId="{AF0BF9DF-5F34-4AFB-AEB4-29F887563A68}">
      <dsp:nvSpPr>
        <dsp:cNvPr id="0" name=""/>
        <dsp:cNvSpPr/>
      </dsp:nvSpPr>
      <dsp:spPr>
        <a:xfrm>
          <a:off x="4149871" y="348685"/>
          <a:ext cx="1005669" cy="1005669"/>
        </a:xfrm>
        <a:prstGeom prst="ellipse">
          <a:avLst/>
        </a:prstGeom>
        <a:solidFill>
          <a:srgbClr val="FC0088">
            <a:alpha val="85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25A5C8-6D4B-4812-A4FD-3197E911CE64}">
      <dsp:nvSpPr>
        <dsp:cNvPr id="0" name=""/>
        <dsp:cNvSpPr/>
      </dsp:nvSpPr>
      <dsp:spPr>
        <a:xfrm>
          <a:off x="4361061" y="559875"/>
          <a:ext cx="583288" cy="58328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3C3F22-83EA-4F03-9043-D418C190D1FD}">
      <dsp:nvSpPr>
        <dsp:cNvPr id="0" name=""/>
        <dsp:cNvSpPr/>
      </dsp:nvSpPr>
      <dsp:spPr>
        <a:xfrm>
          <a:off x="5371040" y="348685"/>
          <a:ext cx="2370505" cy="1005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Follow practices to interrupt/break </a:t>
          </a:r>
          <a:br>
            <a:rPr lang="en-US" sz="2400" b="1" kern="1200" dirty="0"/>
          </a:br>
          <a:r>
            <a:rPr lang="en-US" sz="2400" b="1" kern="1200" dirty="0"/>
            <a:t>the chain</a:t>
          </a:r>
        </a:p>
      </dsp:txBody>
      <dsp:txXfrm>
        <a:off x="5371040" y="348685"/>
        <a:ext cx="2370505" cy="1005669"/>
      </dsp:txXfrm>
    </dsp:sp>
    <dsp:sp modelId="{8F6ADEA1-CD37-403D-AE76-F84460022E18}">
      <dsp:nvSpPr>
        <dsp:cNvPr id="0" name=""/>
        <dsp:cNvSpPr/>
      </dsp:nvSpPr>
      <dsp:spPr>
        <a:xfrm>
          <a:off x="145153" y="1909149"/>
          <a:ext cx="1005669" cy="1005669"/>
        </a:xfrm>
        <a:prstGeom prst="ellipse">
          <a:avLst/>
        </a:prstGeom>
        <a:solidFill>
          <a:srgbClr val="FC0088">
            <a:alpha val="85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DEC669-27F2-47EA-A89C-599B85C14D26}">
      <dsp:nvSpPr>
        <dsp:cNvPr id="0" name=""/>
        <dsp:cNvSpPr/>
      </dsp:nvSpPr>
      <dsp:spPr>
        <a:xfrm>
          <a:off x="356344" y="2120340"/>
          <a:ext cx="583288" cy="58328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DCA46C-92A4-4805-A07A-94093D6F418D}">
      <dsp:nvSpPr>
        <dsp:cNvPr id="0" name=""/>
        <dsp:cNvSpPr/>
      </dsp:nvSpPr>
      <dsp:spPr>
        <a:xfrm>
          <a:off x="1366323" y="1909149"/>
          <a:ext cx="2370505" cy="1005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Pathogens are everywhere</a:t>
          </a:r>
        </a:p>
      </dsp:txBody>
      <dsp:txXfrm>
        <a:off x="1366323" y="1909149"/>
        <a:ext cx="2370505" cy="1005669"/>
      </dsp:txXfrm>
    </dsp:sp>
    <dsp:sp modelId="{96959F70-4374-4DBE-92BA-A99052FC480A}">
      <dsp:nvSpPr>
        <dsp:cNvPr id="0" name=""/>
        <dsp:cNvSpPr/>
      </dsp:nvSpPr>
      <dsp:spPr>
        <a:xfrm>
          <a:off x="4162230" y="1872080"/>
          <a:ext cx="1005669" cy="1005669"/>
        </a:xfrm>
        <a:prstGeom prst="ellipse">
          <a:avLst/>
        </a:prstGeom>
        <a:solidFill>
          <a:srgbClr val="FC0088">
            <a:alpha val="85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5B99DA-28A0-41D5-8980-0E921C6D9D14}">
      <dsp:nvSpPr>
        <dsp:cNvPr id="0" name=""/>
        <dsp:cNvSpPr/>
      </dsp:nvSpPr>
      <dsp:spPr>
        <a:xfrm>
          <a:off x="4373421" y="2083278"/>
          <a:ext cx="583288" cy="58328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4FA8F6-DB3C-4033-8433-DFA3D14695E6}">
      <dsp:nvSpPr>
        <dsp:cNvPr id="0" name=""/>
        <dsp:cNvSpPr/>
      </dsp:nvSpPr>
      <dsp:spPr>
        <a:xfrm>
          <a:off x="5371040" y="1909149"/>
          <a:ext cx="2370505" cy="1005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Continuously prevent the process</a:t>
          </a:r>
        </a:p>
      </dsp:txBody>
      <dsp:txXfrm>
        <a:off x="5371040" y="1909149"/>
        <a:ext cx="2370505" cy="10056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03A3A0-07D0-4BD7-8A0A-AC4CE1666361}">
      <dsp:nvSpPr>
        <dsp:cNvPr id="0" name=""/>
        <dsp:cNvSpPr/>
      </dsp:nvSpPr>
      <dsp:spPr>
        <a:xfrm>
          <a:off x="441277" y="0"/>
          <a:ext cx="3616834" cy="912541"/>
        </a:xfrm>
        <a:prstGeom prst="roundRect">
          <a:avLst>
            <a:gd name="adj" fmla="val 10000"/>
          </a:avLst>
        </a:prstGeom>
        <a:solidFill>
          <a:srgbClr val="4000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Handwashing</a:t>
          </a:r>
          <a:r>
            <a:rPr lang="en-US" sz="2000" b="1" kern="1200" dirty="0"/>
            <a:t> </a:t>
          </a:r>
        </a:p>
      </dsp:txBody>
      <dsp:txXfrm>
        <a:off x="468004" y="26727"/>
        <a:ext cx="3563380" cy="859087"/>
      </dsp:txXfrm>
    </dsp:sp>
    <dsp:sp modelId="{7A5776E2-3142-499C-B904-98BF33AEE005}">
      <dsp:nvSpPr>
        <dsp:cNvPr id="0" name=""/>
        <dsp:cNvSpPr/>
      </dsp:nvSpPr>
      <dsp:spPr>
        <a:xfrm rot="5400000">
          <a:off x="2078593" y="935354"/>
          <a:ext cx="342202" cy="4106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 rot="-5400000">
        <a:off x="2126502" y="969575"/>
        <a:ext cx="246385" cy="239541"/>
      </dsp:txXfrm>
    </dsp:sp>
    <dsp:sp modelId="{94EE3D8A-9250-408B-8A36-1A5A8418E6A2}">
      <dsp:nvSpPr>
        <dsp:cNvPr id="0" name=""/>
        <dsp:cNvSpPr/>
      </dsp:nvSpPr>
      <dsp:spPr>
        <a:xfrm>
          <a:off x="441277" y="1368811"/>
          <a:ext cx="3616834" cy="912541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655763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Most important and simple way of infection control</a:t>
          </a:r>
        </a:p>
      </dsp:txBody>
      <dsp:txXfrm>
        <a:off x="468004" y="1395538"/>
        <a:ext cx="3563380" cy="859087"/>
      </dsp:txXfrm>
    </dsp:sp>
    <dsp:sp modelId="{83707354-A8E5-49AE-AA1A-C88A98E4FD9A}">
      <dsp:nvSpPr>
        <dsp:cNvPr id="0" name=""/>
        <dsp:cNvSpPr/>
      </dsp:nvSpPr>
      <dsp:spPr>
        <a:xfrm rot="5400000">
          <a:off x="2078593" y="2304166"/>
          <a:ext cx="342202" cy="4106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 rot="-5400000">
        <a:off x="2126502" y="2338387"/>
        <a:ext cx="246385" cy="239541"/>
      </dsp:txXfrm>
    </dsp:sp>
    <dsp:sp modelId="{30B33E6B-C909-45AF-BCF6-DA8B57955F52}">
      <dsp:nvSpPr>
        <dsp:cNvPr id="0" name=""/>
        <dsp:cNvSpPr/>
      </dsp:nvSpPr>
      <dsp:spPr>
        <a:xfrm>
          <a:off x="441277" y="2737623"/>
          <a:ext cx="3616834" cy="912541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Prevents and controls spread of pathogens</a:t>
          </a:r>
        </a:p>
      </dsp:txBody>
      <dsp:txXfrm>
        <a:off x="468004" y="2764350"/>
        <a:ext cx="3563380" cy="8590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BEB637-653D-40EF-8DB0-C36406B285AF}">
      <dsp:nvSpPr>
        <dsp:cNvPr id="0" name=""/>
        <dsp:cNvSpPr/>
      </dsp:nvSpPr>
      <dsp:spPr>
        <a:xfrm>
          <a:off x="0" y="3"/>
          <a:ext cx="5265384" cy="71814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62364F-99D6-4E92-A56A-9AD68F13C860}">
      <dsp:nvSpPr>
        <dsp:cNvPr id="0" name=""/>
        <dsp:cNvSpPr/>
      </dsp:nvSpPr>
      <dsp:spPr>
        <a:xfrm>
          <a:off x="217238" y="164953"/>
          <a:ext cx="394978" cy="39497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5BD3BF-50F1-4224-A46F-9E11520D080A}">
      <dsp:nvSpPr>
        <dsp:cNvPr id="0" name=""/>
        <dsp:cNvSpPr/>
      </dsp:nvSpPr>
      <dsp:spPr>
        <a:xfrm>
          <a:off x="829454" y="3371"/>
          <a:ext cx="4435929" cy="7181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03" tIns="76003" rIns="76003" bIns="76003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Alcohol-based gel, lotion, or foam</a:t>
          </a:r>
        </a:p>
      </dsp:txBody>
      <dsp:txXfrm>
        <a:off x="829454" y="3371"/>
        <a:ext cx="4435929" cy="718142"/>
      </dsp:txXfrm>
    </dsp:sp>
    <dsp:sp modelId="{B95ABC1F-F590-4DB9-842C-FC4790F34948}">
      <dsp:nvSpPr>
        <dsp:cNvPr id="0" name=""/>
        <dsp:cNvSpPr/>
      </dsp:nvSpPr>
      <dsp:spPr>
        <a:xfrm>
          <a:off x="0" y="901049"/>
          <a:ext cx="5265384" cy="71814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A95F63-0941-4DED-8100-C5D8BFE257F7}">
      <dsp:nvSpPr>
        <dsp:cNvPr id="0" name=""/>
        <dsp:cNvSpPr/>
      </dsp:nvSpPr>
      <dsp:spPr>
        <a:xfrm>
          <a:off x="217238" y="1062631"/>
          <a:ext cx="394978" cy="39497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59E95C-0240-466E-A248-F084CCB2F7E6}">
      <dsp:nvSpPr>
        <dsp:cNvPr id="0" name=""/>
        <dsp:cNvSpPr/>
      </dsp:nvSpPr>
      <dsp:spPr>
        <a:xfrm>
          <a:off x="829454" y="901049"/>
          <a:ext cx="4435929" cy="7181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03" tIns="76003" rIns="76003" bIns="76003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Used if hands are not contaminated with blood or body fluids</a:t>
          </a:r>
        </a:p>
      </dsp:txBody>
      <dsp:txXfrm>
        <a:off x="829454" y="901049"/>
        <a:ext cx="4435929" cy="718142"/>
      </dsp:txXfrm>
    </dsp:sp>
    <dsp:sp modelId="{4D0F007B-DA3E-4A70-8F45-ADDEA298213D}">
      <dsp:nvSpPr>
        <dsp:cNvPr id="0" name=""/>
        <dsp:cNvSpPr/>
      </dsp:nvSpPr>
      <dsp:spPr>
        <a:xfrm>
          <a:off x="0" y="1798727"/>
          <a:ext cx="5265384" cy="71814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E39AA9-9D3E-4AB2-9D27-D5811B8E1D10}">
      <dsp:nvSpPr>
        <dsp:cNvPr id="0" name=""/>
        <dsp:cNvSpPr/>
      </dsp:nvSpPr>
      <dsp:spPr>
        <a:xfrm>
          <a:off x="217238" y="1960309"/>
          <a:ext cx="394978" cy="39497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DE4906-8BD6-4671-A411-C2F37F46A843}">
      <dsp:nvSpPr>
        <dsp:cNvPr id="0" name=""/>
        <dsp:cNvSpPr/>
      </dsp:nvSpPr>
      <dsp:spPr>
        <a:xfrm>
          <a:off x="829454" y="1798727"/>
          <a:ext cx="4435929" cy="7181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03" tIns="76003" rIns="76003" bIns="76003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Apply cleaner to palm of hand</a:t>
          </a:r>
        </a:p>
      </dsp:txBody>
      <dsp:txXfrm>
        <a:off x="829454" y="1798727"/>
        <a:ext cx="4435929" cy="718142"/>
      </dsp:txXfrm>
    </dsp:sp>
    <dsp:sp modelId="{6C9C038F-4B02-4D28-BC3E-5FF3690A71F5}">
      <dsp:nvSpPr>
        <dsp:cNvPr id="0" name=""/>
        <dsp:cNvSpPr/>
      </dsp:nvSpPr>
      <dsp:spPr>
        <a:xfrm>
          <a:off x="0" y="2696405"/>
          <a:ext cx="5265384" cy="71814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BE5306-AB08-4998-8749-BF680753EA9F}">
      <dsp:nvSpPr>
        <dsp:cNvPr id="0" name=""/>
        <dsp:cNvSpPr/>
      </dsp:nvSpPr>
      <dsp:spPr>
        <a:xfrm>
          <a:off x="217238" y="2857987"/>
          <a:ext cx="394978" cy="39497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DCB920-E2F7-4195-84AF-55FD60B9055E}">
      <dsp:nvSpPr>
        <dsp:cNvPr id="0" name=""/>
        <dsp:cNvSpPr/>
      </dsp:nvSpPr>
      <dsp:spPr>
        <a:xfrm>
          <a:off x="829454" y="2696405"/>
          <a:ext cx="4435929" cy="7181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03" tIns="76003" rIns="76003" bIns="76003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Rub hands together vigorously for at least 15 seconds</a:t>
          </a:r>
        </a:p>
      </dsp:txBody>
      <dsp:txXfrm>
        <a:off x="829454" y="2696405"/>
        <a:ext cx="4435929" cy="718142"/>
      </dsp:txXfrm>
    </dsp:sp>
    <dsp:sp modelId="{7BAD5FCD-DD98-4F94-9DD8-43B5D5F38D74}">
      <dsp:nvSpPr>
        <dsp:cNvPr id="0" name=""/>
        <dsp:cNvSpPr/>
      </dsp:nvSpPr>
      <dsp:spPr>
        <a:xfrm>
          <a:off x="0" y="3594083"/>
          <a:ext cx="5265384" cy="71814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5DFCFB-27A5-417E-A3B5-F016A26A5577}">
      <dsp:nvSpPr>
        <dsp:cNvPr id="0" name=""/>
        <dsp:cNvSpPr/>
      </dsp:nvSpPr>
      <dsp:spPr>
        <a:xfrm>
          <a:off x="217238" y="3755665"/>
          <a:ext cx="394978" cy="39497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0CC340-C5AF-4CD6-A0DD-55DEF9BAE592}">
      <dsp:nvSpPr>
        <dsp:cNvPr id="0" name=""/>
        <dsp:cNvSpPr/>
      </dsp:nvSpPr>
      <dsp:spPr>
        <a:xfrm>
          <a:off x="829454" y="3594083"/>
          <a:ext cx="4435929" cy="7181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03" tIns="76003" rIns="76003" bIns="76003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After six to ten cleanings hands need to be washed with soap and water</a:t>
          </a:r>
        </a:p>
      </dsp:txBody>
      <dsp:txXfrm>
        <a:off x="829454" y="3594083"/>
        <a:ext cx="4435929" cy="7181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D84F0-E9FD-45E0-AC61-2142084316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556FFB-9AF7-4D80-80ED-844675D34E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D713D0-1144-4A0F-9ADA-4FF50EEF2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1D52B-4A5F-0547-9147-26B70F905EDC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46197C-39E6-48AE-B5D4-D2D5B73FA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DD4AA-4426-4699-8094-E5503BEBD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0CF1-D792-DD47-B8F4-F2B8EAC18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304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AA399-BC35-42F8-9F75-8CE478002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FB06EA-5BF2-4087-B48C-B7B4EB6A15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9AF15-4749-43C5-88DF-70D99B758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1D52B-4A5F-0547-9147-26B70F905EDC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1F3198-DE63-4892-9A5F-225FEE5C5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94B7E-5C43-4F58-8E81-9586FF0FB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0CF1-D792-DD47-B8F4-F2B8EAC18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07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50E249-1DAB-49CF-A08E-DBF0DA4D52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4A20E0-267C-4036-AA6E-BC8A413125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B9EE2-D580-4AEA-AEFC-FE42860D2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1D52B-4A5F-0547-9147-26B70F905EDC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11502-504F-47F0-BCD9-A0351D20F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50F43-6C63-4314-9D1E-1BD4A4CA4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0CF1-D792-DD47-B8F4-F2B8EAC18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035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6743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C9EC8-5DF9-4177-83DB-267C690A0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13815B-025B-40FF-AF39-F4FBC7F822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B3D57-5386-42E1-819A-C637A0F33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1D52B-4A5F-0547-9147-26B70F905EDC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4670BC-9D60-49A5-A6A0-F7F352B7A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DAA0CA-D43F-44AF-8AF1-8D7CE11C3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0CF1-D792-DD47-B8F4-F2B8EAC18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245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B4C22-C6F5-4E69-9DD8-7641C4408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2CE662-EA77-480E-BFD5-1D3E40B0D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F1C3C-5713-4780-86F2-7A397EE98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1D52B-4A5F-0547-9147-26B70F905EDC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549B7C-FE11-495A-BA64-89F36DCEC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CA225-8A23-414F-BC87-085079769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0CF1-D792-DD47-B8F4-F2B8EAC18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783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E16F5-FC93-4DBE-84C7-06AD7CB00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17CD7E-2B35-4C7C-AFD2-000C0315AA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645054-A37E-4B0C-B98C-A6733AF841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2B716E-0C8B-4152-9EBD-382C627A5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1D52B-4A5F-0547-9147-26B70F905EDC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4DE795-47BA-4307-8C4D-2B18DBBC9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A48F19-9D1C-4C80-881B-302FF4857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0CF1-D792-DD47-B8F4-F2B8EAC18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256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4E4CB-0051-41AD-9C99-12C04594B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61BEA0-1DF5-40BC-8FF0-7EBA2419C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E73B6-6B33-49CE-824D-A16EE62985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529BFF-B9D8-4C1F-BCD3-37CE1C2FF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C19672-8C65-496A-A3E8-14E65CE4B1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CCE06B-81A3-4552-BE50-E3154ACD2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1D52B-4A5F-0547-9147-26B70F905EDC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938553-8FBE-4B38-9108-784BECFC0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A44407-D478-4496-B5F9-6BBD3CDE9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0CF1-D792-DD47-B8F4-F2B8EAC18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39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09F00-617C-45DE-B1D3-31802B0C7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1DBBBD-2F50-4BAE-B521-DAFF53ACA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1D52B-4A5F-0547-9147-26B70F905EDC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DBBD3B-9232-433E-8B2A-176969D39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03104A-A121-4A50-966A-2C47D8E1E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0CF1-D792-DD47-B8F4-F2B8EAC18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73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1138FC-8E50-429B-8B97-17EBF4B71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1D52B-4A5F-0547-9147-26B70F905EDC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C674A7-87DF-4711-87C6-B29655B2F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0646E9-6C84-4C2F-B39C-B8ABEB9AD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0CF1-D792-DD47-B8F4-F2B8EAC18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27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F5DFF-053D-46DD-9B55-41A76BB65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287F5-6BAD-40D9-9408-284EBD220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281938-C07A-460A-A7D5-21B3468B6F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910BE2-2DD0-4DB4-B256-67CA70B2D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1D52B-4A5F-0547-9147-26B70F905EDC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138B98-DB03-4AE5-8CA5-B545A1E90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628731-C923-4C10-8127-F78356561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0CF1-D792-DD47-B8F4-F2B8EAC18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872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5649B-0740-42AF-A1A8-F04B44E23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7E9016-4748-497D-BF55-57A937167E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859F62-92AA-4D5A-93BC-ED1A2954F5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5EE856-BE1B-4A7E-A72F-500D10D72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1D52B-4A5F-0547-9147-26B70F905EDC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952E45-DFC2-4A06-B754-7F0778BD9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1B3410-4C94-4D3F-A549-23F9719CB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0CF1-D792-DD47-B8F4-F2B8EAC18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295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88958E-886C-4CD1-B4BF-9A42AF7B1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7E231F-8AB3-4470-BE20-77DCADA0ED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A6301-7133-45A1-AEE2-217C35F2F5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21D52B-4A5F-0547-9147-26B70F905EDC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67459-2416-46CA-AF54-BE15E80C56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EE2183-6018-419A-93BF-EB412E3786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70CF1-D792-DD47-B8F4-F2B8EAC18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596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10" Type="http://schemas.openxmlformats.org/officeDocument/2006/relationships/slide" Target="slide2.xml"/><Relationship Id="rId4" Type="http://schemas.openxmlformats.org/officeDocument/2006/relationships/image" Target="../media/image3.png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7.png"/><Relationship Id="rId4" Type="http://schemas.openxmlformats.org/officeDocument/2006/relationships/diagramLayout" Target="../diagrams/layout1.xml"/><Relationship Id="rId9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5.xml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8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0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cm7bY40s5NeCkKOae37psyrt4kuhGB7ssErRHKDb3mJemD8g/viewform?usp=sf_link" TargetMode="Externa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g"/><Relationship Id="rId4" Type="http://schemas.openxmlformats.org/officeDocument/2006/relationships/hyperlink" Target="https://docs.google.com/forms/d/e/1FAIpQLSfon72xhPX10PnyMmqHf7YVsCEKBlElM_CfXxakT_PXmMp9nA/viewform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slide" Target="slide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slide" Target="slid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slide" Target="slide9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.jp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slide" Target="slide10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oking-hands-handwashing-health-54501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5" b="13711"/>
          <a:stretch/>
        </p:blipFill>
        <p:spPr>
          <a:xfrm>
            <a:off x="-8815" y="-4108"/>
            <a:ext cx="9220286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131" y="356894"/>
            <a:ext cx="4207712" cy="808373"/>
          </a:xfrm>
        </p:spPr>
        <p:txBody>
          <a:bodyPr/>
          <a:lstStyle/>
          <a:p>
            <a:r>
              <a:rPr lang="en-US" b="1" dirty="0"/>
              <a:t>Infection Control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8815" y="1218441"/>
            <a:ext cx="3266343" cy="465229"/>
          </a:xfrm>
        </p:spPr>
        <p:txBody>
          <a:bodyPr>
            <a:normAutofit/>
          </a:bodyPr>
          <a:lstStyle/>
          <a:p>
            <a:r>
              <a:rPr lang="en-US" sz="2400" dirty="0"/>
              <a:t>by Carmen Boone, MS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B2F645F-D057-4BEB-951A-576A5F813029}"/>
              </a:ext>
            </a:extLst>
          </p:cNvPr>
          <p:cNvGrpSpPr/>
          <p:nvPr/>
        </p:nvGrpSpPr>
        <p:grpSpPr>
          <a:xfrm>
            <a:off x="6815732" y="2259429"/>
            <a:ext cx="1814368" cy="2094507"/>
            <a:chOff x="6815732" y="2259429"/>
            <a:chExt cx="1814368" cy="2094507"/>
          </a:xfrm>
        </p:grpSpPr>
        <p:sp>
          <p:nvSpPr>
            <p:cNvPr id="17" name="Oval 16"/>
            <p:cNvSpPr/>
            <p:nvPr/>
          </p:nvSpPr>
          <p:spPr>
            <a:xfrm>
              <a:off x="7623951" y="2259429"/>
              <a:ext cx="1006149" cy="1006023"/>
            </a:xfrm>
            <a:prstGeom prst="ellipse">
              <a:avLst/>
            </a:prstGeom>
            <a:gradFill flip="none" rotWithShape="1">
              <a:gsLst>
                <a:gs pos="0">
                  <a:srgbClr val="FC0280"/>
                </a:gs>
                <a:gs pos="99000">
                  <a:schemeClr val="bg1">
                    <a:alpha val="0"/>
                  </a:schemeClr>
                </a:gs>
              </a:gsLst>
              <a:lin ang="672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6815732" y="2820163"/>
              <a:ext cx="1554412" cy="1533773"/>
            </a:xfrm>
            <a:prstGeom prst="ellipse">
              <a:avLst/>
            </a:prstGeom>
            <a:solidFill>
              <a:srgbClr val="330099">
                <a:alpha val="75000"/>
              </a:srgbClr>
            </a:solidFill>
            <a:ln>
              <a:solidFill>
                <a:srgbClr val="40008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047229" y="3087703"/>
              <a:ext cx="113695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Good</a:t>
              </a:r>
            </a:p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Hygiene</a:t>
              </a:r>
            </a:p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Practices</a:t>
              </a:r>
            </a:p>
          </p:txBody>
        </p:sp>
      </p:grpSp>
      <p:sp>
        <p:nvSpPr>
          <p:cNvPr id="16" name="Oval 15"/>
          <p:cNvSpPr/>
          <p:nvPr/>
        </p:nvSpPr>
        <p:spPr>
          <a:xfrm>
            <a:off x="4325277" y="4005035"/>
            <a:ext cx="816455" cy="808373"/>
          </a:xfrm>
          <a:prstGeom prst="ellipse">
            <a:avLst/>
          </a:prstGeom>
          <a:gradFill flip="none" rotWithShape="1">
            <a:gsLst>
              <a:gs pos="0">
                <a:srgbClr val="FC0280"/>
              </a:gs>
              <a:gs pos="99000">
                <a:schemeClr val="bg1">
                  <a:alpha val="0"/>
                </a:schemeClr>
              </a:gs>
            </a:gsLst>
            <a:lin ang="672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067687" y="2020294"/>
            <a:ext cx="1101163" cy="1100700"/>
          </a:xfrm>
          <a:prstGeom prst="ellipse">
            <a:avLst/>
          </a:prstGeom>
          <a:solidFill>
            <a:srgbClr val="330099">
              <a:alpha val="75000"/>
            </a:srgbClr>
          </a:solidFill>
          <a:ln>
            <a:solidFill>
              <a:srgbClr val="400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230431" y="1805895"/>
            <a:ext cx="1006149" cy="1006023"/>
          </a:xfrm>
          <a:prstGeom prst="ellipse">
            <a:avLst/>
          </a:prstGeom>
          <a:gradFill flip="none" rotWithShape="1">
            <a:gsLst>
              <a:gs pos="0">
                <a:srgbClr val="FC0280"/>
              </a:gs>
              <a:gs pos="99000">
                <a:schemeClr val="bg1">
                  <a:alpha val="0"/>
                </a:schemeClr>
              </a:gs>
            </a:gsLst>
            <a:lin ang="672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056225" y="2356255"/>
            <a:ext cx="1135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Infection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456A5029-6DE3-4C8C-AA74-C296A2D16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5253" y="299000"/>
            <a:ext cx="3392303" cy="802281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0" name="Slide Zoom 29">
                <a:extLst>
                  <a:ext uri="{FF2B5EF4-FFF2-40B4-BE49-F238E27FC236}">
                    <a16:creationId xmlns:a16="http://schemas.microsoft.com/office/drawing/2014/main" id="{CB2DA924-3AE2-4B98-9ADE-AC3DDF18D88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14205947"/>
                  </p:ext>
                </p:extLst>
              </p:nvPr>
            </p:nvGraphicFramePr>
            <p:xfrm>
              <a:off x="1219136" y="2042189"/>
              <a:ext cx="1767370" cy="1285875"/>
            </p:xfrm>
            <a:graphic>
              <a:graphicData uri="http://schemas.microsoft.com/office/powerpoint/2016/slidezoom">
                <pslz:sldZm>
                  <pslz:sldZmObj sldId="271" cId="150911917">
                    <pslz:zmPr id="{71858350-986C-44EA-9B8B-6042A44903E7}" returnToParent="0" imageType="cover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767370" cy="128587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0" name="Slide Zoom 29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CB2DA924-3AE2-4B98-9ADE-AC3DDF18D88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19136" y="2042189"/>
                <a:ext cx="1767370" cy="1285875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Oval 17">
            <a:extLst>
              <a:ext uri="{FF2B5EF4-FFF2-40B4-BE49-F238E27FC236}">
                <a16:creationId xmlns:a16="http://schemas.microsoft.com/office/drawing/2014/main" id="{9F4F58F6-3F49-4AD9-97B5-EDAB80DEF6CC}"/>
              </a:ext>
            </a:extLst>
          </p:cNvPr>
          <p:cNvSpPr/>
          <p:nvPr/>
        </p:nvSpPr>
        <p:spPr>
          <a:xfrm>
            <a:off x="3054175" y="3166757"/>
            <a:ext cx="1737360" cy="1737360"/>
          </a:xfrm>
          <a:prstGeom prst="ellipse">
            <a:avLst/>
          </a:prstGeom>
          <a:solidFill>
            <a:srgbClr val="330099">
              <a:alpha val="85000"/>
            </a:srgbClr>
          </a:solidFill>
          <a:ln>
            <a:solidFill>
              <a:srgbClr val="400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Microorganisms</a:t>
            </a:r>
          </a:p>
        </p:txBody>
      </p:sp>
    </p:spTree>
    <p:extLst>
      <p:ext uri="{BB962C8B-B14F-4D97-AF65-F5344CB8AC3E}">
        <p14:creationId xmlns:p14="http://schemas.microsoft.com/office/powerpoint/2010/main" val="370422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1E616F-DF18-4404-AEB1-923BD409B4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34" t="28526" r="12909" b="4832"/>
          <a:stretch/>
        </p:blipFill>
        <p:spPr>
          <a:xfrm>
            <a:off x="-278296" y="-1"/>
            <a:ext cx="9700591" cy="5143501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087AE92-E308-4149-BC8F-94E8DEC27399}"/>
              </a:ext>
            </a:extLst>
          </p:cNvPr>
          <p:cNvSpPr/>
          <p:nvPr/>
        </p:nvSpPr>
        <p:spPr>
          <a:xfrm>
            <a:off x="253448" y="382307"/>
            <a:ext cx="3017520" cy="3017520"/>
          </a:xfrm>
          <a:prstGeom prst="ellipse">
            <a:avLst/>
          </a:prstGeom>
          <a:solidFill>
            <a:srgbClr val="40008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en-US" altLang="en-US" sz="3200" dirty="0"/>
              <a:t>Some produce poisons called toxins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43596EA-1B11-462A-9172-730E28ABD5C1}"/>
              </a:ext>
            </a:extLst>
          </p:cNvPr>
          <p:cNvSpPr/>
          <p:nvPr/>
        </p:nvSpPr>
        <p:spPr>
          <a:xfrm>
            <a:off x="3221274" y="2365079"/>
            <a:ext cx="2651760" cy="2651760"/>
          </a:xfrm>
          <a:prstGeom prst="ellipse">
            <a:avLst/>
          </a:prstGeom>
          <a:solidFill>
            <a:srgbClr val="40008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200" dirty="0"/>
              <a:t>Some cause an allergic reaction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A0F94E5-5CDD-4B80-9713-FC2ADEECE02B}"/>
              </a:ext>
            </a:extLst>
          </p:cNvPr>
          <p:cNvSpPr/>
          <p:nvPr/>
        </p:nvSpPr>
        <p:spPr>
          <a:xfrm>
            <a:off x="5873034" y="336587"/>
            <a:ext cx="3108960" cy="3108960"/>
          </a:xfrm>
          <a:prstGeom prst="ellipse">
            <a:avLst/>
          </a:prstGeom>
          <a:solidFill>
            <a:srgbClr val="40008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200" dirty="0"/>
              <a:t>Others attack and destroy the living cells they invade</a:t>
            </a:r>
          </a:p>
        </p:txBody>
      </p:sp>
    </p:spTree>
    <p:extLst>
      <p:ext uri="{BB962C8B-B14F-4D97-AF65-F5344CB8AC3E}">
        <p14:creationId xmlns:p14="http://schemas.microsoft.com/office/powerpoint/2010/main" val="348728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1557A916-FDD1-44A1-A7A1-70009FD6B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person, indoor, food, hand&#10;&#10;Description automatically generated">
            <a:extLst>
              <a:ext uri="{FF2B5EF4-FFF2-40B4-BE49-F238E27FC236}">
                <a16:creationId xmlns:a16="http://schemas.microsoft.com/office/drawing/2014/main" id="{6D1E616F-DF18-4404-AEB1-923BD409B4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12" r="11336"/>
          <a:stretch/>
        </p:blipFill>
        <p:spPr>
          <a:xfrm>
            <a:off x="20" y="10"/>
            <a:ext cx="5807941" cy="5143490"/>
          </a:xfrm>
          <a:custGeom>
            <a:avLst/>
            <a:gdLst/>
            <a:ahLst/>
            <a:cxnLst/>
            <a:rect l="l" t="t" r="r" b="b"/>
            <a:pathLst>
              <a:path w="7743949" h="6858000">
                <a:moveTo>
                  <a:pt x="956085" y="2071857"/>
                </a:moveTo>
                <a:cubicBezTo>
                  <a:pt x="956085" y="2071857"/>
                  <a:pt x="956085" y="2071857"/>
                  <a:pt x="4999548" y="2071857"/>
                </a:cubicBezTo>
                <a:cubicBezTo>
                  <a:pt x="5252811" y="2071857"/>
                  <a:pt x="5497339" y="2211072"/>
                  <a:pt x="5619604" y="2437296"/>
                </a:cubicBezTo>
                <a:cubicBezTo>
                  <a:pt x="5619604" y="2437296"/>
                  <a:pt x="5619604" y="2437296"/>
                  <a:pt x="7645701" y="5926372"/>
                </a:cubicBezTo>
                <a:cubicBezTo>
                  <a:pt x="7776699" y="6143896"/>
                  <a:pt x="7776699" y="6422327"/>
                  <a:pt x="7645701" y="6639850"/>
                </a:cubicBezTo>
                <a:cubicBezTo>
                  <a:pt x="7645701" y="6639850"/>
                  <a:pt x="7645701" y="6639850"/>
                  <a:pt x="7538856" y="6823844"/>
                </a:cubicBezTo>
                <a:lnTo>
                  <a:pt x="7519022" y="6858000"/>
                </a:lnTo>
                <a:lnTo>
                  <a:pt x="0" y="6858000"/>
                </a:lnTo>
                <a:lnTo>
                  <a:pt x="0" y="3003362"/>
                </a:lnTo>
                <a:lnTo>
                  <a:pt x="144017" y="2754282"/>
                </a:lnTo>
                <a:cubicBezTo>
                  <a:pt x="203181" y="2651956"/>
                  <a:pt x="264254" y="2546330"/>
                  <a:pt x="327296" y="2437296"/>
                </a:cubicBezTo>
                <a:cubicBezTo>
                  <a:pt x="458294" y="2211072"/>
                  <a:pt x="694090" y="2071857"/>
                  <a:pt x="956085" y="2071857"/>
                </a:cubicBezTo>
                <a:close/>
                <a:moveTo>
                  <a:pt x="6281397" y="1163923"/>
                </a:moveTo>
                <a:cubicBezTo>
                  <a:pt x="6281397" y="1163923"/>
                  <a:pt x="6281397" y="1163923"/>
                  <a:pt x="7148441" y="1163923"/>
                </a:cubicBezTo>
                <a:cubicBezTo>
                  <a:pt x="7202749" y="1163923"/>
                  <a:pt x="7255183" y="1193775"/>
                  <a:pt x="7281401" y="1242285"/>
                </a:cubicBezTo>
                <a:cubicBezTo>
                  <a:pt x="7281401" y="1242285"/>
                  <a:pt x="7281401" y="1242285"/>
                  <a:pt x="7715859" y="1990451"/>
                </a:cubicBezTo>
                <a:cubicBezTo>
                  <a:pt x="7743949" y="2037095"/>
                  <a:pt x="7743949" y="2096799"/>
                  <a:pt x="7715859" y="2143443"/>
                </a:cubicBezTo>
                <a:cubicBezTo>
                  <a:pt x="7715859" y="2143443"/>
                  <a:pt x="7715859" y="2143443"/>
                  <a:pt x="7281401" y="2891610"/>
                </a:cubicBezTo>
                <a:cubicBezTo>
                  <a:pt x="7255183" y="2940119"/>
                  <a:pt x="7202749" y="2969971"/>
                  <a:pt x="7148441" y="2969971"/>
                </a:cubicBezTo>
                <a:cubicBezTo>
                  <a:pt x="7148441" y="2969971"/>
                  <a:pt x="7148441" y="2969971"/>
                  <a:pt x="6281397" y="2969971"/>
                </a:cubicBezTo>
                <a:cubicBezTo>
                  <a:pt x="6225217" y="2969971"/>
                  <a:pt x="6174655" y="2940119"/>
                  <a:pt x="6146565" y="2891610"/>
                </a:cubicBezTo>
                <a:cubicBezTo>
                  <a:pt x="6146565" y="2891610"/>
                  <a:pt x="6146565" y="2891610"/>
                  <a:pt x="5713979" y="2143443"/>
                </a:cubicBezTo>
                <a:cubicBezTo>
                  <a:pt x="5685889" y="2096799"/>
                  <a:pt x="5685889" y="2037095"/>
                  <a:pt x="5713979" y="1990451"/>
                </a:cubicBezTo>
                <a:cubicBezTo>
                  <a:pt x="5713979" y="1990451"/>
                  <a:pt x="5713979" y="1990451"/>
                  <a:pt x="6146565" y="1242285"/>
                </a:cubicBezTo>
                <a:cubicBezTo>
                  <a:pt x="6174655" y="1193775"/>
                  <a:pt x="6225217" y="1163923"/>
                  <a:pt x="6281397" y="1163923"/>
                </a:cubicBezTo>
                <a:close/>
                <a:moveTo>
                  <a:pt x="0" y="0"/>
                </a:moveTo>
                <a:lnTo>
                  <a:pt x="6600525" y="0"/>
                </a:lnTo>
                <a:lnTo>
                  <a:pt x="6486618" y="196155"/>
                </a:lnTo>
                <a:cubicBezTo>
                  <a:pt x="6261242" y="584267"/>
                  <a:pt x="5994130" y="1044253"/>
                  <a:pt x="5677553" y="1589421"/>
                </a:cubicBezTo>
                <a:cubicBezTo>
                  <a:pt x="5555288" y="1815646"/>
                  <a:pt x="5310759" y="1954861"/>
                  <a:pt x="5057496" y="1954861"/>
                </a:cubicBezTo>
                <a:cubicBezTo>
                  <a:pt x="5057496" y="1954861"/>
                  <a:pt x="5057496" y="1954861"/>
                  <a:pt x="1014033" y="1954861"/>
                </a:cubicBezTo>
                <a:cubicBezTo>
                  <a:pt x="752038" y="1954861"/>
                  <a:pt x="516243" y="1815646"/>
                  <a:pt x="385244" y="1589421"/>
                </a:cubicBezTo>
                <a:cubicBezTo>
                  <a:pt x="385244" y="1589421"/>
                  <a:pt x="385244" y="1589421"/>
                  <a:pt x="69234" y="1042874"/>
                </a:cubicBezTo>
                <a:lnTo>
                  <a:pt x="0" y="923133"/>
                </a:lnTo>
                <a:close/>
              </a:path>
            </a:pathLst>
          </a:cu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C1F6DA62-D38B-4D58-989C-FDC9C5C99267}"/>
              </a:ext>
            </a:extLst>
          </p:cNvPr>
          <p:cNvGrpSpPr/>
          <p:nvPr/>
        </p:nvGrpSpPr>
        <p:grpSpPr>
          <a:xfrm>
            <a:off x="5592863" y="1427988"/>
            <a:ext cx="1918169" cy="909014"/>
            <a:chOff x="5592863" y="1427988"/>
            <a:chExt cx="1918169" cy="909014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CBE93AC-1B8E-4578-840A-E57016671BD9}"/>
                </a:ext>
              </a:extLst>
            </p:cNvPr>
            <p:cNvSpPr/>
            <p:nvPr/>
          </p:nvSpPr>
          <p:spPr>
            <a:xfrm>
              <a:off x="5592863" y="1427988"/>
              <a:ext cx="1453323" cy="909014"/>
            </a:xfrm>
            <a:custGeom>
              <a:avLst/>
              <a:gdLst>
                <a:gd name="connsiteX0" fmla="*/ 0 w 1453323"/>
                <a:gd name="connsiteY0" fmla="*/ 454507 h 909014"/>
                <a:gd name="connsiteX1" fmla="*/ 726662 w 1453323"/>
                <a:gd name="connsiteY1" fmla="*/ 0 h 909014"/>
                <a:gd name="connsiteX2" fmla="*/ 1453324 w 1453323"/>
                <a:gd name="connsiteY2" fmla="*/ 454507 h 909014"/>
                <a:gd name="connsiteX3" fmla="*/ 726662 w 1453323"/>
                <a:gd name="connsiteY3" fmla="*/ 909014 h 909014"/>
                <a:gd name="connsiteX4" fmla="*/ 0 w 1453323"/>
                <a:gd name="connsiteY4" fmla="*/ 454507 h 909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3323" h="909014">
                  <a:moveTo>
                    <a:pt x="0" y="454507"/>
                  </a:moveTo>
                  <a:cubicBezTo>
                    <a:pt x="0" y="203490"/>
                    <a:pt x="325338" y="0"/>
                    <a:pt x="726662" y="0"/>
                  </a:cubicBezTo>
                  <a:cubicBezTo>
                    <a:pt x="1127986" y="0"/>
                    <a:pt x="1453324" y="203490"/>
                    <a:pt x="1453324" y="454507"/>
                  </a:cubicBezTo>
                  <a:cubicBezTo>
                    <a:pt x="1453324" y="705524"/>
                    <a:pt x="1127986" y="909014"/>
                    <a:pt x="726662" y="909014"/>
                  </a:cubicBezTo>
                  <a:cubicBezTo>
                    <a:pt x="325338" y="909014"/>
                    <a:pt x="0" y="705524"/>
                    <a:pt x="0" y="454507"/>
                  </a:cubicBezTo>
                  <a:close/>
                </a:path>
              </a:pathLst>
            </a:custGeom>
            <a:gradFill rotWithShape="0">
              <a:gsLst>
                <a:gs pos="6000">
                  <a:srgbClr val="400080"/>
                </a:gs>
                <a:gs pos="100000">
                  <a:srgbClr val="FC0088"/>
                </a:gs>
              </a:gsLst>
              <a:lin ang="5400000" scaled="0"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3154" tIns="153442" rIns="233154" bIns="153442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en-US" sz="1600" b="1" kern="1200" dirty="0"/>
                <a:t>Causative agent</a:t>
              </a:r>
              <a:endParaRPr lang="en-US" sz="1600" b="1" kern="1200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CE23EC8-87E7-4AC0-85B9-426BC5B567D3}"/>
                </a:ext>
              </a:extLst>
            </p:cNvPr>
            <p:cNvSpPr/>
            <p:nvPr/>
          </p:nvSpPr>
          <p:spPr>
            <a:xfrm rot="13393131" flipH="1">
              <a:off x="7226291" y="1652629"/>
              <a:ext cx="284741" cy="306792"/>
            </a:xfrm>
            <a:custGeom>
              <a:avLst/>
              <a:gdLst>
                <a:gd name="connsiteX0" fmla="*/ 0 w 284741"/>
                <a:gd name="connsiteY0" fmla="*/ 61358 h 306792"/>
                <a:gd name="connsiteX1" fmla="*/ 142371 w 284741"/>
                <a:gd name="connsiteY1" fmla="*/ 61358 h 306792"/>
                <a:gd name="connsiteX2" fmla="*/ 142371 w 284741"/>
                <a:gd name="connsiteY2" fmla="*/ 0 h 306792"/>
                <a:gd name="connsiteX3" fmla="*/ 284741 w 284741"/>
                <a:gd name="connsiteY3" fmla="*/ 153396 h 306792"/>
                <a:gd name="connsiteX4" fmla="*/ 142371 w 284741"/>
                <a:gd name="connsiteY4" fmla="*/ 306792 h 306792"/>
                <a:gd name="connsiteX5" fmla="*/ 142371 w 284741"/>
                <a:gd name="connsiteY5" fmla="*/ 245434 h 306792"/>
                <a:gd name="connsiteX6" fmla="*/ 0 w 284741"/>
                <a:gd name="connsiteY6" fmla="*/ 245434 h 306792"/>
                <a:gd name="connsiteX7" fmla="*/ 0 w 284741"/>
                <a:gd name="connsiteY7" fmla="*/ 61358 h 306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4741" h="306792">
                  <a:moveTo>
                    <a:pt x="0" y="61358"/>
                  </a:moveTo>
                  <a:lnTo>
                    <a:pt x="142371" y="61358"/>
                  </a:lnTo>
                  <a:lnTo>
                    <a:pt x="142371" y="0"/>
                  </a:lnTo>
                  <a:lnTo>
                    <a:pt x="284741" y="153396"/>
                  </a:lnTo>
                  <a:lnTo>
                    <a:pt x="142371" y="306792"/>
                  </a:lnTo>
                  <a:lnTo>
                    <a:pt x="142371" y="245434"/>
                  </a:lnTo>
                  <a:lnTo>
                    <a:pt x="0" y="245434"/>
                  </a:lnTo>
                  <a:lnTo>
                    <a:pt x="0" y="61358"/>
                  </a:lnTo>
                  <a:close/>
                </a:path>
              </a:pathLst>
            </a:custGeom>
            <a:solidFill>
              <a:srgbClr val="400080">
                <a:alpha val="60000"/>
              </a:srgbClr>
            </a:solidFill>
          </p:spPr>
          <p:style>
            <a:lnRef idx="0">
              <a:schemeClr val="accent6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6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5420" tIns="61358" rIns="1" bIns="61357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300" kern="120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38248E0-9880-4431-B5F2-93ED848F7F9C}"/>
              </a:ext>
            </a:extLst>
          </p:cNvPr>
          <p:cNvGrpSpPr/>
          <p:nvPr/>
        </p:nvGrpSpPr>
        <p:grpSpPr>
          <a:xfrm>
            <a:off x="6774361" y="2112023"/>
            <a:ext cx="1453323" cy="1222532"/>
            <a:chOff x="6774361" y="2112023"/>
            <a:chExt cx="1453323" cy="1222532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6AC8F4F-B98A-4075-903E-A7B850EAB7FD}"/>
                </a:ext>
              </a:extLst>
            </p:cNvPr>
            <p:cNvSpPr/>
            <p:nvPr/>
          </p:nvSpPr>
          <p:spPr>
            <a:xfrm>
              <a:off x="6774361" y="2112023"/>
              <a:ext cx="1453323" cy="909014"/>
            </a:xfrm>
            <a:custGeom>
              <a:avLst/>
              <a:gdLst>
                <a:gd name="connsiteX0" fmla="*/ 0 w 1453323"/>
                <a:gd name="connsiteY0" fmla="*/ 454507 h 909014"/>
                <a:gd name="connsiteX1" fmla="*/ 726662 w 1453323"/>
                <a:gd name="connsiteY1" fmla="*/ 0 h 909014"/>
                <a:gd name="connsiteX2" fmla="*/ 1453324 w 1453323"/>
                <a:gd name="connsiteY2" fmla="*/ 454507 h 909014"/>
                <a:gd name="connsiteX3" fmla="*/ 726662 w 1453323"/>
                <a:gd name="connsiteY3" fmla="*/ 909014 h 909014"/>
                <a:gd name="connsiteX4" fmla="*/ 0 w 1453323"/>
                <a:gd name="connsiteY4" fmla="*/ 454507 h 909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3323" h="909014">
                  <a:moveTo>
                    <a:pt x="0" y="454507"/>
                  </a:moveTo>
                  <a:cubicBezTo>
                    <a:pt x="0" y="203490"/>
                    <a:pt x="325338" y="0"/>
                    <a:pt x="726662" y="0"/>
                  </a:cubicBezTo>
                  <a:cubicBezTo>
                    <a:pt x="1127986" y="0"/>
                    <a:pt x="1453324" y="203490"/>
                    <a:pt x="1453324" y="454507"/>
                  </a:cubicBezTo>
                  <a:cubicBezTo>
                    <a:pt x="1453324" y="705524"/>
                    <a:pt x="1127986" y="909014"/>
                    <a:pt x="726662" y="909014"/>
                  </a:cubicBezTo>
                  <a:cubicBezTo>
                    <a:pt x="325338" y="909014"/>
                    <a:pt x="0" y="705524"/>
                    <a:pt x="0" y="454507"/>
                  </a:cubicBezTo>
                  <a:close/>
                </a:path>
              </a:pathLst>
            </a:custGeom>
            <a:gradFill rotWithShape="0">
              <a:gsLst>
                <a:gs pos="6000">
                  <a:srgbClr val="400080"/>
                </a:gs>
                <a:gs pos="100000">
                  <a:srgbClr val="FC0088"/>
                </a:gs>
              </a:gsLst>
              <a:lin ang="5400000" scaled="0"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3154" tIns="153442" rIns="233154" bIns="153442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en-US" sz="1600" b="1" kern="1200" dirty="0"/>
                <a:t>Reservoir</a:t>
              </a: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D7DF1A0-93EA-4B5F-92E0-F397B2F4EDA9}"/>
                </a:ext>
              </a:extLst>
            </p:cNvPr>
            <p:cNvSpPr/>
            <p:nvPr/>
          </p:nvSpPr>
          <p:spPr>
            <a:xfrm rot="16200008">
              <a:off x="7378338" y="3058476"/>
              <a:ext cx="245366" cy="306792"/>
            </a:xfrm>
            <a:custGeom>
              <a:avLst/>
              <a:gdLst>
                <a:gd name="connsiteX0" fmla="*/ 0 w 245365"/>
                <a:gd name="connsiteY0" fmla="*/ 61358 h 306792"/>
                <a:gd name="connsiteX1" fmla="*/ 122683 w 245365"/>
                <a:gd name="connsiteY1" fmla="*/ 61358 h 306792"/>
                <a:gd name="connsiteX2" fmla="*/ 122683 w 245365"/>
                <a:gd name="connsiteY2" fmla="*/ 0 h 306792"/>
                <a:gd name="connsiteX3" fmla="*/ 245365 w 245365"/>
                <a:gd name="connsiteY3" fmla="*/ 153396 h 306792"/>
                <a:gd name="connsiteX4" fmla="*/ 122683 w 245365"/>
                <a:gd name="connsiteY4" fmla="*/ 306792 h 306792"/>
                <a:gd name="connsiteX5" fmla="*/ 122683 w 245365"/>
                <a:gd name="connsiteY5" fmla="*/ 245434 h 306792"/>
                <a:gd name="connsiteX6" fmla="*/ 0 w 245365"/>
                <a:gd name="connsiteY6" fmla="*/ 245434 h 306792"/>
                <a:gd name="connsiteX7" fmla="*/ 0 w 245365"/>
                <a:gd name="connsiteY7" fmla="*/ 61358 h 306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5365" h="306792">
                  <a:moveTo>
                    <a:pt x="245365" y="245434"/>
                  </a:moveTo>
                  <a:lnTo>
                    <a:pt x="122682" y="245434"/>
                  </a:lnTo>
                  <a:lnTo>
                    <a:pt x="122682" y="306792"/>
                  </a:lnTo>
                  <a:lnTo>
                    <a:pt x="0" y="153396"/>
                  </a:lnTo>
                  <a:lnTo>
                    <a:pt x="122682" y="0"/>
                  </a:lnTo>
                  <a:lnTo>
                    <a:pt x="122682" y="61358"/>
                  </a:lnTo>
                  <a:lnTo>
                    <a:pt x="245365" y="61358"/>
                  </a:lnTo>
                  <a:lnTo>
                    <a:pt x="245365" y="245434"/>
                  </a:lnTo>
                  <a:close/>
                </a:path>
              </a:pathLst>
            </a:custGeom>
            <a:solidFill>
              <a:srgbClr val="400080">
                <a:alpha val="60000"/>
              </a:srgbClr>
            </a:solidFill>
          </p:spPr>
          <p:style>
            <a:lnRef idx="0">
              <a:schemeClr val="accent6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6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3608" tIns="61357" rIns="1" bIns="61358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300" kern="120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7F55009-200F-4A86-B434-8A2075A5E94A}"/>
              </a:ext>
            </a:extLst>
          </p:cNvPr>
          <p:cNvGrpSpPr/>
          <p:nvPr/>
        </p:nvGrpSpPr>
        <p:grpSpPr>
          <a:xfrm>
            <a:off x="6774357" y="3414511"/>
            <a:ext cx="1453323" cy="1260137"/>
            <a:chOff x="6774357" y="3414511"/>
            <a:chExt cx="1453323" cy="1260137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7A1811D-13A6-43BA-A9D0-8E6D098B1C1D}"/>
                </a:ext>
              </a:extLst>
            </p:cNvPr>
            <p:cNvSpPr/>
            <p:nvPr/>
          </p:nvSpPr>
          <p:spPr>
            <a:xfrm>
              <a:off x="6774357" y="3414511"/>
              <a:ext cx="1453323" cy="909014"/>
            </a:xfrm>
            <a:custGeom>
              <a:avLst/>
              <a:gdLst>
                <a:gd name="connsiteX0" fmla="*/ 0 w 1453323"/>
                <a:gd name="connsiteY0" fmla="*/ 454507 h 909014"/>
                <a:gd name="connsiteX1" fmla="*/ 726662 w 1453323"/>
                <a:gd name="connsiteY1" fmla="*/ 0 h 909014"/>
                <a:gd name="connsiteX2" fmla="*/ 1453324 w 1453323"/>
                <a:gd name="connsiteY2" fmla="*/ 454507 h 909014"/>
                <a:gd name="connsiteX3" fmla="*/ 726662 w 1453323"/>
                <a:gd name="connsiteY3" fmla="*/ 909014 h 909014"/>
                <a:gd name="connsiteX4" fmla="*/ 0 w 1453323"/>
                <a:gd name="connsiteY4" fmla="*/ 454507 h 909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3323" h="909014">
                  <a:moveTo>
                    <a:pt x="0" y="454507"/>
                  </a:moveTo>
                  <a:cubicBezTo>
                    <a:pt x="0" y="203490"/>
                    <a:pt x="325338" y="0"/>
                    <a:pt x="726662" y="0"/>
                  </a:cubicBezTo>
                  <a:cubicBezTo>
                    <a:pt x="1127986" y="0"/>
                    <a:pt x="1453324" y="203490"/>
                    <a:pt x="1453324" y="454507"/>
                  </a:cubicBezTo>
                  <a:cubicBezTo>
                    <a:pt x="1453324" y="705524"/>
                    <a:pt x="1127986" y="909014"/>
                    <a:pt x="726662" y="909014"/>
                  </a:cubicBezTo>
                  <a:cubicBezTo>
                    <a:pt x="325338" y="909014"/>
                    <a:pt x="0" y="705524"/>
                    <a:pt x="0" y="454507"/>
                  </a:cubicBezTo>
                  <a:close/>
                </a:path>
              </a:pathLst>
            </a:custGeom>
            <a:gradFill rotWithShape="0">
              <a:gsLst>
                <a:gs pos="6000">
                  <a:srgbClr val="400080"/>
                </a:gs>
                <a:gs pos="100000">
                  <a:srgbClr val="FC0088"/>
                </a:gs>
              </a:gsLst>
              <a:lin ang="5400000" scaled="0"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3154" tIns="153442" rIns="233154" bIns="153442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en-US" sz="1600" b="1" kern="1200" dirty="0"/>
                <a:t>Portal of exit</a:t>
              </a: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50B6225-3F03-4E0B-9DDA-452C185403E2}"/>
                </a:ext>
              </a:extLst>
            </p:cNvPr>
            <p:cNvSpPr/>
            <p:nvPr/>
          </p:nvSpPr>
          <p:spPr>
            <a:xfrm rot="19799998">
              <a:off x="7180051" y="4367855"/>
              <a:ext cx="300331" cy="306793"/>
            </a:xfrm>
            <a:custGeom>
              <a:avLst/>
              <a:gdLst>
                <a:gd name="connsiteX0" fmla="*/ 0 w 300330"/>
                <a:gd name="connsiteY0" fmla="*/ 61358 h 306792"/>
                <a:gd name="connsiteX1" fmla="*/ 150165 w 300330"/>
                <a:gd name="connsiteY1" fmla="*/ 61358 h 306792"/>
                <a:gd name="connsiteX2" fmla="*/ 150165 w 300330"/>
                <a:gd name="connsiteY2" fmla="*/ 0 h 306792"/>
                <a:gd name="connsiteX3" fmla="*/ 300330 w 300330"/>
                <a:gd name="connsiteY3" fmla="*/ 153396 h 306792"/>
                <a:gd name="connsiteX4" fmla="*/ 150165 w 300330"/>
                <a:gd name="connsiteY4" fmla="*/ 306792 h 306792"/>
                <a:gd name="connsiteX5" fmla="*/ 150165 w 300330"/>
                <a:gd name="connsiteY5" fmla="*/ 245434 h 306792"/>
                <a:gd name="connsiteX6" fmla="*/ 0 w 300330"/>
                <a:gd name="connsiteY6" fmla="*/ 245434 h 306792"/>
                <a:gd name="connsiteX7" fmla="*/ 0 w 300330"/>
                <a:gd name="connsiteY7" fmla="*/ 61358 h 306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0330" h="306792">
                  <a:moveTo>
                    <a:pt x="300330" y="245434"/>
                  </a:moveTo>
                  <a:lnTo>
                    <a:pt x="150165" y="245434"/>
                  </a:lnTo>
                  <a:lnTo>
                    <a:pt x="150165" y="306792"/>
                  </a:lnTo>
                  <a:lnTo>
                    <a:pt x="0" y="153396"/>
                  </a:lnTo>
                  <a:lnTo>
                    <a:pt x="150165" y="0"/>
                  </a:lnTo>
                  <a:lnTo>
                    <a:pt x="150165" y="61358"/>
                  </a:lnTo>
                  <a:lnTo>
                    <a:pt x="300330" y="61358"/>
                  </a:lnTo>
                  <a:lnTo>
                    <a:pt x="300330" y="245434"/>
                  </a:lnTo>
                  <a:close/>
                </a:path>
              </a:pathLst>
            </a:custGeom>
            <a:solidFill>
              <a:srgbClr val="400080">
                <a:alpha val="60000"/>
              </a:srgbClr>
            </a:solidFill>
          </p:spPr>
          <p:style>
            <a:lnRef idx="0">
              <a:schemeClr val="accent6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6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0098" tIns="61358" rIns="1" bIns="61358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300" kern="120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9C3FBDB-0D49-4496-85E5-8B6B16E12ABA}"/>
              </a:ext>
            </a:extLst>
          </p:cNvPr>
          <p:cNvGrpSpPr/>
          <p:nvPr/>
        </p:nvGrpSpPr>
        <p:grpSpPr>
          <a:xfrm>
            <a:off x="5127139" y="4096648"/>
            <a:ext cx="2013153" cy="909014"/>
            <a:chOff x="5127139" y="4096648"/>
            <a:chExt cx="2013153" cy="909014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91A9180-228D-4845-B854-55D9C1792921}"/>
                </a:ext>
              </a:extLst>
            </p:cNvPr>
            <p:cNvSpPr/>
            <p:nvPr/>
          </p:nvSpPr>
          <p:spPr>
            <a:xfrm>
              <a:off x="5498758" y="4096648"/>
              <a:ext cx="1641534" cy="909014"/>
            </a:xfrm>
            <a:custGeom>
              <a:avLst/>
              <a:gdLst>
                <a:gd name="connsiteX0" fmla="*/ 0 w 1641534"/>
                <a:gd name="connsiteY0" fmla="*/ 454507 h 909014"/>
                <a:gd name="connsiteX1" fmla="*/ 820767 w 1641534"/>
                <a:gd name="connsiteY1" fmla="*/ 0 h 909014"/>
                <a:gd name="connsiteX2" fmla="*/ 1641534 w 1641534"/>
                <a:gd name="connsiteY2" fmla="*/ 454507 h 909014"/>
                <a:gd name="connsiteX3" fmla="*/ 820767 w 1641534"/>
                <a:gd name="connsiteY3" fmla="*/ 909014 h 909014"/>
                <a:gd name="connsiteX4" fmla="*/ 0 w 1641534"/>
                <a:gd name="connsiteY4" fmla="*/ 454507 h 909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1534" h="909014">
                  <a:moveTo>
                    <a:pt x="0" y="454507"/>
                  </a:moveTo>
                  <a:cubicBezTo>
                    <a:pt x="0" y="203490"/>
                    <a:pt x="367470" y="0"/>
                    <a:pt x="820767" y="0"/>
                  </a:cubicBezTo>
                  <a:cubicBezTo>
                    <a:pt x="1274064" y="0"/>
                    <a:pt x="1641534" y="203490"/>
                    <a:pt x="1641534" y="454507"/>
                  </a:cubicBezTo>
                  <a:cubicBezTo>
                    <a:pt x="1641534" y="705524"/>
                    <a:pt x="1274064" y="909014"/>
                    <a:pt x="820767" y="909014"/>
                  </a:cubicBezTo>
                  <a:cubicBezTo>
                    <a:pt x="367470" y="909014"/>
                    <a:pt x="0" y="705524"/>
                    <a:pt x="0" y="454507"/>
                  </a:cubicBezTo>
                  <a:close/>
                </a:path>
              </a:pathLst>
            </a:custGeom>
            <a:gradFill rotWithShape="0">
              <a:gsLst>
                <a:gs pos="6000">
                  <a:srgbClr val="400080"/>
                </a:gs>
                <a:gs pos="100000">
                  <a:srgbClr val="FC0088"/>
                </a:gs>
              </a:gsLst>
              <a:lin ang="5400000" scaled="0"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0717" tIns="153442" rIns="260717" bIns="153442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en-US" sz="1600" b="1" kern="1200" dirty="0"/>
                <a:t>Mode of transmission</a:t>
              </a: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1F4D559-8D69-4CBE-93A8-49A089E15516}"/>
                </a:ext>
              </a:extLst>
            </p:cNvPr>
            <p:cNvSpPr/>
            <p:nvPr/>
          </p:nvSpPr>
          <p:spPr>
            <a:xfrm rot="1800002">
              <a:off x="5127139" y="4368777"/>
              <a:ext cx="312992" cy="306792"/>
            </a:xfrm>
            <a:custGeom>
              <a:avLst/>
              <a:gdLst>
                <a:gd name="connsiteX0" fmla="*/ 0 w 312992"/>
                <a:gd name="connsiteY0" fmla="*/ 61358 h 306792"/>
                <a:gd name="connsiteX1" fmla="*/ 159596 w 312992"/>
                <a:gd name="connsiteY1" fmla="*/ 61358 h 306792"/>
                <a:gd name="connsiteX2" fmla="*/ 159596 w 312992"/>
                <a:gd name="connsiteY2" fmla="*/ 0 h 306792"/>
                <a:gd name="connsiteX3" fmla="*/ 312992 w 312992"/>
                <a:gd name="connsiteY3" fmla="*/ 153396 h 306792"/>
                <a:gd name="connsiteX4" fmla="*/ 159596 w 312992"/>
                <a:gd name="connsiteY4" fmla="*/ 306792 h 306792"/>
                <a:gd name="connsiteX5" fmla="*/ 159596 w 312992"/>
                <a:gd name="connsiteY5" fmla="*/ 245434 h 306792"/>
                <a:gd name="connsiteX6" fmla="*/ 0 w 312992"/>
                <a:gd name="connsiteY6" fmla="*/ 245434 h 306792"/>
                <a:gd name="connsiteX7" fmla="*/ 0 w 312992"/>
                <a:gd name="connsiteY7" fmla="*/ 61358 h 306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2992" h="306792">
                  <a:moveTo>
                    <a:pt x="312992" y="245434"/>
                  </a:moveTo>
                  <a:lnTo>
                    <a:pt x="153396" y="245434"/>
                  </a:lnTo>
                  <a:lnTo>
                    <a:pt x="153396" y="306792"/>
                  </a:lnTo>
                  <a:lnTo>
                    <a:pt x="0" y="153396"/>
                  </a:lnTo>
                  <a:lnTo>
                    <a:pt x="153396" y="0"/>
                  </a:lnTo>
                  <a:lnTo>
                    <a:pt x="153396" y="61358"/>
                  </a:lnTo>
                  <a:lnTo>
                    <a:pt x="312992" y="61358"/>
                  </a:lnTo>
                  <a:lnTo>
                    <a:pt x="312992" y="245434"/>
                  </a:lnTo>
                  <a:close/>
                </a:path>
              </a:pathLst>
            </a:custGeom>
            <a:solidFill>
              <a:srgbClr val="400080">
                <a:alpha val="60000"/>
              </a:srgbClr>
            </a:solidFill>
          </p:spPr>
          <p:style>
            <a:lnRef idx="0">
              <a:schemeClr val="accent6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6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2038" tIns="61358" rIns="-1" bIns="61357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300" kern="120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5B9847-152A-43ED-A496-F950611EFA0B}"/>
              </a:ext>
            </a:extLst>
          </p:cNvPr>
          <p:cNvGrpSpPr/>
          <p:nvPr/>
        </p:nvGrpSpPr>
        <p:grpSpPr>
          <a:xfrm>
            <a:off x="4411369" y="3073064"/>
            <a:ext cx="1453323" cy="1250461"/>
            <a:chOff x="4411369" y="3073064"/>
            <a:chExt cx="1453323" cy="125046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0C15515-5222-4EFE-9373-B8039B9BD453}"/>
                </a:ext>
              </a:extLst>
            </p:cNvPr>
            <p:cNvSpPr/>
            <p:nvPr/>
          </p:nvSpPr>
          <p:spPr>
            <a:xfrm>
              <a:off x="4411369" y="3414511"/>
              <a:ext cx="1453323" cy="909014"/>
            </a:xfrm>
            <a:custGeom>
              <a:avLst/>
              <a:gdLst>
                <a:gd name="connsiteX0" fmla="*/ 0 w 1453323"/>
                <a:gd name="connsiteY0" fmla="*/ 454507 h 909014"/>
                <a:gd name="connsiteX1" fmla="*/ 726662 w 1453323"/>
                <a:gd name="connsiteY1" fmla="*/ 0 h 909014"/>
                <a:gd name="connsiteX2" fmla="*/ 1453324 w 1453323"/>
                <a:gd name="connsiteY2" fmla="*/ 454507 h 909014"/>
                <a:gd name="connsiteX3" fmla="*/ 726662 w 1453323"/>
                <a:gd name="connsiteY3" fmla="*/ 909014 h 909014"/>
                <a:gd name="connsiteX4" fmla="*/ 0 w 1453323"/>
                <a:gd name="connsiteY4" fmla="*/ 454507 h 909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3323" h="909014">
                  <a:moveTo>
                    <a:pt x="0" y="454507"/>
                  </a:moveTo>
                  <a:cubicBezTo>
                    <a:pt x="0" y="203490"/>
                    <a:pt x="325338" y="0"/>
                    <a:pt x="726662" y="0"/>
                  </a:cubicBezTo>
                  <a:cubicBezTo>
                    <a:pt x="1127986" y="0"/>
                    <a:pt x="1453324" y="203490"/>
                    <a:pt x="1453324" y="454507"/>
                  </a:cubicBezTo>
                  <a:cubicBezTo>
                    <a:pt x="1453324" y="705524"/>
                    <a:pt x="1127986" y="909014"/>
                    <a:pt x="726662" y="909014"/>
                  </a:cubicBezTo>
                  <a:cubicBezTo>
                    <a:pt x="325338" y="909014"/>
                    <a:pt x="0" y="705524"/>
                    <a:pt x="0" y="454507"/>
                  </a:cubicBezTo>
                  <a:close/>
                </a:path>
              </a:pathLst>
            </a:custGeom>
            <a:gradFill rotWithShape="0">
              <a:gsLst>
                <a:gs pos="6000">
                  <a:srgbClr val="400080"/>
                </a:gs>
                <a:gs pos="100000">
                  <a:srgbClr val="FC0088"/>
                </a:gs>
              </a:gsLst>
              <a:lin ang="5400000" scaled="0"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3154" tIns="153442" rIns="233154" bIns="153442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en-US" sz="1600" b="1" kern="1200" dirty="0"/>
                <a:t>Portal of entry</a:t>
              </a: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D9FD188-447F-477D-BF34-38E92DE4C181}"/>
                </a:ext>
              </a:extLst>
            </p:cNvPr>
            <p:cNvSpPr/>
            <p:nvPr/>
          </p:nvSpPr>
          <p:spPr>
            <a:xfrm rot="5399979">
              <a:off x="5017382" y="3040312"/>
              <a:ext cx="241289" cy="306793"/>
            </a:xfrm>
            <a:custGeom>
              <a:avLst/>
              <a:gdLst>
                <a:gd name="connsiteX0" fmla="*/ 0 w 241288"/>
                <a:gd name="connsiteY0" fmla="*/ 61358 h 306792"/>
                <a:gd name="connsiteX1" fmla="*/ 120644 w 241288"/>
                <a:gd name="connsiteY1" fmla="*/ 61358 h 306792"/>
                <a:gd name="connsiteX2" fmla="*/ 120644 w 241288"/>
                <a:gd name="connsiteY2" fmla="*/ 0 h 306792"/>
                <a:gd name="connsiteX3" fmla="*/ 241288 w 241288"/>
                <a:gd name="connsiteY3" fmla="*/ 153396 h 306792"/>
                <a:gd name="connsiteX4" fmla="*/ 120644 w 241288"/>
                <a:gd name="connsiteY4" fmla="*/ 306792 h 306792"/>
                <a:gd name="connsiteX5" fmla="*/ 120644 w 241288"/>
                <a:gd name="connsiteY5" fmla="*/ 245434 h 306792"/>
                <a:gd name="connsiteX6" fmla="*/ 0 w 241288"/>
                <a:gd name="connsiteY6" fmla="*/ 245434 h 306792"/>
                <a:gd name="connsiteX7" fmla="*/ 0 w 241288"/>
                <a:gd name="connsiteY7" fmla="*/ 61358 h 306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1288" h="306792">
                  <a:moveTo>
                    <a:pt x="241288" y="245434"/>
                  </a:moveTo>
                  <a:lnTo>
                    <a:pt x="120644" y="245434"/>
                  </a:lnTo>
                  <a:lnTo>
                    <a:pt x="120644" y="306792"/>
                  </a:lnTo>
                  <a:lnTo>
                    <a:pt x="0" y="153396"/>
                  </a:lnTo>
                  <a:lnTo>
                    <a:pt x="120644" y="0"/>
                  </a:lnTo>
                  <a:lnTo>
                    <a:pt x="120644" y="61358"/>
                  </a:lnTo>
                  <a:lnTo>
                    <a:pt x="241288" y="61358"/>
                  </a:lnTo>
                  <a:lnTo>
                    <a:pt x="241288" y="245434"/>
                  </a:lnTo>
                  <a:close/>
                </a:path>
              </a:pathLst>
            </a:custGeom>
            <a:solidFill>
              <a:srgbClr val="400080">
                <a:alpha val="60000"/>
              </a:srgbClr>
            </a:solidFill>
          </p:spPr>
          <p:style>
            <a:lnRef idx="0">
              <a:schemeClr val="accent6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6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386" tIns="61358" rIns="0" bIns="61358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300" kern="120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DB192E6-0BCE-4E9F-8949-5801AE5D85E6}"/>
              </a:ext>
            </a:extLst>
          </p:cNvPr>
          <p:cNvGrpSpPr/>
          <p:nvPr/>
        </p:nvGrpSpPr>
        <p:grpSpPr>
          <a:xfrm>
            <a:off x="4411361" y="1657676"/>
            <a:ext cx="1453323" cy="1301573"/>
            <a:chOff x="4411361" y="1657676"/>
            <a:chExt cx="1453323" cy="1301573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D47F1A6-B541-4DFA-821D-A3A41092F014}"/>
                </a:ext>
              </a:extLst>
            </p:cNvPr>
            <p:cNvSpPr/>
            <p:nvPr/>
          </p:nvSpPr>
          <p:spPr>
            <a:xfrm>
              <a:off x="4411361" y="2050235"/>
              <a:ext cx="1453323" cy="909014"/>
            </a:xfrm>
            <a:custGeom>
              <a:avLst/>
              <a:gdLst>
                <a:gd name="connsiteX0" fmla="*/ 0 w 1453323"/>
                <a:gd name="connsiteY0" fmla="*/ 454507 h 909014"/>
                <a:gd name="connsiteX1" fmla="*/ 726662 w 1453323"/>
                <a:gd name="connsiteY1" fmla="*/ 0 h 909014"/>
                <a:gd name="connsiteX2" fmla="*/ 1453324 w 1453323"/>
                <a:gd name="connsiteY2" fmla="*/ 454507 h 909014"/>
                <a:gd name="connsiteX3" fmla="*/ 726662 w 1453323"/>
                <a:gd name="connsiteY3" fmla="*/ 909014 h 909014"/>
                <a:gd name="connsiteX4" fmla="*/ 0 w 1453323"/>
                <a:gd name="connsiteY4" fmla="*/ 454507 h 909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3323" h="909014">
                  <a:moveTo>
                    <a:pt x="0" y="454507"/>
                  </a:moveTo>
                  <a:cubicBezTo>
                    <a:pt x="0" y="203490"/>
                    <a:pt x="325338" y="0"/>
                    <a:pt x="726662" y="0"/>
                  </a:cubicBezTo>
                  <a:cubicBezTo>
                    <a:pt x="1127986" y="0"/>
                    <a:pt x="1453324" y="203490"/>
                    <a:pt x="1453324" y="454507"/>
                  </a:cubicBezTo>
                  <a:cubicBezTo>
                    <a:pt x="1453324" y="705524"/>
                    <a:pt x="1127986" y="909014"/>
                    <a:pt x="726662" y="909014"/>
                  </a:cubicBezTo>
                  <a:cubicBezTo>
                    <a:pt x="325338" y="909014"/>
                    <a:pt x="0" y="705524"/>
                    <a:pt x="0" y="454507"/>
                  </a:cubicBezTo>
                  <a:close/>
                </a:path>
              </a:pathLst>
            </a:custGeom>
            <a:gradFill rotWithShape="0">
              <a:gsLst>
                <a:gs pos="6000">
                  <a:srgbClr val="400080"/>
                </a:gs>
                <a:gs pos="100000">
                  <a:srgbClr val="FC0088"/>
                </a:gs>
              </a:gsLst>
              <a:lin ang="5400000" scaled="0"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3154" tIns="153442" rIns="233154" bIns="153442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en-US" sz="1600" b="1" kern="1200" dirty="0"/>
                <a:t>Susceptible host</a:t>
              </a: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C08CA34-52E8-48CB-A61D-0833467A99A9}"/>
                </a:ext>
              </a:extLst>
            </p:cNvPr>
            <p:cNvSpPr/>
            <p:nvPr/>
          </p:nvSpPr>
          <p:spPr>
            <a:xfrm rot="19933567">
              <a:off x="5225809" y="1657676"/>
              <a:ext cx="336566" cy="306792"/>
            </a:xfrm>
            <a:custGeom>
              <a:avLst/>
              <a:gdLst>
                <a:gd name="connsiteX0" fmla="*/ 0 w 336566"/>
                <a:gd name="connsiteY0" fmla="*/ 61358 h 306792"/>
                <a:gd name="connsiteX1" fmla="*/ 183170 w 336566"/>
                <a:gd name="connsiteY1" fmla="*/ 61358 h 306792"/>
                <a:gd name="connsiteX2" fmla="*/ 183170 w 336566"/>
                <a:gd name="connsiteY2" fmla="*/ 0 h 306792"/>
                <a:gd name="connsiteX3" fmla="*/ 336566 w 336566"/>
                <a:gd name="connsiteY3" fmla="*/ 153396 h 306792"/>
                <a:gd name="connsiteX4" fmla="*/ 183170 w 336566"/>
                <a:gd name="connsiteY4" fmla="*/ 306792 h 306792"/>
                <a:gd name="connsiteX5" fmla="*/ 183170 w 336566"/>
                <a:gd name="connsiteY5" fmla="*/ 245434 h 306792"/>
                <a:gd name="connsiteX6" fmla="*/ 0 w 336566"/>
                <a:gd name="connsiteY6" fmla="*/ 245434 h 306792"/>
                <a:gd name="connsiteX7" fmla="*/ 0 w 336566"/>
                <a:gd name="connsiteY7" fmla="*/ 61358 h 306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6566" h="306792">
                  <a:moveTo>
                    <a:pt x="0" y="61358"/>
                  </a:moveTo>
                  <a:lnTo>
                    <a:pt x="183170" y="61358"/>
                  </a:lnTo>
                  <a:lnTo>
                    <a:pt x="183170" y="0"/>
                  </a:lnTo>
                  <a:lnTo>
                    <a:pt x="336566" y="153396"/>
                  </a:lnTo>
                  <a:lnTo>
                    <a:pt x="183170" y="306792"/>
                  </a:lnTo>
                  <a:lnTo>
                    <a:pt x="183170" y="245434"/>
                  </a:lnTo>
                  <a:lnTo>
                    <a:pt x="0" y="245434"/>
                  </a:lnTo>
                  <a:lnTo>
                    <a:pt x="0" y="61358"/>
                  </a:lnTo>
                  <a:close/>
                </a:path>
              </a:pathLst>
            </a:custGeom>
            <a:solidFill>
              <a:srgbClr val="400080">
                <a:alpha val="60000"/>
              </a:srgbClr>
            </a:solidFill>
          </p:spPr>
          <p:style>
            <a:lnRef idx="0">
              <a:schemeClr val="accent6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6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61358" rIns="92037" bIns="61357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300" kern="120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A3EC3D7-6B4D-472A-A0AE-E6977126D7E7}"/>
              </a:ext>
            </a:extLst>
          </p:cNvPr>
          <p:cNvSpPr txBox="1"/>
          <p:nvPr/>
        </p:nvSpPr>
        <p:spPr>
          <a:xfrm>
            <a:off x="1643449" y="227659"/>
            <a:ext cx="7278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/>
              <a:t>How can a person get infected? </a:t>
            </a:r>
          </a:p>
          <a:p>
            <a:pPr algn="r"/>
            <a:r>
              <a:rPr lang="en-US" sz="4000" b="1" dirty="0"/>
              <a:t>The Chain of Infection</a:t>
            </a:r>
          </a:p>
        </p:txBody>
      </p:sp>
    </p:spTree>
    <p:extLst>
      <p:ext uri="{BB962C8B-B14F-4D97-AF65-F5344CB8AC3E}">
        <p14:creationId xmlns:p14="http://schemas.microsoft.com/office/powerpoint/2010/main" val="177032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3">
            <a:extLst>
              <a:ext uri="{FF2B5EF4-FFF2-40B4-BE49-F238E27FC236}">
                <a16:creationId xmlns:a16="http://schemas.microsoft.com/office/drawing/2014/main" id="{E1FC05B8-BE6F-4D9D-A272-102E1910D0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2835342"/>
              </p:ext>
            </p:extLst>
          </p:nvPr>
        </p:nvGraphicFramePr>
        <p:xfrm>
          <a:off x="628650" y="1369218"/>
          <a:ext cx="7886700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7D9FEDF-826D-4F2F-8BF6-3BFD9F9FE1B8}"/>
              </a:ext>
            </a:extLst>
          </p:cNvPr>
          <p:cNvSpPr txBox="1"/>
          <p:nvPr/>
        </p:nvSpPr>
        <p:spPr>
          <a:xfrm>
            <a:off x="628650" y="535274"/>
            <a:ext cx="7886699" cy="707886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400080"/>
                </a:solidFill>
              </a:rPr>
              <a:t>How to Stop the Chain of Infection?</a:t>
            </a:r>
            <a:endParaRPr lang="en-US" sz="4000" b="1" dirty="0">
              <a:solidFill>
                <a:srgbClr val="400080"/>
              </a:solidFill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Slide Zoom 5">
                <a:extLst>
                  <a:ext uri="{FF2B5EF4-FFF2-40B4-BE49-F238E27FC236}">
                    <a16:creationId xmlns:a16="http://schemas.microsoft.com/office/drawing/2014/main" id="{55BD2C2A-1914-4EE6-8F35-DB3C0D4A425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86134182"/>
                  </p:ext>
                </p:extLst>
              </p:nvPr>
            </p:nvGraphicFramePr>
            <p:xfrm>
              <a:off x="4732640" y="1656965"/>
              <a:ext cx="1097280" cy="1097280"/>
            </p:xfrm>
            <a:graphic>
              <a:graphicData uri="http://schemas.microsoft.com/office/powerpoint/2016/slidezoom">
                <pslz:sldZm>
                  <pslz:sldZmObj sldId="373" cId="4006931860">
                    <pslz:zmPr id="{BB456DB4-264C-4472-BDDB-CA3B26E118F0}" returnToParent="0" imageType="cover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97280" cy="1097280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Slide Zoom 5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55BD2C2A-1914-4EE6-8F35-DB3C0D4A425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732640" y="1656965"/>
                <a:ext cx="1097280" cy="1097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8098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F3E651D-34BE-4C47-BAE7-8DB6E03B53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92B07B8-7521-44E6-9FB8-B465D98FC1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300EECC-71E2-4629-98C1-5744B9110D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F0BF9DF-5F34-4AFB-AEB4-29F887563A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C25A5C8-6D4B-4812-A4FD-3197E911CE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A3C3F22-83EA-4F03-9043-D418C190D1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9DEC669-27F2-47EA-A89C-599B85C14D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F6ADEA1-CD37-403D-AE76-F84460022E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0DCA46C-92A4-4805-A07A-94093D6F41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6959F70-4374-4DBE-92BA-A99052FC48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65B99DA-28A0-41D5-8980-0E921C6D9D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D4FA8F6-DB3C-4033-8433-DFA3D14695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2F35897-6A35-4D3E-86BF-1DFFD95AF155}"/>
              </a:ext>
            </a:extLst>
          </p:cNvPr>
          <p:cNvGrpSpPr/>
          <p:nvPr/>
        </p:nvGrpSpPr>
        <p:grpSpPr>
          <a:xfrm rot="17784187" flipH="1">
            <a:off x="2594931" y="2125897"/>
            <a:ext cx="1572304" cy="1489985"/>
            <a:chOff x="-116760" y="950876"/>
            <a:chExt cx="6261875" cy="593402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F48C0C4-8541-49C9-8D51-83BD795767E6}"/>
                </a:ext>
              </a:extLst>
            </p:cNvPr>
            <p:cNvGrpSpPr/>
            <p:nvPr/>
          </p:nvGrpSpPr>
          <p:grpSpPr>
            <a:xfrm rot="532827">
              <a:off x="-116760" y="3488410"/>
              <a:ext cx="3619070" cy="3396495"/>
              <a:chOff x="509678" y="1797347"/>
              <a:chExt cx="2339381" cy="2195507"/>
            </a:xfrm>
          </p:grpSpPr>
          <p:sp>
            <p:nvSpPr>
              <p:cNvPr id="30" name="Rounded Rectangle 41">
                <a:extLst>
                  <a:ext uri="{FF2B5EF4-FFF2-40B4-BE49-F238E27FC236}">
                    <a16:creationId xmlns:a16="http://schemas.microsoft.com/office/drawing/2014/main" id="{EA058A82-0B26-41BD-A873-CA7A0D12A0F5}"/>
                  </a:ext>
                </a:extLst>
              </p:cNvPr>
              <p:cNvSpPr/>
              <p:nvPr/>
            </p:nvSpPr>
            <p:spPr>
              <a:xfrm rot="18063644">
                <a:off x="1724663" y="2419627"/>
                <a:ext cx="73094" cy="82300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025"/>
              </a:p>
            </p:txBody>
          </p:sp>
          <p:sp>
            <p:nvSpPr>
              <p:cNvPr id="31" name="Rounded Rectangle 62">
                <a:extLst>
                  <a:ext uri="{FF2B5EF4-FFF2-40B4-BE49-F238E27FC236}">
                    <a16:creationId xmlns:a16="http://schemas.microsoft.com/office/drawing/2014/main" id="{5CCA823E-B4BE-4AE8-A11C-4126690B1DAF}"/>
                  </a:ext>
                </a:extLst>
              </p:cNvPr>
              <p:cNvSpPr/>
              <p:nvPr/>
            </p:nvSpPr>
            <p:spPr>
              <a:xfrm rot="18060000">
                <a:off x="1820802" y="2253850"/>
                <a:ext cx="73094" cy="735455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025"/>
              </a:p>
            </p:txBody>
          </p:sp>
          <p:sp>
            <p:nvSpPr>
              <p:cNvPr id="32" name="Rounded Rectangle 63">
                <a:extLst>
                  <a:ext uri="{FF2B5EF4-FFF2-40B4-BE49-F238E27FC236}">
                    <a16:creationId xmlns:a16="http://schemas.microsoft.com/office/drawing/2014/main" id="{606E46EE-02B9-4003-8145-D9C69B37F2C8}"/>
                  </a:ext>
                </a:extLst>
              </p:cNvPr>
              <p:cNvSpPr/>
              <p:nvPr/>
            </p:nvSpPr>
            <p:spPr>
              <a:xfrm rot="18063644">
                <a:off x="1939567" y="2260617"/>
                <a:ext cx="73094" cy="40274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025"/>
              </a:p>
            </p:txBody>
          </p:sp>
          <p:sp>
            <p:nvSpPr>
              <p:cNvPr id="33" name="Rounded Rectangle 64">
                <a:extLst>
                  <a:ext uri="{FF2B5EF4-FFF2-40B4-BE49-F238E27FC236}">
                    <a16:creationId xmlns:a16="http://schemas.microsoft.com/office/drawing/2014/main" id="{C173C5C8-1624-4C1A-BDF5-B4DE0609105D}"/>
                  </a:ext>
                </a:extLst>
              </p:cNvPr>
              <p:cNvSpPr/>
              <p:nvPr/>
            </p:nvSpPr>
            <p:spPr>
              <a:xfrm rot="18063644">
                <a:off x="1574952" y="2602544"/>
                <a:ext cx="73094" cy="80549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025"/>
              </a:p>
            </p:txBody>
          </p:sp>
          <p:sp>
            <p:nvSpPr>
              <p:cNvPr id="34" name="Rounded Rectangle 65">
                <a:extLst>
                  <a:ext uri="{FF2B5EF4-FFF2-40B4-BE49-F238E27FC236}">
                    <a16:creationId xmlns:a16="http://schemas.microsoft.com/office/drawing/2014/main" id="{1D1E7564-9F07-4D22-BB6D-CD09C1915FE5}"/>
                  </a:ext>
                </a:extLst>
              </p:cNvPr>
              <p:cNvSpPr/>
              <p:nvPr/>
            </p:nvSpPr>
            <p:spPr>
              <a:xfrm rot="18063644">
                <a:off x="1516856" y="2958046"/>
                <a:ext cx="73094" cy="501410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025"/>
              </a:p>
            </p:txBody>
          </p:sp>
          <p:sp>
            <p:nvSpPr>
              <p:cNvPr id="35" name="Rounded Rectangle 66">
                <a:extLst>
                  <a:ext uri="{FF2B5EF4-FFF2-40B4-BE49-F238E27FC236}">
                    <a16:creationId xmlns:a16="http://schemas.microsoft.com/office/drawing/2014/main" id="{EB3A9F6B-9CE2-47FE-9A9F-97A9D1232510}"/>
                  </a:ext>
                </a:extLst>
              </p:cNvPr>
              <p:cNvSpPr/>
              <p:nvPr/>
            </p:nvSpPr>
            <p:spPr>
              <a:xfrm rot="18063644">
                <a:off x="1091076" y="3196078"/>
                <a:ext cx="73094" cy="735402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025"/>
              </a:p>
            </p:txBody>
          </p:sp>
          <p:sp>
            <p:nvSpPr>
              <p:cNvPr id="36" name="Rounded Rectangle 67">
                <a:extLst>
                  <a:ext uri="{FF2B5EF4-FFF2-40B4-BE49-F238E27FC236}">
                    <a16:creationId xmlns:a16="http://schemas.microsoft.com/office/drawing/2014/main" id="{0ACBE37F-05DD-46DE-B1AF-91C89D06414E}"/>
                  </a:ext>
                </a:extLst>
              </p:cNvPr>
              <p:cNvSpPr/>
              <p:nvPr/>
            </p:nvSpPr>
            <p:spPr>
              <a:xfrm rot="18063644">
                <a:off x="1223216" y="3180593"/>
                <a:ext cx="73094" cy="50141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025"/>
              </a:p>
            </p:txBody>
          </p:sp>
          <p:sp>
            <p:nvSpPr>
              <p:cNvPr id="37" name="Rounded Rectangle 68">
                <a:extLst>
                  <a:ext uri="{FF2B5EF4-FFF2-40B4-BE49-F238E27FC236}">
                    <a16:creationId xmlns:a16="http://schemas.microsoft.com/office/drawing/2014/main" id="{05710CEC-D4CE-4166-AAB0-1023C4EC58C6}"/>
                  </a:ext>
                </a:extLst>
              </p:cNvPr>
              <p:cNvSpPr/>
              <p:nvPr/>
            </p:nvSpPr>
            <p:spPr>
              <a:xfrm rot="18063644">
                <a:off x="2339839" y="1665982"/>
                <a:ext cx="49373" cy="73545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025"/>
              </a:p>
            </p:txBody>
          </p:sp>
          <p:sp>
            <p:nvSpPr>
              <p:cNvPr id="38" name="Rounded Rectangle 69">
                <a:extLst>
                  <a:ext uri="{FF2B5EF4-FFF2-40B4-BE49-F238E27FC236}">
                    <a16:creationId xmlns:a16="http://schemas.microsoft.com/office/drawing/2014/main" id="{C8F18327-C049-4AA5-9FE7-74C3D933206A}"/>
                  </a:ext>
                </a:extLst>
              </p:cNvPr>
              <p:cNvSpPr/>
              <p:nvPr/>
            </p:nvSpPr>
            <p:spPr>
              <a:xfrm rot="18063644">
                <a:off x="2213789" y="1953823"/>
                <a:ext cx="73094" cy="50141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025"/>
              </a:p>
            </p:txBody>
          </p:sp>
          <p:sp>
            <p:nvSpPr>
              <p:cNvPr id="39" name="Oval 39">
                <a:extLst>
                  <a:ext uri="{FF2B5EF4-FFF2-40B4-BE49-F238E27FC236}">
                    <a16:creationId xmlns:a16="http://schemas.microsoft.com/office/drawing/2014/main" id="{94F002F3-B0C8-4C5A-9EF4-46BCC7F0E815}"/>
                  </a:ext>
                </a:extLst>
              </p:cNvPr>
              <p:cNvSpPr/>
              <p:nvPr/>
            </p:nvSpPr>
            <p:spPr>
              <a:xfrm rot="15291151" flipH="1">
                <a:off x="640729" y="1666296"/>
                <a:ext cx="1650865" cy="1912967"/>
              </a:xfrm>
              <a:custGeom>
                <a:avLst/>
                <a:gdLst/>
                <a:ahLst/>
                <a:cxnLst/>
                <a:rect l="l" t="t" r="r" b="b"/>
                <a:pathLst>
                  <a:path w="1777921" h="2274057">
                    <a:moveTo>
                      <a:pt x="1535931" y="0"/>
                    </a:moveTo>
                    <a:cubicBezTo>
                      <a:pt x="1583748" y="0"/>
                      <a:pt x="1622512" y="36012"/>
                      <a:pt x="1622512" y="80435"/>
                    </a:cubicBezTo>
                    <a:cubicBezTo>
                      <a:pt x="1622512" y="91693"/>
                      <a:pt x="1620023" y="102411"/>
                      <a:pt x="1615448" y="112103"/>
                    </a:cubicBezTo>
                    <a:lnTo>
                      <a:pt x="1616074" y="113399"/>
                    </a:lnTo>
                    <a:lnTo>
                      <a:pt x="1584270" y="165850"/>
                    </a:lnTo>
                    <a:lnTo>
                      <a:pt x="1565188" y="222968"/>
                    </a:lnTo>
                    <a:cubicBezTo>
                      <a:pt x="1559887" y="244082"/>
                      <a:pt x="1554587" y="265418"/>
                      <a:pt x="1549286" y="286532"/>
                    </a:cubicBezTo>
                    <a:cubicBezTo>
                      <a:pt x="1548756" y="309868"/>
                      <a:pt x="1548226" y="332982"/>
                      <a:pt x="1547696" y="356318"/>
                    </a:cubicBezTo>
                    <a:cubicBezTo>
                      <a:pt x="1548226" y="378988"/>
                      <a:pt x="1548756" y="401880"/>
                      <a:pt x="1549286" y="424549"/>
                    </a:cubicBezTo>
                    <a:cubicBezTo>
                      <a:pt x="1552466" y="447885"/>
                      <a:pt x="1555647" y="470999"/>
                      <a:pt x="1558827" y="494336"/>
                    </a:cubicBezTo>
                    <a:lnTo>
                      <a:pt x="1573139" y="561011"/>
                    </a:lnTo>
                    <a:lnTo>
                      <a:pt x="1587451" y="627686"/>
                    </a:lnTo>
                    <a:cubicBezTo>
                      <a:pt x="1593281" y="646799"/>
                      <a:pt x="1599112" y="665691"/>
                      <a:pt x="1604943" y="684804"/>
                    </a:cubicBezTo>
                    <a:cubicBezTo>
                      <a:pt x="1610774" y="702362"/>
                      <a:pt x="1616428" y="719697"/>
                      <a:pt x="1622258" y="737255"/>
                    </a:cubicBezTo>
                    <a:cubicBezTo>
                      <a:pt x="1627029" y="751479"/>
                      <a:pt x="1631800" y="765925"/>
                      <a:pt x="1636570" y="780149"/>
                    </a:cubicBezTo>
                    <a:cubicBezTo>
                      <a:pt x="1641341" y="791706"/>
                      <a:pt x="1646111" y="803486"/>
                      <a:pt x="1650882" y="815043"/>
                    </a:cubicBezTo>
                    <a:lnTo>
                      <a:pt x="1660423" y="835712"/>
                    </a:lnTo>
                    <a:lnTo>
                      <a:pt x="1662013" y="840379"/>
                    </a:lnTo>
                    <a:lnTo>
                      <a:pt x="1708129" y="949948"/>
                    </a:lnTo>
                    <a:cubicBezTo>
                      <a:pt x="1719791" y="983730"/>
                      <a:pt x="1731275" y="1017735"/>
                      <a:pt x="1742937" y="1051517"/>
                    </a:cubicBezTo>
                    <a:lnTo>
                      <a:pt x="1766790" y="1146862"/>
                    </a:lnTo>
                    <a:cubicBezTo>
                      <a:pt x="1769440" y="1176421"/>
                      <a:pt x="1772090" y="1206203"/>
                      <a:pt x="1774741" y="1235762"/>
                    </a:cubicBezTo>
                    <a:cubicBezTo>
                      <a:pt x="1775801" y="1263765"/>
                      <a:pt x="1776861" y="1291991"/>
                      <a:pt x="1777921" y="1319995"/>
                    </a:cubicBezTo>
                    <a:cubicBezTo>
                      <a:pt x="1775801" y="1344887"/>
                      <a:pt x="1773681" y="1369556"/>
                      <a:pt x="1771560" y="1394448"/>
                    </a:cubicBezTo>
                    <a:cubicBezTo>
                      <a:pt x="1767850" y="1418896"/>
                      <a:pt x="1764139" y="1443121"/>
                      <a:pt x="1760429" y="1467569"/>
                    </a:cubicBezTo>
                    <a:cubicBezTo>
                      <a:pt x="1754598" y="1488682"/>
                      <a:pt x="1748768" y="1510018"/>
                      <a:pt x="1742937" y="1531132"/>
                    </a:cubicBezTo>
                    <a:cubicBezTo>
                      <a:pt x="1737106" y="1549135"/>
                      <a:pt x="1731452" y="1566915"/>
                      <a:pt x="1725621" y="1584917"/>
                    </a:cubicBezTo>
                    <a:lnTo>
                      <a:pt x="1706539" y="1631145"/>
                    </a:lnTo>
                    <a:lnTo>
                      <a:pt x="1685866" y="1672261"/>
                    </a:lnTo>
                    <a:lnTo>
                      <a:pt x="1665194" y="1704043"/>
                    </a:lnTo>
                    <a:cubicBezTo>
                      <a:pt x="1660423" y="1711377"/>
                      <a:pt x="1655653" y="1718934"/>
                      <a:pt x="1650882" y="1726268"/>
                    </a:cubicBezTo>
                    <a:lnTo>
                      <a:pt x="1639751" y="1738936"/>
                    </a:lnTo>
                    <a:cubicBezTo>
                      <a:pt x="1638690" y="1740492"/>
                      <a:pt x="1637630" y="1742270"/>
                      <a:pt x="1636570" y="1743826"/>
                    </a:cubicBezTo>
                    <a:lnTo>
                      <a:pt x="1576319" y="1810501"/>
                    </a:lnTo>
                    <a:lnTo>
                      <a:pt x="1509708" y="1866063"/>
                    </a:lnTo>
                    <a:lnTo>
                      <a:pt x="1431788" y="1912069"/>
                    </a:lnTo>
                    <a:lnTo>
                      <a:pt x="1354045" y="1946962"/>
                    </a:lnTo>
                    <a:lnTo>
                      <a:pt x="1273121" y="1978744"/>
                    </a:lnTo>
                    <a:lnTo>
                      <a:pt x="1192198" y="1997857"/>
                    </a:lnTo>
                    <a:lnTo>
                      <a:pt x="1114278" y="2015193"/>
                    </a:lnTo>
                    <a:lnTo>
                      <a:pt x="1041306" y="2026305"/>
                    </a:lnTo>
                    <a:lnTo>
                      <a:pt x="976284" y="2035862"/>
                    </a:lnTo>
                    <a:lnTo>
                      <a:pt x="920627" y="2038974"/>
                    </a:lnTo>
                    <a:lnTo>
                      <a:pt x="881049" y="2042307"/>
                    </a:lnTo>
                    <a:lnTo>
                      <a:pt x="850835" y="2042307"/>
                    </a:lnTo>
                    <a:lnTo>
                      <a:pt x="842884" y="2042307"/>
                    </a:lnTo>
                    <a:lnTo>
                      <a:pt x="726976" y="2035862"/>
                    </a:lnTo>
                    <a:lnTo>
                      <a:pt x="626970" y="2038974"/>
                    </a:lnTo>
                    <a:lnTo>
                      <a:pt x="536506" y="2050086"/>
                    </a:lnTo>
                    <a:lnTo>
                      <a:pt x="455582" y="2064532"/>
                    </a:lnTo>
                    <a:lnTo>
                      <a:pt x="390384" y="2081868"/>
                    </a:lnTo>
                    <a:lnTo>
                      <a:pt x="331723" y="2105649"/>
                    </a:lnTo>
                    <a:lnTo>
                      <a:pt x="282427" y="2127874"/>
                    </a:lnTo>
                    <a:lnTo>
                      <a:pt x="246029" y="2151654"/>
                    </a:lnTo>
                    <a:lnTo>
                      <a:pt x="214225" y="2173879"/>
                    </a:lnTo>
                    <a:lnTo>
                      <a:pt x="187192" y="2197882"/>
                    </a:lnTo>
                    <a:cubicBezTo>
                      <a:pt x="181361" y="2204105"/>
                      <a:pt x="175530" y="2210551"/>
                      <a:pt x="169700" y="2216774"/>
                    </a:cubicBezTo>
                    <a:cubicBezTo>
                      <a:pt x="165989" y="2222108"/>
                      <a:pt x="162455" y="2227442"/>
                      <a:pt x="158745" y="2232776"/>
                    </a:cubicBezTo>
                    <a:cubicBezTo>
                      <a:pt x="156625" y="2235443"/>
                      <a:pt x="154504" y="2237887"/>
                      <a:pt x="152384" y="2240554"/>
                    </a:cubicBezTo>
                    <a:cubicBezTo>
                      <a:pt x="139802" y="2247207"/>
                      <a:pt x="108649" y="2281215"/>
                      <a:pt x="83252" y="2272697"/>
                    </a:cubicBezTo>
                    <a:cubicBezTo>
                      <a:pt x="57855" y="2264179"/>
                      <a:pt x="0" y="2235424"/>
                      <a:pt x="0" y="2189445"/>
                    </a:cubicBezTo>
                    <a:cubicBezTo>
                      <a:pt x="0" y="2174502"/>
                      <a:pt x="3937" y="2160478"/>
                      <a:pt x="11964" y="2148998"/>
                    </a:cubicBezTo>
                    <a:cubicBezTo>
                      <a:pt x="22019" y="2131068"/>
                      <a:pt x="42226" y="2101798"/>
                      <a:pt x="60329" y="2081868"/>
                    </a:cubicBezTo>
                    <a:lnTo>
                      <a:pt x="120580" y="2029417"/>
                    </a:lnTo>
                    <a:lnTo>
                      <a:pt x="190372" y="1986745"/>
                    </a:lnTo>
                    <a:lnTo>
                      <a:pt x="263521" y="1951629"/>
                    </a:lnTo>
                    <a:lnTo>
                      <a:pt x="338084" y="1923181"/>
                    </a:lnTo>
                    <a:lnTo>
                      <a:pt x="412647" y="1902512"/>
                    </a:lnTo>
                    <a:lnTo>
                      <a:pt x="487209" y="1888288"/>
                    </a:lnTo>
                    <a:lnTo>
                      <a:pt x="560359" y="1877176"/>
                    </a:lnTo>
                    <a:lnTo>
                      <a:pt x="626970" y="1870730"/>
                    </a:lnTo>
                    <a:lnTo>
                      <a:pt x="684218" y="1867619"/>
                    </a:lnTo>
                    <a:lnTo>
                      <a:pt x="733337" y="1867619"/>
                    </a:lnTo>
                    <a:lnTo>
                      <a:pt x="771502" y="1867619"/>
                    </a:lnTo>
                    <a:lnTo>
                      <a:pt x="796768" y="1870730"/>
                    </a:lnTo>
                    <a:lnTo>
                      <a:pt x="804719" y="1870730"/>
                    </a:lnTo>
                    <a:lnTo>
                      <a:pt x="917447" y="1873842"/>
                    </a:lnTo>
                    <a:lnTo>
                      <a:pt x="1022223" y="1867619"/>
                    </a:lnTo>
                    <a:lnTo>
                      <a:pt x="1114278" y="1853395"/>
                    </a:lnTo>
                    <a:lnTo>
                      <a:pt x="1195378" y="1834281"/>
                    </a:lnTo>
                    <a:lnTo>
                      <a:pt x="1263580" y="1807167"/>
                    </a:lnTo>
                    <a:lnTo>
                      <a:pt x="1325421" y="1781830"/>
                    </a:lnTo>
                    <a:lnTo>
                      <a:pt x="1376308" y="1753382"/>
                    </a:lnTo>
                    <a:lnTo>
                      <a:pt x="1420656" y="1724712"/>
                    </a:lnTo>
                    <a:lnTo>
                      <a:pt x="1452460" y="1694486"/>
                    </a:lnTo>
                    <a:lnTo>
                      <a:pt x="1477904" y="1672261"/>
                    </a:lnTo>
                    <a:lnTo>
                      <a:pt x="1495396" y="1651592"/>
                    </a:lnTo>
                    <a:cubicBezTo>
                      <a:pt x="1499106" y="1647814"/>
                      <a:pt x="1502817" y="1644258"/>
                      <a:pt x="1506527" y="1640479"/>
                    </a:cubicBezTo>
                    <a:cubicBezTo>
                      <a:pt x="1507587" y="1639368"/>
                      <a:pt x="1508647" y="1638479"/>
                      <a:pt x="1509708" y="1637368"/>
                    </a:cubicBezTo>
                    <a:lnTo>
                      <a:pt x="1549286" y="1567581"/>
                    </a:lnTo>
                    <a:lnTo>
                      <a:pt x="1579500" y="1496017"/>
                    </a:lnTo>
                    <a:cubicBezTo>
                      <a:pt x="1585330" y="1471125"/>
                      <a:pt x="1591161" y="1446455"/>
                      <a:pt x="1596992" y="1421563"/>
                    </a:cubicBezTo>
                    <a:cubicBezTo>
                      <a:pt x="1599642" y="1396226"/>
                      <a:pt x="1602292" y="1370668"/>
                      <a:pt x="1604943" y="1345331"/>
                    </a:cubicBezTo>
                    <a:lnTo>
                      <a:pt x="1604943" y="1270655"/>
                    </a:lnTo>
                    <a:lnTo>
                      <a:pt x="1596992" y="1199313"/>
                    </a:lnTo>
                    <a:cubicBezTo>
                      <a:pt x="1592751" y="1174865"/>
                      <a:pt x="1588511" y="1150640"/>
                      <a:pt x="1584270" y="1126193"/>
                    </a:cubicBezTo>
                    <a:cubicBezTo>
                      <a:pt x="1579500" y="1105079"/>
                      <a:pt x="1574729" y="1083743"/>
                      <a:pt x="1569958" y="1062629"/>
                    </a:cubicBezTo>
                    <a:cubicBezTo>
                      <a:pt x="1564128" y="1042627"/>
                      <a:pt x="1558297" y="1022402"/>
                      <a:pt x="1552466" y="1002399"/>
                    </a:cubicBezTo>
                    <a:lnTo>
                      <a:pt x="1533384" y="949948"/>
                    </a:lnTo>
                    <a:cubicBezTo>
                      <a:pt x="1528083" y="935724"/>
                      <a:pt x="1522959" y="921278"/>
                      <a:pt x="1517659" y="907054"/>
                    </a:cubicBezTo>
                    <a:cubicBezTo>
                      <a:pt x="1512888" y="896608"/>
                      <a:pt x="1508117" y="885940"/>
                      <a:pt x="1503347" y="875495"/>
                    </a:cubicBezTo>
                    <a:lnTo>
                      <a:pt x="1495396" y="854825"/>
                    </a:lnTo>
                    <a:cubicBezTo>
                      <a:pt x="1493276" y="853270"/>
                      <a:pt x="1491155" y="851492"/>
                      <a:pt x="1489035" y="849936"/>
                    </a:cubicBezTo>
                    <a:lnTo>
                      <a:pt x="1446100" y="734144"/>
                    </a:lnTo>
                    <a:lnTo>
                      <a:pt x="1414296" y="629242"/>
                    </a:lnTo>
                    <a:cubicBezTo>
                      <a:pt x="1407405" y="597015"/>
                      <a:pt x="1400691" y="564789"/>
                      <a:pt x="1393800" y="532563"/>
                    </a:cubicBezTo>
                    <a:lnTo>
                      <a:pt x="1382668" y="445218"/>
                    </a:lnTo>
                    <a:cubicBezTo>
                      <a:pt x="1381608" y="418326"/>
                      <a:pt x="1380548" y="391212"/>
                      <a:pt x="1379488" y="364319"/>
                    </a:cubicBezTo>
                    <a:cubicBezTo>
                      <a:pt x="1380548" y="340539"/>
                      <a:pt x="1381608" y="316536"/>
                      <a:pt x="1382668" y="292755"/>
                    </a:cubicBezTo>
                    <a:cubicBezTo>
                      <a:pt x="1385319" y="271641"/>
                      <a:pt x="1387969" y="250305"/>
                      <a:pt x="1390619" y="229191"/>
                    </a:cubicBezTo>
                    <a:cubicBezTo>
                      <a:pt x="1394860" y="210745"/>
                      <a:pt x="1399100" y="192076"/>
                      <a:pt x="1403341" y="173629"/>
                    </a:cubicBezTo>
                    <a:cubicBezTo>
                      <a:pt x="1408112" y="158294"/>
                      <a:pt x="1412705" y="142958"/>
                      <a:pt x="1417476" y="127623"/>
                    </a:cubicBezTo>
                    <a:lnTo>
                      <a:pt x="1434968" y="89618"/>
                    </a:lnTo>
                    <a:lnTo>
                      <a:pt x="1449280" y="60948"/>
                    </a:lnTo>
                    <a:lnTo>
                      <a:pt x="1456101" y="49373"/>
                    </a:lnTo>
                    <a:cubicBezTo>
                      <a:pt x="1456198" y="49028"/>
                      <a:pt x="1456346" y="48707"/>
                      <a:pt x="1456642" y="48454"/>
                    </a:cubicBezTo>
                    <a:cubicBezTo>
                      <a:pt x="1457894" y="46305"/>
                      <a:pt x="1459153" y="44168"/>
                      <a:pt x="1460411" y="42057"/>
                    </a:cubicBezTo>
                    <a:lnTo>
                      <a:pt x="1469953" y="26055"/>
                    </a:lnTo>
                    <a:cubicBezTo>
                      <a:pt x="1470483" y="25610"/>
                      <a:pt x="1471013" y="24944"/>
                      <a:pt x="1471543" y="24499"/>
                    </a:cubicBezTo>
                    <a:lnTo>
                      <a:pt x="1474027" y="24499"/>
                    </a:lnTo>
                    <a:cubicBezTo>
                      <a:pt x="1489607" y="9327"/>
                      <a:pt x="1511597" y="0"/>
                      <a:pt x="15359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025" dirty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1F89BB37-AC18-43EB-AF7C-CB7F2EC2D3D7}"/>
                  </a:ext>
                </a:extLst>
              </p:cNvPr>
              <p:cNvSpPr/>
              <p:nvPr/>
            </p:nvSpPr>
            <p:spPr>
              <a:xfrm flipH="1" flipV="1">
                <a:off x="1198193" y="2079887"/>
                <a:ext cx="1650866" cy="1912967"/>
              </a:xfrm>
              <a:custGeom>
                <a:avLst/>
                <a:gdLst/>
                <a:ahLst/>
                <a:cxnLst/>
                <a:rect l="l" t="t" r="r" b="b"/>
                <a:pathLst>
                  <a:path w="3393967" h="3932814">
                    <a:moveTo>
                      <a:pt x="1745685" y="3527152"/>
                    </a:moveTo>
                    <a:lnTo>
                      <a:pt x="1657171" y="3238316"/>
                    </a:lnTo>
                    <a:lnTo>
                      <a:pt x="1751363" y="3240672"/>
                    </a:lnTo>
                    <a:lnTo>
                      <a:pt x="1951375" y="3229909"/>
                    </a:lnTo>
                    <a:lnTo>
                      <a:pt x="2127104" y="3205310"/>
                    </a:lnTo>
                    <a:lnTo>
                      <a:pt x="2281920" y="3172254"/>
                    </a:lnTo>
                    <a:lnTo>
                      <a:pt x="2412114" y="3125362"/>
                    </a:lnTo>
                    <a:lnTo>
                      <a:pt x="2530166" y="3081544"/>
                    </a:lnTo>
                    <a:lnTo>
                      <a:pt x="2627307" y="3032345"/>
                    </a:lnTo>
                    <a:lnTo>
                      <a:pt x="2711965" y="2982762"/>
                    </a:lnTo>
                    <a:lnTo>
                      <a:pt x="2772677" y="2930489"/>
                    </a:lnTo>
                    <a:lnTo>
                      <a:pt x="2821249" y="2892052"/>
                    </a:lnTo>
                    <a:lnTo>
                      <a:pt x="2854640" y="2856307"/>
                    </a:lnTo>
                    <a:cubicBezTo>
                      <a:pt x="2861722" y="2849773"/>
                      <a:pt x="2868807" y="2843623"/>
                      <a:pt x="2875889" y="2837088"/>
                    </a:cubicBezTo>
                    <a:cubicBezTo>
                      <a:pt x="2877912" y="2835166"/>
                      <a:pt x="2879936" y="2833629"/>
                      <a:pt x="2881961" y="2831707"/>
                    </a:cubicBezTo>
                    <a:lnTo>
                      <a:pt x="2957514" y="2711016"/>
                    </a:lnTo>
                    <a:lnTo>
                      <a:pt x="3015191" y="2587251"/>
                    </a:lnTo>
                    <a:cubicBezTo>
                      <a:pt x="3026320" y="2544202"/>
                      <a:pt x="3037451" y="2501537"/>
                      <a:pt x="3048582" y="2458489"/>
                    </a:cubicBezTo>
                    <a:cubicBezTo>
                      <a:pt x="3053641" y="2414670"/>
                      <a:pt x="3058700" y="2370469"/>
                      <a:pt x="3063760" y="2326651"/>
                    </a:cubicBezTo>
                    <a:lnTo>
                      <a:pt x="3063760" y="2197504"/>
                    </a:lnTo>
                    <a:lnTo>
                      <a:pt x="3048582" y="2074124"/>
                    </a:lnTo>
                    <a:cubicBezTo>
                      <a:pt x="3040486" y="2031843"/>
                      <a:pt x="3032392" y="1989947"/>
                      <a:pt x="3024296" y="1947668"/>
                    </a:cubicBezTo>
                    <a:cubicBezTo>
                      <a:pt x="3015191" y="1911153"/>
                      <a:pt x="3006083" y="1874254"/>
                      <a:pt x="2996976" y="1837739"/>
                    </a:cubicBezTo>
                    <a:cubicBezTo>
                      <a:pt x="2985846" y="1803147"/>
                      <a:pt x="2974715" y="1768169"/>
                      <a:pt x="2963584" y="1733575"/>
                    </a:cubicBezTo>
                    <a:lnTo>
                      <a:pt x="2927157" y="1642865"/>
                    </a:lnTo>
                    <a:cubicBezTo>
                      <a:pt x="2917038" y="1618266"/>
                      <a:pt x="2907257" y="1593283"/>
                      <a:pt x="2897139" y="1568683"/>
                    </a:cubicBezTo>
                    <a:cubicBezTo>
                      <a:pt x="2888032" y="1550618"/>
                      <a:pt x="2878924" y="1532168"/>
                      <a:pt x="2869818" y="1514104"/>
                    </a:cubicBezTo>
                    <a:lnTo>
                      <a:pt x="2854640" y="1478357"/>
                    </a:lnTo>
                    <a:cubicBezTo>
                      <a:pt x="2850593" y="1475668"/>
                      <a:pt x="2846544" y="1472593"/>
                      <a:pt x="2842497" y="1469902"/>
                    </a:cubicBezTo>
                    <a:lnTo>
                      <a:pt x="2760536" y="1269648"/>
                    </a:lnTo>
                    <a:lnTo>
                      <a:pt x="2699824" y="1088228"/>
                    </a:lnTo>
                    <a:cubicBezTo>
                      <a:pt x="2686670" y="1032494"/>
                      <a:pt x="2673853" y="976761"/>
                      <a:pt x="2660698" y="921029"/>
                    </a:cubicBezTo>
                    <a:lnTo>
                      <a:pt x="2639448" y="769972"/>
                    </a:lnTo>
                    <a:cubicBezTo>
                      <a:pt x="2637424" y="723464"/>
                      <a:pt x="2635401" y="676573"/>
                      <a:pt x="2633377" y="630063"/>
                    </a:cubicBezTo>
                    <a:cubicBezTo>
                      <a:pt x="2635401" y="588937"/>
                      <a:pt x="2637424" y="547426"/>
                      <a:pt x="2639448" y="506298"/>
                    </a:cubicBezTo>
                    <a:cubicBezTo>
                      <a:pt x="2644508" y="469783"/>
                      <a:pt x="2649567" y="432884"/>
                      <a:pt x="2654626" y="396369"/>
                    </a:cubicBezTo>
                    <a:cubicBezTo>
                      <a:pt x="2662722" y="364468"/>
                      <a:pt x="2670816" y="332182"/>
                      <a:pt x="2678912" y="300279"/>
                    </a:cubicBezTo>
                    <a:cubicBezTo>
                      <a:pt x="2688019" y="273758"/>
                      <a:pt x="2696787" y="247236"/>
                      <a:pt x="2705895" y="220715"/>
                    </a:cubicBezTo>
                    <a:lnTo>
                      <a:pt x="2739286" y="154988"/>
                    </a:lnTo>
                    <a:lnTo>
                      <a:pt x="2766607" y="105405"/>
                    </a:lnTo>
                    <a:lnTo>
                      <a:pt x="2779628" y="85387"/>
                    </a:lnTo>
                    <a:cubicBezTo>
                      <a:pt x="2779813" y="84791"/>
                      <a:pt x="2780096" y="84235"/>
                      <a:pt x="2780661" y="83798"/>
                    </a:cubicBezTo>
                    <a:cubicBezTo>
                      <a:pt x="2783051" y="80081"/>
                      <a:pt x="2785454" y="76386"/>
                      <a:pt x="2787855" y="72735"/>
                    </a:cubicBezTo>
                    <a:lnTo>
                      <a:pt x="2806071" y="45060"/>
                    </a:lnTo>
                    <a:cubicBezTo>
                      <a:pt x="2807082" y="44291"/>
                      <a:pt x="2808094" y="43139"/>
                      <a:pt x="2809106" y="42369"/>
                    </a:cubicBezTo>
                    <a:lnTo>
                      <a:pt x="2813848" y="42369"/>
                    </a:lnTo>
                    <a:cubicBezTo>
                      <a:pt x="2843589" y="16131"/>
                      <a:pt x="2885567" y="0"/>
                      <a:pt x="2932020" y="0"/>
                    </a:cubicBezTo>
                    <a:cubicBezTo>
                      <a:pt x="3023300" y="0"/>
                      <a:pt x="3097299" y="62280"/>
                      <a:pt x="3097299" y="139107"/>
                    </a:cubicBezTo>
                    <a:cubicBezTo>
                      <a:pt x="3097299" y="158577"/>
                      <a:pt x="3092547" y="177113"/>
                      <a:pt x="3083814" y="193874"/>
                    </a:cubicBezTo>
                    <a:lnTo>
                      <a:pt x="3085009" y="196115"/>
                    </a:lnTo>
                    <a:lnTo>
                      <a:pt x="3024296" y="286826"/>
                    </a:lnTo>
                    <a:lnTo>
                      <a:pt x="2987870" y="385607"/>
                    </a:lnTo>
                    <a:cubicBezTo>
                      <a:pt x="2977750" y="422122"/>
                      <a:pt x="2967633" y="459021"/>
                      <a:pt x="2957514" y="495536"/>
                    </a:cubicBezTo>
                    <a:cubicBezTo>
                      <a:pt x="2956502" y="535894"/>
                      <a:pt x="2955490" y="575868"/>
                      <a:pt x="2954478" y="616226"/>
                    </a:cubicBezTo>
                    <a:cubicBezTo>
                      <a:pt x="2955490" y="655432"/>
                      <a:pt x="2956502" y="695022"/>
                      <a:pt x="2957514" y="734226"/>
                    </a:cubicBezTo>
                    <a:cubicBezTo>
                      <a:pt x="2963584" y="774584"/>
                      <a:pt x="2969657" y="814558"/>
                      <a:pt x="2975727" y="854918"/>
                    </a:cubicBezTo>
                    <a:lnTo>
                      <a:pt x="3003048" y="970227"/>
                    </a:lnTo>
                    <a:lnTo>
                      <a:pt x="3030369" y="1085537"/>
                    </a:lnTo>
                    <a:cubicBezTo>
                      <a:pt x="3041498" y="1118591"/>
                      <a:pt x="3052629" y="1151264"/>
                      <a:pt x="3063760" y="1184318"/>
                    </a:cubicBezTo>
                    <a:cubicBezTo>
                      <a:pt x="3074891" y="1214683"/>
                      <a:pt x="3085685" y="1244663"/>
                      <a:pt x="3096814" y="1275028"/>
                    </a:cubicBezTo>
                    <a:cubicBezTo>
                      <a:pt x="3105921" y="1299628"/>
                      <a:pt x="3115029" y="1324611"/>
                      <a:pt x="3124135" y="1349210"/>
                    </a:cubicBezTo>
                    <a:cubicBezTo>
                      <a:pt x="3133242" y="1369197"/>
                      <a:pt x="3142348" y="1389570"/>
                      <a:pt x="3151456" y="1409557"/>
                    </a:cubicBezTo>
                    <a:lnTo>
                      <a:pt x="3169669" y="1445302"/>
                    </a:lnTo>
                    <a:lnTo>
                      <a:pt x="3172704" y="1453374"/>
                    </a:lnTo>
                    <a:lnTo>
                      <a:pt x="3260737" y="1642865"/>
                    </a:lnTo>
                    <a:cubicBezTo>
                      <a:pt x="3283000" y="1701289"/>
                      <a:pt x="3304922" y="1760098"/>
                      <a:pt x="3327184" y="1818521"/>
                    </a:cubicBezTo>
                    <a:lnTo>
                      <a:pt x="3372718" y="1983413"/>
                    </a:lnTo>
                    <a:cubicBezTo>
                      <a:pt x="3377777" y="2034534"/>
                      <a:pt x="3382836" y="2086039"/>
                      <a:pt x="3387897" y="2137159"/>
                    </a:cubicBezTo>
                    <a:cubicBezTo>
                      <a:pt x="3389920" y="2185589"/>
                      <a:pt x="3391944" y="2234403"/>
                      <a:pt x="3393967" y="2282834"/>
                    </a:cubicBezTo>
                    <a:cubicBezTo>
                      <a:pt x="3389920" y="2325883"/>
                      <a:pt x="3385873" y="2368546"/>
                      <a:pt x="3381824" y="2411595"/>
                    </a:cubicBezTo>
                    <a:cubicBezTo>
                      <a:pt x="3374742" y="2453876"/>
                      <a:pt x="3367658" y="2495771"/>
                      <a:pt x="3360576" y="2538052"/>
                    </a:cubicBezTo>
                    <a:cubicBezTo>
                      <a:pt x="3349445" y="2574566"/>
                      <a:pt x="3338315" y="2611465"/>
                      <a:pt x="3327184" y="2647980"/>
                    </a:cubicBezTo>
                    <a:cubicBezTo>
                      <a:pt x="3316053" y="2679115"/>
                      <a:pt x="3305260" y="2709864"/>
                      <a:pt x="3294129" y="2740997"/>
                    </a:cubicBezTo>
                    <a:lnTo>
                      <a:pt x="3257702" y="2820945"/>
                    </a:lnTo>
                    <a:lnTo>
                      <a:pt x="3218238" y="2892052"/>
                    </a:lnTo>
                    <a:lnTo>
                      <a:pt x="3178777" y="2947017"/>
                    </a:lnTo>
                    <a:cubicBezTo>
                      <a:pt x="3169669" y="2959700"/>
                      <a:pt x="3160563" y="2972770"/>
                      <a:pt x="3151456" y="2985453"/>
                    </a:cubicBezTo>
                    <a:lnTo>
                      <a:pt x="3130207" y="3007362"/>
                    </a:lnTo>
                    <a:cubicBezTo>
                      <a:pt x="3128182" y="3010053"/>
                      <a:pt x="3126158" y="3013128"/>
                      <a:pt x="3124135" y="3015819"/>
                    </a:cubicBezTo>
                    <a:lnTo>
                      <a:pt x="3009118" y="3131128"/>
                    </a:lnTo>
                    <a:lnTo>
                      <a:pt x="2881961" y="3227218"/>
                    </a:lnTo>
                    <a:lnTo>
                      <a:pt x="2733216" y="3306782"/>
                    </a:lnTo>
                    <a:lnTo>
                      <a:pt x="2584808" y="3367127"/>
                    </a:lnTo>
                    <a:lnTo>
                      <a:pt x="2430328" y="3422092"/>
                    </a:lnTo>
                    <a:lnTo>
                      <a:pt x="2275850" y="3455146"/>
                    </a:lnTo>
                    <a:lnTo>
                      <a:pt x="2127104" y="3485128"/>
                    </a:lnTo>
                    <a:lnTo>
                      <a:pt x="1987804" y="3504345"/>
                    </a:lnTo>
                    <a:lnTo>
                      <a:pt x="1863680" y="3520873"/>
                    </a:lnTo>
                    <a:lnTo>
                      <a:pt x="1757433" y="3526255"/>
                    </a:lnTo>
                    <a:close/>
                    <a:moveTo>
                      <a:pt x="158924" y="3930462"/>
                    </a:moveTo>
                    <a:cubicBezTo>
                      <a:pt x="110443" y="3915731"/>
                      <a:pt x="0" y="3866001"/>
                      <a:pt x="0" y="3786484"/>
                    </a:cubicBezTo>
                    <a:cubicBezTo>
                      <a:pt x="0" y="3760641"/>
                      <a:pt x="7516" y="3736388"/>
                      <a:pt x="22839" y="3716534"/>
                    </a:cubicBezTo>
                    <a:cubicBezTo>
                      <a:pt x="42033" y="3685525"/>
                      <a:pt x="80608" y="3634905"/>
                      <a:pt x="115165" y="3600437"/>
                    </a:cubicBezTo>
                    <a:lnTo>
                      <a:pt x="230182" y="3509727"/>
                    </a:lnTo>
                    <a:lnTo>
                      <a:pt x="363411" y="3435929"/>
                    </a:lnTo>
                    <a:lnTo>
                      <a:pt x="503049" y="3375199"/>
                    </a:lnTo>
                    <a:lnTo>
                      <a:pt x="645387" y="3326000"/>
                    </a:lnTo>
                    <a:lnTo>
                      <a:pt x="787724" y="3290254"/>
                    </a:lnTo>
                    <a:lnTo>
                      <a:pt x="930059" y="3265655"/>
                    </a:lnTo>
                    <a:lnTo>
                      <a:pt x="1069699" y="3246438"/>
                    </a:lnTo>
                    <a:lnTo>
                      <a:pt x="1196856" y="3235290"/>
                    </a:lnTo>
                    <a:lnTo>
                      <a:pt x="1306140" y="3229909"/>
                    </a:lnTo>
                    <a:lnTo>
                      <a:pt x="1322155" y="3229909"/>
                    </a:lnTo>
                    <a:lnTo>
                      <a:pt x="1387858" y="3520878"/>
                    </a:lnTo>
                    <a:lnTo>
                      <a:pt x="1387763" y="3520873"/>
                    </a:lnTo>
                    <a:lnTo>
                      <a:pt x="1196856" y="3526255"/>
                    </a:lnTo>
                    <a:lnTo>
                      <a:pt x="1024165" y="3545473"/>
                    </a:lnTo>
                    <a:lnTo>
                      <a:pt x="869685" y="3570456"/>
                    </a:lnTo>
                    <a:lnTo>
                      <a:pt x="745225" y="3600437"/>
                    </a:lnTo>
                    <a:lnTo>
                      <a:pt x="633244" y="3641565"/>
                    </a:lnTo>
                    <a:lnTo>
                      <a:pt x="539140" y="3680001"/>
                    </a:lnTo>
                    <a:lnTo>
                      <a:pt x="469658" y="3721127"/>
                    </a:lnTo>
                    <a:lnTo>
                      <a:pt x="408946" y="3759564"/>
                    </a:lnTo>
                    <a:lnTo>
                      <a:pt x="357341" y="3801075"/>
                    </a:lnTo>
                    <a:cubicBezTo>
                      <a:pt x="346210" y="3811837"/>
                      <a:pt x="335079" y="3822985"/>
                      <a:pt x="323949" y="3833747"/>
                    </a:cubicBezTo>
                    <a:cubicBezTo>
                      <a:pt x="316865" y="3842972"/>
                      <a:pt x="310119" y="3852197"/>
                      <a:pt x="303037" y="3861422"/>
                    </a:cubicBezTo>
                    <a:cubicBezTo>
                      <a:pt x="298990" y="3866034"/>
                      <a:pt x="294941" y="3870261"/>
                      <a:pt x="290894" y="3874873"/>
                    </a:cubicBezTo>
                    <a:cubicBezTo>
                      <a:pt x="266876" y="3886379"/>
                      <a:pt x="207406" y="3945193"/>
                      <a:pt x="158924" y="393046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025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CA12AE5-08FC-41BE-8DC9-C6E60F9CDCD8}"/>
                </a:ext>
              </a:extLst>
            </p:cNvPr>
            <p:cNvGrpSpPr/>
            <p:nvPr/>
          </p:nvGrpSpPr>
          <p:grpSpPr>
            <a:xfrm rot="532827">
              <a:off x="2526045" y="950876"/>
              <a:ext cx="3619070" cy="3396495"/>
              <a:chOff x="509678" y="1797347"/>
              <a:chExt cx="2339381" cy="2195507"/>
            </a:xfrm>
          </p:grpSpPr>
          <p:sp>
            <p:nvSpPr>
              <p:cNvPr id="18" name="Rounded Rectangle 16">
                <a:extLst>
                  <a:ext uri="{FF2B5EF4-FFF2-40B4-BE49-F238E27FC236}">
                    <a16:creationId xmlns:a16="http://schemas.microsoft.com/office/drawing/2014/main" id="{F7AA88C6-ED28-4C6C-BC7B-DBE9BD9D2259}"/>
                  </a:ext>
                </a:extLst>
              </p:cNvPr>
              <p:cNvSpPr/>
              <p:nvPr/>
            </p:nvSpPr>
            <p:spPr>
              <a:xfrm rot="18063644">
                <a:off x="1724663" y="2419627"/>
                <a:ext cx="73094" cy="82300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025"/>
              </a:p>
            </p:txBody>
          </p:sp>
          <p:sp>
            <p:nvSpPr>
              <p:cNvPr id="19" name="Rounded Rectangle 17">
                <a:extLst>
                  <a:ext uri="{FF2B5EF4-FFF2-40B4-BE49-F238E27FC236}">
                    <a16:creationId xmlns:a16="http://schemas.microsoft.com/office/drawing/2014/main" id="{87D98759-D966-4D09-ABBF-5E6FA7B1ED90}"/>
                  </a:ext>
                </a:extLst>
              </p:cNvPr>
              <p:cNvSpPr/>
              <p:nvPr/>
            </p:nvSpPr>
            <p:spPr>
              <a:xfrm rot="18060000">
                <a:off x="1820802" y="2253850"/>
                <a:ext cx="73094" cy="735455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025"/>
              </a:p>
            </p:txBody>
          </p:sp>
          <p:sp>
            <p:nvSpPr>
              <p:cNvPr id="20" name="Rounded Rectangle 18">
                <a:extLst>
                  <a:ext uri="{FF2B5EF4-FFF2-40B4-BE49-F238E27FC236}">
                    <a16:creationId xmlns:a16="http://schemas.microsoft.com/office/drawing/2014/main" id="{BE3F4650-310E-4513-8B22-AF260F2F7D2C}"/>
                  </a:ext>
                </a:extLst>
              </p:cNvPr>
              <p:cNvSpPr/>
              <p:nvPr/>
            </p:nvSpPr>
            <p:spPr>
              <a:xfrm rot="18063644">
                <a:off x="1939567" y="2260617"/>
                <a:ext cx="73094" cy="40274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025"/>
              </a:p>
            </p:txBody>
          </p:sp>
          <p:sp>
            <p:nvSpPr>
              <p:cNvPr id="21" name="Rounded Rectangle 19">
                <a:extLst>
                  <a:ext uri="{FF2B5EF4-FFF2-40B4-BE49-F238E27FC236}">
                    <a16:creationId xmlns:a16="http://schemas.microsoft.com/office/drawing/2014/main" id="{35B5B52B-5EF7-4B88-A426-40F9197449FF}"/>
                  </a:ext>
                </a:extLst>
              </p:cNvPr>
              <p:cNvSpPr/>
              <p:nvPr/>
            </p:nvSpPr>
            <p:spPr>
              <a:xfrm rot="18063644">
                <a:off x="1574952" y="2602544"/>
                <a:ext cx="73094" cy="80549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025"/>
              </a:p>
            </p:txBody>
          </p:sp>
          <p:sp>
            <p:nvSpPr>
              <p:cNvPr id="22" name="Rounded Rectangle 20">
                <a:extLst>
                  <a:ext uri="{FF2B5EF4-FFF2-40B4-BE49-F238E27FC236}">
                    <a16:creationId xmlns:a16="http://schemas.microsoft.com/office/drawing/2014/main" id="{B83FED4C-237E-47FB-ADC0-63E77D77B489}"/>
                  </a:ext>
                </a:extLst>
              </p:cNvPr>
              <p:cNvSpPr/>
              <p:nvPr/>
            </p:nvSpPr>
            <p:spPr>
              <a:xfrm rot="18063644">
                <a:off x="1516856" y="2958046"/>
                <a:ext cx="73094" cy="501410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025"/>
              </a:p>
            </p:txBody>
          </p:sp>
          <p:sp>
            <p:nvSpPr>
              <p:cNvPr id="23" name="Rounded Rectangle 21">
                <a:extLst>
                  <a:ext uri="{FF2B5EF4-FFF2-40B4-BE49-F238E27FC236}">
                    <a16:creationId xmlns:a16="http://schemas.microsoft.com/office/drawing/2014/main" id="{0F88870A-0E78-45D2-AB73-53E6CB2684D5}"/>
                  </a:ext>
                </a:extLst>
              </p:cNvPr>
              <p:cNvSpPr/>
              <p:nvPr/>
            </p:nvSpPr>
            <p:spPr>
              <a:xfrm rot="18063644">
                <a:off x="1091076" y="3196078"/>
                <a:ext cx="73094" cy="735402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025" dirty="0"/>
              </a:p>
            </p:txBody>
          </p:sp>
          <p:sp>
            <p:nvSpPr>
              <p:cNvPr id="24" name="Rounded Rectangle 22">
                <a:extLst>
                  <a:ext uri="{FF2B5EF4-FFF2-40B4-BE49-F238E27FC236}">
                    <a16:creationId xmlns:a16="http://schemas.microsoft.com/office/drawing/2014/main" id="{76D940FB-D44F-46E2-9CF2-DF9FA857BAE5}"/>
                  </a:ext>
                </a:extLst>
              </p:cNvPr>
              <p:cNvSpPr/>
              <p:nvPr/>
            </p:nvSpPr>
            <p:spPr>
              <a:xfrm rot="18063644">
                <a:off x="1223216" y="3180593"/>
                <a:ext cx="73094" cy="50141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025"/>
              </a:p>
            </p:txBody>
          </p:sp>
          <p:sp>
            <p:nvSpPr>
              <p:cNvPr id="25" name="Rounded Rectangle 23">
                <a:extLst>
                  <a:ext uri="{FF2B5EF4-FFF2-40B4-BE49-F238E27FC236}">
                    <a16:creationId xmlns:a16="http://schemas.microsoft.com/office/drawing/2014/main" id="{150F444D-3135-4FE4-89A0-64C29BC4817B}"/>
                  </a:ext>
                </a:extLst>
              </p:cNvPr>
              <p:cNvSpPr/>
              <p:nvPr/>
            </p:nvSpPr>
            <p:spPr>
              <a:xfrm rot="18063644">
                <a:off x="2321860" y="1676143"/>
                <a:ext cx="73094" cy="73545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025"/>
              </a:p>
            </p:txBody>
          </p:sp>
          <p:sp>
            <p:nvSpPr>
              <p:cNvPr id="26" name="Rounded Rectangle 24">
                <a:extLst>
                  <a:ext uri="{FF2B5EF4-FFF2-40B4-BE49-F238E27FC236}">
                    <a16:creationId xmlns:a16="http://schemas.microsoft.com/office/drawing/2014/main" id="{56F9559F-2A21-4A75-9968-7DDEC6296390}"/>
                  </a:ext>
                </a:extLst>
              </p:cNvPr>
              <p:cNvSpPr/>
              <p:nvPr/>
            </p:nvSpPr>
            <p:spPr>
              <a:xfrm rot="18063644">
                <a:off x="2213789" y="1953823"/>
                <a:ext cx="73094" cy="50141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025"/>
              </a:p>
            </p:txBody>
          </p:sp>
          <p:sp>
            <p:nvSpPr>
              <p:cNvPr id="27" name="Oval 39">
                <a:extLst>
                  <a:ext uri="{FF2B5EF4-FFF2-40B4-BE49-F238E27FC236}">
                    <a16:creationId xmlns:a16="http://schemas.microsoft.com/office/drawing/2014/main" id="{62145253-1296-4A0E-A942-34785C4C3BCD}"/>
                  </a:ext>
                </a:extLst>
              </p:cNvPr>
              <p:cNvSpPr/>
              <p:nvPr/>
            </p:nvSpPr>
            <p:spPr>
              <a:xfrm rot="15291151" flipH="1">
                <a:off x="640729" y="1666296"/>
                <a:ext cx="1650865" cy="1912967"/>
              </a:xfrm>
              <a:custGeom>
                <a:avLst/>
                <a:gdLst/>
                <a:ahLst/>
                <a:cxnLst/>
                <a:rect l="l" t="t" r="r" b="b"/>
                <a:pathLst>
                  <a:path w="1777921" h="2274057">
                    <a:moveTo>
                      <a:pt x="1535931" y="0"/>
                    </a:moveTo>
                    <a:cubicBezTo>
                      <a:pt x="1583748" y="0"/>
                      <a:pt x="1622512" y="36012"/>
                      <a:pt x="1622512" y="80435"/>
                    </a:cubicBezTo>
                    <a:cubicBezTo>
                      <a:pt x="1622512" y="91693"/>
                      <a:pt x="1620023" y="102411"/>
                      <a:pt x="1615448" y="112103"/>
                    </a:cubicBezTo>
                    <a:lnTo>
                      <a:pt x="1616074" y="113399"/>
                    </a:lnTo>
                    <a:lnTo>
                      <a:pt x="1584270" y="165850"/>
                    </a:lnTo>
                    <a:lnTo>
                      <a:pt x="1565188" y="222968"/>
                    </a:lnTo>
                    <a:cubicBezTo>
                      <a:pt x="1559887" y="244082"/>
                      <a:pt x="1554587" y="265418"/>
                      <a:pt x="1549286" y="286532"/>
                    </a:cubicBezTo>
                    <a:cubicBezTo>
                      <a:pt x="1548756" y="309868"/>
                      <a:pt x="1548226" y="332982"/>
                      <a:pt x="1547696" y="356318"/>
                    </a:cubicBezTo>
                    <a:cubicBezTo>
                      <a:pt x="1548226" y="378988"/>
                      <a:pt x="1548756" y="401880"/>
                      <a:pt x="1549286" y="424549"/>
                    </a:cubicBezTo>
                    <a:cubicBezTo>
                      <a:pt x="1552466" y="447885"/>
                      <a:pt x="1555647" y="470999"/>
                      <a:pt x="1558827" y="494336"/>
                    </a:cubicBezTo>
                    <a:lnTo>
                      <a:pt x="1573139" y="561011"/>
                    </a:lnTo>
                    <a:lnTo>
                      <a:pt x="1587451" y="627686"/>
                    </a:lnTo>
                    <a:cubicBezTo>
                      <a:pt x="1593281" y="646799"/>
                      <a:pt x="1599112" y="665691"/>
                      <a:pt x="1604943" y="684804"/>
                    </a:cubicBezTo>
                    <a:cubicBezTo>
                      <a:pt x="1610774" y="702362"/>
                      <a:pt x="1616428" y="719697"/>
                      <a:pt x="1622258" y="737255"/>
                    </a:cubicBezTo>
                    <a:cubicBezTo>
                      <a:pt x="1627029" y="751479"/>
                      <a:pt x="1631800" y="765925"/>
                      <a:pt x="1636570" y="780149"/>
                    </a:cubicBezTo>
                    <a:cubicBezTo>
                      <a:pt x="1641341" y="791706"/>
                      <a:pt x="1646111" y="803486"/>
                      <a:pt x="1650882" y="815043"/>
                    </a:cubicBezTo>
                    <a:lnTo>
                      <a:pt x="1660423" y="835712"/>
                    </a:lnTo>
                    <a:lnTo>
                      <a:pt x="1662013" y="840379"/>
                    </a:lnTo>
                    <a:lnTo>
                      <a:pt x="1708129" y="949948"/>
                    </a:lnTo>
                    <a:cubicBezTo>
                      <a:pt x="1719791" y="983730"/>
                      <a:pt x="1731275" y="1017735"/>
                      <a:pt x="1742937" y="1051517"/>
                    </a:cubicBezTo>
                    <a:lnTo>
                      <a:pt x="1766790" y="1146862"/>
                    </a:lnTo>
                    <a:cubicBezTo>
                      <a:pt x="1769440" y="1176421"/>
                      <a:pt x="1772090" y="1206203"/>
                      <a:pt x="1774741" y="1235762"/>
                    </a:cubicBezTo>
                    <a:cubicBezTo>
                      <a:pt x="1775801" y="1263765"/>
                      <a:pt x="1776861" y="1291991"/>
                      <a:pt x="1777921" y="1319995"/>
                    </a:cubicBezTo>
                    <a:cubicBezTo>
                      <a:pt x="1775801" y="1344887"/>
                      <a:pt x="1773681" y="1369556"/>
                      <a:pt x="1771560" y="1394448"/>
                    </a:cubicBezTo>
                    <a:cubicBezTo>
                      <a:pt x="1767850" y="1418896"/>
                      <a:pt x="1764139" y="1443121"/>
                      <a:pt x="1760429" y="1467569"/>
                    </a:cubicBezTo>
                    <a:cubicBezTo>
                      <a:pt x="1754598" y="1488682"/>
                      <a:pt x="1748768" y="1510018"/>
                      <a:pt x="1742937" y="1531132"/>
                    </a:cubicBezTo>
                    <a:cubicBezTo>
                      <a:pt x="1737106" y="1549135"/>
                      <a:pt x="1731452" y="1566915"/>
                      <a:pt x="1725621" y="1584917"/>
                    </a:cubicBezTo>
                    <a:lnTo>
                      <a:pt x="1706539" y="1631145"/>
                    </a:lnTo>
                    <a:lnTo>
                      <a:pt x="1685866" y="1672261"/>
                    </a:lnTo>
                    <a:lnTo>
                      <a:pt x="1665194" y="1704043"/>
                    </a:lnTo>
                    <a:cubicBezTo>
                      <a:pt x="1660423" y="1711377"/>
                      <a:pt x="1655653" y="1718934"/>
                      <a:pt x="1650882" y="1726268"/>
                    </a:cubicBezTo>
                    <a:lnTo>
                      <a:pt x="1639751" y="1738936"/>
                    </a:lnTo>
                    <a:cubicBezTo>
                      <a:pt x="1638690" y="1740492"/>
                      <a:pt x="1637630" y="1742270"/>
                      <a:pt x="1636570" y="1743826"/>
                    </a:cubicBezTo>
                    <a:lnTo>
                      <a:pt x="1576319" y="1810501"/>
                    </a:lnTo>
                    <a:lnTo>
                      <a:pt x="1509708" y="1866063"/>
                    </a:lnTo>
                    <a:lnTo>
                      <a:pt x="1431788" y="1912069"/>
                    </a:lnTo>
                    <a:lnTo>
                      <a:pt x="1354045" y="1946962"/>
                    </a:lnTo>
                    <a:lnTo>
                      <a:pt x="1273121" y="1978744"/>
                    </a:lnTo>
                    <a:lnTo>
                      <a:pt x="1192198" y="1997857"/>
                    </a:lnTo>
                    <a:lnTo>
                      <a:pt x="1114278" y="2015193"/>
                    </a:lnTo>
                    <a:lnTo>
                      <a:pt x="1041306" y="2026305"/>
                    </a:lnTo>
                    <a:lnTo>
                      <a:pt x="976284" y="2035862"/>
                    </a:lnTo>
                    <a:lnTo>
                      <a:pt x="920627" y="2038974"/>
                    </a:lnTo>
                    <a:lnTo>
                      <a:pt x="881049" y="2042307"/>
                    </a:lnTo>
                    <a:lnTo>
                      <a:pt x="850835" y="2042307"/>
                    </a:lnTo>
                    <a:lnTo>
                      <a:pt x="842884" y="2042307"/>
                    </a:lnTo>
                    <a:lnTo>
                      <a:pt x="726976" y="2035862"/>
                    </a:lnTo>
                    <a:lnTo>
                      <a:pt x="626970" y="2038974"/>
                    </a:lnTo>
                    <a:lnTo>
                      <a:pt x="536506" y="2050086"/>
                    </a:lnTo>
                    <a:lnTo>
                      <a:pt x="455582" y="2064532"/>
                    </a:lnTo>
                    <a:lnTo>
                      <a:pt x="390384" y="2081868"/>
                    </a:lnTo>
                    <a:lnTo>
                      <a:pt x="331723" y="2105649"/>
                    </a:lnTo>
                    <a:lnTo>
                      <a:pt x="282427" y="2127874"/>
                    </a:lnTo>
                    <a:lnTo>
                      <a:pt x="246029" y="2151654"/>
                    </a:lnTo>
                    <a:lnTo>
                      <a:pt x="214225" y="2173879"/>
                    </a:lnTo>
                    <a:lnTo>
                      <a:pt x="187192" y="2197882"/>
                    </a:lnTo>
                    <a:cubicBezTo>
                      <a:pt x="181361" y="2204105"/>
                      <a:pt x="175530" y="2210551"/>
                      <a:pt x="169700" y="2216774"/>
                    </a:cubicBezTo>
                    <a:cubicBezTo>
                      <a:pt x="165989" y="2222108"/>
                      <a:pt x="162455" y="2227442"/>
                      <a:pt x="158745" y="2232776"/>
                    </a:cubicBezTo>
                    <a:cubicBezTo>
                      <a:pt x="156625" y="2235443"/>
                      <a:pt x="154504" y="2237887"/>
                      <a:pt x="152384" y="2240554"/>
                    </a:cubicBezTo>
                    <a:cubicBezTo>
                      <a:pt x="139802" y="2247207"/>
                      <a:pt x="108649" y="2281215"/>
                      <a:pt x="83252" y="2272697"/>
                    </a:cubicBezTo>
                    <a:cubicBezTo>
                      <a:pt x="57855" y="2264179"/>
                      <a:pt x="0" y="2235424"/>
                      <a:pt x="0" y="2189445"/>
                    </a:cubicBezTo>
                    <a:cubicBezTo>
                      <a:pt x="0" y="2174502"/>
                      <a:pt x="3937" y="2160478"/>
                      <a:pt x="11964" y="2148998"/>
                    </a:cubicBezTo>
                    <a:cubicBezTo>
                      <a:pt x="22019" y="2131068"/>
                      <a:pt x="42226" y="2101798"/>
                      <a:pt x="60329" y="2081868"/>
                    </a:cubicBezTo>
                    <a:lnTo>
                      <a:pt x="120580" y="2029417"/>
                    </a:lnTo>
                    <a:lnTo>
                      <a:pt x="190372" y="1986745"/>
                    </a:lnTo>
                    <a:lnTo>
                      <a:pt x="263521" y="1951629"/>
                    </a:lnTo>
                    <a:lnTo>
                      <a:pt x="338084" y="1923181"/>
                    </a:lnTo>
                    <a:lnTo>
                      <a:pt x="412647" y="1902512"/>
                    </a:lnTo>
                    <a:lnTo>
                      <a:pt x="487209" y="1888288"/>
                    </a:lnTo>
                    <a:lnTo>
                      <a:pt x="560359" y="1877176"/>
                    </a:lnTo>
                    <a:lnTo>
                      <a:pt x="626970" y="1870730"/>
                    </a:lnTo>
                    <a:lnTo>
                      <a:pt x="684218" y="1867619"/>
                    </a:lnTo>
                    <a:lnTo>
                      <a:pt x="733337" y="1867619"/>
                    </a:lnTo>
                    <a:lnTo>
                      <a:pt x="771502" y="1867619"/>
                    </a:lnTo>
                    <a:lnTo>
                      <a:pt x="796768" y="1870730"/>
                    </a:lnTo>
                    <a:lnTo>
                      <a:pt x="804719" y="1870730"/>
                    </a:lnTo>
                    <a:lnTo>
                      <a:pt x="917447" y="1873842"/>
                    </a:lnTo>
                    <a:lnTo>
                      <a:pt x="1022223" y="1867619"/>
                    </a:lnTo>
                    <a:lnTo>
                      <a:pt x="1114278" y="1853395"/>
                    </a:lnTo>
                    <a:lnTo>
                      <a:pt x="1195378" y="1834281"/>
                    </a:lnTo>
                    <a:lnTo>
                      <a:pt x="1263580" y="1807167"/>
                    </a:lnTo>
                    <a:lnTo>
                      <a:pt x="1325421" y="1781830"/>
                    </a:lnTo>
                    <a:lnTo>
                      <a:pt x="1376308" y="1753382"/>
                    </a:lnTo>
                    <a:lnTo>
                      <a:pt x="1420656" y="1724712"/>
                    </a:lnTo>
                    <a:lnTo>
                      <a:pt x="1452460" y="1694486"/>
                    </a:lnTo>
                    <a:lnTo>
                      <a:pt x="1477904" y="1672261"/>
                    </a:lnTo>
                    <a:lnTo>
                      <a:pt x="1495396" y="1651592"/>
                    </a:lnTo>
                    <a:cubicBezTo>
                      <a:pt x="1499106" y="1647814"/>
                      <a:pt x="1502817" y="1644258"/>
                      <a:pt x="1506527" y="1640479"/>
                    </a:cubicBezTo>
                    <a:cubicBezTo>
                      <a:pt x="1507587" y="1639368"/>
                      <a:pt x="1508647" y="1638479"/>
                      <a:pt x="1509708" y="1637368"/>
                    </a:cubicBezTo>
                    <a:lnTo>
                      <a:pt x="1549286" y="1567581"/>
                    </a:lnTo>
                    <a:lnTo>
                      <a:pt x="1579500" y="1496017"/>
                    </a:lnTo>
                    <a:cubicBezTo>
                      <a:pt x="1585330" y="1471125"/>
                      <a:pt x="1591161" y="1446455"/>
                      <a:pt x="1596992" y="1421563"/>
                    </a:cubicBezTo>
                    <a:cubicBezTo>
                      <a:pt x="1599642" y="1396226"/>
                      <a:pt x="1602292" y="1370668"/>
                      <a:pt x="1604943" y="1345331"/>
                    </a:cubicBezTo>
                    <a:lnTo>
                      <a:pt x="1604943" y="1270655"/>
                    </a:lnTo>
                    <a:lnTo>
                      <a:pt x="1596992" y="1199313"/>
                    </a:lnTo>
                    <a:cubicBezTo>
                      <a:pt x="1592751" y="1174865"/>
                      <a:pt x="1588511" y="1150640"/>
                      <a:pt x="1584270" y="1126193"/>
                    </a:cubicBezTo>
                    <a:cubicBezTo>
                      <a:pt x="1579500" y="1105079"/>
                      <a:pt x="1574729" y="1083743"/>
                      <a:pt x="1569958" y="1062629"/>
                    </a:cubicBezTo>
                    <a:cubicBezTo>
                      <a:pt x="1564128" y="1042627"/>
                      <a:pt x="1558297" y="1022402"/>
                      <a:pt x="1552466" y="1002399"/>
                    </a:cubicBezTo>
                    <a:lnTo>
                      <a:pt x="1533384" y="949948"/>
                    </a:lnTo>
                    <a:cubicBezTo>
                      <a:pt x="1528083" y="935724"/>
                      <a:pt x="1522959" y="921278"/>
                      <a:pt x="1517659" y="907054"/>
                    </a:cubicBezTo>
                    <a:cubicBezTo>
                      <a:pt x="1512888" y="896608"/>
                      <a:pt x="1508117" y="885940"/>
                      <a:pt x="1503347" y="875495"/>
                    </a:cubicBezTo>
                    <a:lnTo>
                      <a:pt x="1495396" y="854825"/>
                    </a:lnTo>
                    <a:cubicBezTo>
                      <a:pt x="1493276" y="853270"/>
                      <a:pt x="1491155" y="851492"/>
                      <a:pt x="1489035" y="849936"/>
                    </a:cubicBezTo>
                    <a:lnTo>
                      <a:pt x="1446100" y="734144"/>
                    </a:lnTo>
                    <a:lnTo>
                      <a:pt x="1414296" y="629242"/>
                    </a:lnTo>
                    <a:cubicBezTo>
                      <a:pt x="1407405" y="597015"/>
                      <a:pt x="1400691" y="564789"/>
                      <a:pt x="1393800" y="532563"/>
                    </a:cubicBezTo>
                    <a:lnTo>
                      <a:pt x="1382668" y="445218"/>
                    </a:lnTo>
                    <a:cubicBezTo>
                      <a:pt x="1381608" y="418326"/>
                      <a:pt x="1380548" y="391212"/>
                      <a:pt x="1379488" y="364319"/>
                    </a:cubicBezTo>
                    <a:cubicBezTo>
                      <a:pt x="1380548" y="340539"/>
                      <a:pt x="1381608" y="316536"/>
                      <a:pt x="1382668" y="292755"/>
                    </a:cubicBezTo>
                    <a:cubicBezTo>
                      <a:pt x="1385319" y="271641"/>
                      <a:pt x="1387969" y="250305"/>
                      <a:pt x="1390619" y="229191"/>
                    </a:cubicBezTo>
                    <a:cubicBezTo>
                      <a:pt x="1394860" y="210745"/>
                      <a:pt x="1399100" y="192076"/>
                      <a:pt x="1403341" y="173629"/>
                    </a:cubicBezTo>
                    <a:cubicBezTo>
                      <a:pt x="1408112" y="158294"/>
                      <a:pt x="1412705" y="142958"/>
                      <a:pt x="1417476" y="127623"/>
                    </a:cubicBezTo>
                    <a:lnTo>
                      <a:pt x="1434968" y="89618"/>
                    </a:lnTo>
                    <a:lnTo>
                      <a:pt x="1449280" y="60948"/>
                    </a:lnTo>
                    <a:lnTo>
                      <a:pt x="1456101" y="49373"/>
                    </a:lnTo>
                    <a:cubicBezTo>
                      <a:pt x="1456198" y="49028"/>
                      <a:pt x="1456346" y="48707"/>
                      <a:pt x="1456642" y="48454"/>
                    </a:cubicBezTo>
                    <a:cubicBezTo>
                      <a:pt x="1457894" y="46305"/>
                      <a:pt x="1459153" y="44168"/>
                      <a:pt x="1460411" y="42057"/>
                    </a:cubicBezTo>
                    <a:lnTo>
                      <a:pt x="1469953" y="26055"/>
                    </a:lnTo>
                    <a:cubicBezTo>
                      <a:pt x="1470483" y="25610"/>
                      <a:pt x="1471013" y="24944"/>
                      <a:pt x="1471543" y="24499"/>
                    </a:cubicBezTo>
                    <a:lnTo>
                      <a:pt x="1474027" y="24499"/>
                    </a:lnTo>
                    <a:cubicBezTo>
                      <a:pt x="1489607" y="9327"/>
                      <a:pt x="1511597" y="0"/>
                      <a:pt x="15359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025"/>
              </a:p>
            </p:txBody>
          </p:sp>
          <p:sp>
            <p:nvSpPr>
              <p:cNvPr id="28" name="Oval 39">
                <a:extLst>
                  <a:ext uri="{FF2B5EF4-FFF2-40B4-BE49-F238E27FC236}">
                    <a16:creationId xmlns:a16="http://schemas.microsoft.com/office/drawing/2014/main" id="{C65563E3-360D-42FC-A090-8DA156028DA3}"/>
                  </a:ext>
                </a:extLst>
              </p:cNvPr>
              <p:cNvSpPr/>
              <p:nvPr/>
            </p:nvSpPr>
            <p:spPr>
              <a:xfrm flipH="1" flipV="1">
                <a:off x="1198193" y="2079887"/>
                <a:ext cx="1650866" cy="1912967"/>
              </a:xfrm>
              <a:custGeom>
                <a:avLst/>
                <a:gdLst/>
                <a:ahLst/>
                <a:cxnLst/>
                <a:rect l="l" t="t" r="r" b="b"/>
                <a:pathLst>
                  <a:path w="3393967" h="3932814">
                    <a:moveTo>
                      <a:pt x="1745685" y="3527152"/>
                    </a:moveTo>
                    <a:lnTo>
                      <a:pt x="1657171" y="3238316"/>
                    </a:lnTo>
                    <a:lnTo>
                      <a:pt x="1751363" y="3240672"/>
                    </a:lnTo>
                    <a:lnTo>
                      <a:pt x="1951375" y="3229909"/>
                    </a:lnTo>
                    <a:lnTo>
                      <a:pt x="2127104" y="3205310"/>
                    </a:lnTo>
                    <a:lnTo>
                      <a:pt x="2281920" y="3172254"/>
                    </a:lnTo>
                    <a:lnTo>
                      <a:pt x="2412114" y="3125362"/>
                    </a:lnTo>
                    <a:lnTo>
                      <a:pt x="2530166" y="3081544"/>
                    </a:lnTo>
                    <a:lnTo>
                      <a:pt x="2627307" y="3032345"/>
                    </a:lnTo>
                    <a:lnTo>
                      <a:pt x="2711965" y="2982762"/>
                    </a:lnTo>
                    <a:lnTo>
                      <a:pt x="2772677" y="2930489"/>
                    </a:lnTo>
                    <a:lnTo>
                      <a:pt x="2821249" y="2892052"/>
                    </a:lnTo>
                    <a:lnTo>
                      <a:pt x="2854640" y="2856307"/>
                    </a:lnTo>
                    <a:cubicBezTo>
                      <a:pt x="2861722" y="2849773"/>
                      <a:pt x="2868807" y="2843623"/>
                      <a:pt x="2875889" y="2837088"/>
                    </a:cubicBezTo>
                    <a:cubicBezTo>
                      <a:pt x="2877912" y="2835166"/>
                      <a:pt x="2879936" y="2833629"/>
                      <a:pt x="2881961" y="2831707"/>
                    </a:cubicBezTo>
                    <a:lnTo>
                      <a:pt x="2957514" y="2711016"/>
                    </a:lnTo>
                    <a:lnTo>
                      <a:pt x="3015191" y="2587251"/>
                    </a:lnTo>
                    <a:cubicBezTo>
                      <a:pt x="3026320" y="2544202"/>
                      <a:pt x="3037451" y="2501537"/>
                      <a:pt x="3048582" y="2458489"/>
                    </a:cubicBezTo>
                    <a:cubicBezTo>
                      <a:pt x="3053641" y="2414670"/>
                      <a:pt x="3058700" y="2370469"/>
                      <a:pt x="3063760" y="2326651"/>
                    </a:cubicBezTo>
                    <a:lnTo>
                      <a:pt x="3063760" y="2197504"/>
                    </a:lnTo>
                    <a:lnTo>
                      <a:pt x="3048582" y="2074124"/>
                    </a:lnTo>
                    <a:cubicBezTo>
                      <a:pt x="3040486" y="2031843"/>
                      <a:pt x="3032392" y="1989947"/>
                      <a:pt x="3024296" y="1947668"/>
                    </a:cubicBezTo>
                    <a:cubicBezTo>
                      <a:pt x="3015191" y="1911153"/>
                      <a:pt x="3006083" y="1874254"/>
                      <a:pt x="2996976" y="1837739"/>
                    </a:cubicBezTo>
                    <a:cubicBezTo>
                      <a:pt x="2985846" y="1803147"/>
                      <a:pt x="2974715" y="1768169"/>
                      <a:pt x="2963584" y="1733575"/>
                    </a:cubicBezTo>
                    <a:lnTo>
                      <a:pt x="2927157" y="1642865"/>
                    </a:lnTo>
                    <a:cubicBezTo>
                      <a:pt x="2917038" y="1618266"/>
                      <a:pt x="2907257" y="1593283"/>
                      <a:pt x="2897139" y="1568683"/>
                    </a:cubicBezTo>
                    <a:cubicBezTo>
                      <a:pt x="2888032" y="1550618"/>
                      <a:pt x="2878924" y="1532168"/>
                      <a:pt x="2869818" y="1514104"/>
                    </a:cubicBezTo>
                    <a:lnTo>
                      <a:pt x="2854640" y="1478357"/>
                    </a:lnTo>
                    <a:cubicBezTo>
                      <a:pt x="2850593" y="1475668"/>
                      <a:pt x="2846544" y="1472593"/>
                      <a:pt x="2842497" y="1469902"/>
                    </a:cubicBezTo>
                    <a:lnTo>
                      <a:pt x="2760536" y="1269648"/>
                    </a:lnTo>
                    <a:lnTo>
                      <a:pt x="2699824" y="1088228"/>
                    </a:lnTo>
                    <a:cubicBezTo>
                      <a:pt x="2686670" y="1032494"/>
                      <a:pt x="2673853" y="976761"/>
                      <a:pt x="2660698" y="921029"/>
                    </a:cubicBezTo>
                    <a:lnTo>
                      <a:pt x="2639448" y="769972"/>
                    </a:lnTo>
                    <a:cubicBezTo>
                      <a:pt x="2637424" y="723464"/>
                      <a:pt x="2635401" y="676573"/>
                      <a:pt x="2633377" y="630063"/>
                    </a:cubicBezTo>
                    <a:cubicBezTo>
                      <a:pt x="2635401" y="588937"/>
                      <a:pt x="2637424" y="547426"/>
                      <a:pt x="2639448" y="506298"/>
                    </a:cubicBezTo>
                    <a:cubicBezTo>
                      <a:pt x="2644508" y="469783"/>
                      <a:pt x="2649567" y="432884"/>
                      <a:pt x="2654626" y="396369"/>
                    </a:cubicBezTo>
                    <a:cubicBezTo>
                      <a:pt x="2662722" y="364468"/>
                      <a:pt x="2670816" y="332182"/>
                      <a:pt x="2678912" y="300279"/>
                    </a:cubicBezTo>
                    <a:cubicBezTo>
                      <a:pt x="2688019" y="273758"/>
                      <a:pt x="2696787" y="247236"/>
                      <a:pt x="2705895" y="220715"/>
                    </a:cubicBezTo>
                    <a:lnTo>
                      <a:pt x="2739286" y="154988"/>
                    </a:lnTo>
                    <a:lnTo>
                      <a:pt x="2766607" y="105405"/>
                    </a:lnTo>
                    <a:lnTo>
                      <a:pt x="2779628" y="85387"/>
                    </a:lnTo>
                    <a:cubicBezTo>
                      <a:pt x="2779813" y="84791"/>
                      <a:pt x="2780096" y="84235"/>
                      <a:pt x="2780661" y="83798"/>
                    </a:cubicBezTo>
                    <a:cubicBezTo>
                      <a:pt x="2783051" y="80081"/>
                      <a:pt x="2785454" y="76386"/>
                      <a:pt x="2787855" y="72735"/>
                    </a:cubicBezTo>
                    <a:lnTo>
                      <a:pt x="2806071" y="45060"/>
                    </a:lnTo>
                    <a:cubicBezTo>
                      <a:pt x="2807082" y="44291"/>
                      <a:pt x="2808094" y="43139"/>
                      <a:pt x="2809106" y="42369"/>
                    </a:cubicBezTo>
                    <a:lnTo>
                      <a:pt x="2813848" y="42369"/>
                    </a:lnTo>
                    <a:cubicBezTo>
                      <a:pt x="2843589" y="16131"/>
                      <a:pt x="2885567" y="0"/>
                      <a:pt x="2932020" y="0"/>
                    </a:cubicBezTo>
                    <a:cubicBezTo>
                      <a:pt x="3023300" y="0"/>
                      <a:pt x="3097299" y="62280"/>
                      <a:pt x="3097299" y="139107"/>
                    </a:cubicBezTo>
                    <a:cubicBezTo>
                      <a:pt x="3097299" y="158577"/>
                      <a:pt x="3092547" y="177113"/>
                      <a:pt x="3083814" y="193874"/>
                    </a:cubicBezTo>
                    <a:lnTo>
                      <a:pt x="3085009" y="196115"/>
                    </a:lnTo>
                    <a:lnTo>
                      <a:pt x="3024296" y="286826"/>
                    </a:lnTo>
                    <a:lnTo>
                      <a:pt x="2987870" y="385607"/>
                    </a:lnTo>
                    <a:cubicBezTo>
                      <a:pt x="2977750" y="422122"/>
                      <a:pt x="2967633" y="459021"/>
                      <a:pt x="2957514" y="495536"/>
                    </a:cubicBezTo>
                    <a:cubicBezTo>
                      <a:pt x="2956502" y="535894"/>
                      <a:pt x="2955490" y="575868"/>
                      <a:pt x="2954478" y="616226"/>
                    </a:cubicBezTo>
                    <a:cubicBezTo>
                      <a:pt x="2955490" y="655432"/>
                      <a:pt x="2956502" y="695022"/>
                      <a:pt x="2957514" y="734226"/>
                    </a:cubicBezTo>
                    <a:cubicBezTo>
                      <a:pt x="2963584" y="774584"/>
                      <a:pt x="2969657" y="814558"/>
                      <a:pt x="2975727" y="854918"/>
                    </a:cubicBezTo>
                    <a:lnTo>
                      <a:pt x="3003048" y="970227"/>
                    </a:lnTo>
                    <a:lnTo>
                      <a:pt x="3030369" y="1085537"/>
                    </a:lnTo>
                    <a:cubicBezTo>
                      <a:pt x="3041498" y="1118591"/>
                      <a:pt x="3052629" y="1151264"/>
                      <a:pt x="3063760" y="1184318"/>
                    </a:cubicBezTo>
                    <a:cubicBezTo>
                      <a:pt x="3074891" y="1214683"/>
                      <a:pt x="3085685" y="1244663"/>
                      <a:pt x="3096814" y="1275028"/>
                    </a:cubicBezTo>
                    <a:cubicBezTo>
                      <a:pt x="3105921" y="1299628"/>
                      <a:pt x="3115029" y="1324611"/>
                      <a:pt x="3124135" y="1349210"/>
                    </a:cubicBezTo>
                    <a:cubicBezTo>
                      <a:pt x="3133242" y="1369197"/>
                      <a:pt x="3142348" y="1389570"/>
                      <a:pt x="3151456" y="1409557"/>
                    </a:cubicBezTo>
                    <a:lnTo>
                      <a:pt x="3169669" y="1445302"/>
                    </a:lnTo>
                    <a:lnTo>
                      <a:pt x="3172704" y="1453374"/>
                    </a:lnTo>
                    <a:lnTo>
                      <a:pt x="3260737" y="1642865"/>
                    </a:lnTo>
                    <a:cubicBezTo>
                      <a:pt x="3283000" y="1701289"/>
                      <a:pt x="3304922" y="1760098"/>
                      <a:pt x="3327184" y="1818521"/>
                    </a:cubicBezTo>
                    <a:lnTo>
                      <a:pt x="3372718" y="1983413"/>
                    </a:lnTo>
                    <a:cubicBezTo>
                      <a:pt x="3377777" y="2034534"/>
                      <a:pt x="3382836" y="2086039"/>
                      <a:pt x="3387897" y="2137159"/>
                    </a:cubicBezTo>
                    <a:cubicBezTo>
                      <a:pt x="3389920" y="2185589"/>
                      <a:pt x="3391944" y="2234403"/>
                      <a:pt x="3393967" y="2282834"/>
                    </a:cubicBezTo>
                    <a:cubicBezTo>
                      <a:pt x="3389920" y="2325883"/>
                      <a:pt x="3385873" y="2368546"/>
                      <a:pt x="3381824" y="2411595"/>
                    </a:cubicBezTo>
                    <a:cubicBezTo>
                      <a:pt x="3374742" y="2453876"/>
                      <a:pt x="3367658" y="2495771"/>
                      <a:pt x="3360576" y="2538052"/>
                    </a:cubicBezTo>
                    <a:cubicBezTo>
                      <a:pt x="3349445" y="2574566"/>
                      <a:pt x="3338315" y="2611465"/>
                      <a:pt x="3327184" y="2647980"/>
                    </a:cubicBezTo>
                    <a:cubicBezTo>
                      <a:pt x="3316053" y="2679115"/>
                      <a:pt x="3305260" y="2709864"/>
                      <a:pt x="3294129" y="2740997"/>
                    </a:cubicBezTo>
                    <a:lnTo>
                      <a:pt x="3257702" y="2820945"/>
                    </a:lnTo>
                    <a:lnTo>
                      <a:pt x="3218238" y="2892052"/>
                    </a:lnTo>
                    <a:lnTo>
                      <a:pt x="3178777" y="2947017"/>
                    </a:lnTo>
                    <a:cubicBezTo>
                      <a:pt x="3169669" y="2959700"/>
                      <a:pt x="3160563" y="2972770"/>
                      <a:pt x="3151456" y="2985453"/>
                    </a:cubicBezTo>
                    <a:lnTo>
                      <a:pt x="3130207" y="3007362"/>
                    </a:lnTo>
                    <a:cubicBezTo>
                      <a:pt x="3128182" y="3010053"/>
                      <a:pt x="3126158" y="3013128"/>
                      <a:pt x="3124135" y="3015819"/>
                    </a:cubicBezTo>
                    <a:lnTo>
                      <a:pt x="3009118" y="3131128"/>
                    </a:lnTo>
                    <a:lnTo>
                      <a:pt x="2881961" y="3227218"/>
                    </a:lnTo>
                    <a:lnTo>
                      <a:pt x="2733216" y="3306782"/>
                    </a:lnTo>
                    <a:lnTo>
                      <a:pt x="2584808" y="3367127"/>
                    </a:lnTo>
                    <a:lnTo>
                      <a:pt x="2430328" y="3422092"/>
                    </a:lnTo>
                    <a:lnTo>
                      <a:pt x="2275850" y="3455146"/>
                    </a:lnTo>
                    <a:lnTo>
                      <a:pt x="2127104" y="3485128"/>
                    </a:lnTo>
                    <a:lnTo>
                      <a:pt x="1987804" y="3504345"/>
                    </a:lnTo>
                    <a:lnTo>
                      <a:pt x="1863680" y="3520873"/>
                    </a:lnTo>
                    <a:lnTo>
                      <a:pt x="1757433" y="3526255"/>
                    </a:lnTo>
                    <a:close/>
                    <a:moveTo>
                      <a:pt x="158924" y="3930462"/>
                    </a:moveTo>
                    <a:cubicBezTo>
                      <a:pt x="110443" y="3915731"/>
                      <a:pt x="0" y="3866001"/>
                      <a:pt x="0" y="3786484"/>
                    </a:cubicBezTo>
                    <a:cubicBezTo>
                      <a:pt x="0" y="3760641"/>
                      <a:pt x="7516" y="3736388"/>
                      <a:pt x="22839" y="3716534"/>
                    </a:cubicBezTo>
                    <a:cubicBezTo>
                      <a:pt x="42033" y="3685525"/>
                      <a:pt x="80608" y="3634905"/>
                      <a:pt x="115165" y="3600437"/>
                    </a:cubicBezTo>
                    <a:lnTo>
                      <a:pt x="230182" y="3509727"/>
                    </a:lnTo>
                    <a:lnTo>
                      <a:pt x="363411" y="3435929"/>
                    </a:lnTo>
                    <a:lnTo>
                      <a:pt x="503049" y="3375199"/>
                    </a:lnTo>
                    <a:lnTo>
                      <a:pt x="645387" y="3326000"/>
                    </a:lnTo>
                    <a:lnTo>
                      <a:pt x="787724" y="3290254"/>
                    </a:lnTo>
                    <a:lnTo>
                      <a:pt x="930059" y="3265655"/>
                    </a:lnTo>
                    <a:lnTo>
                      <a:pt x="1069699" y="3246438"/>
                    </a:lnTo>
                    <a:lnTo>
                      <a:pt x="1196856" y="3235290"/>
                    </a:lnTo>
                    <a:lnTo>
                      <a:pt x="1306140" y="3229909"/>
                    </a:lnTo>
                    <a:lnTo>
                      <a:pt x="1322155" y="3229909"/>
                    </a:lnTo>
                    <a:lnTo>
                      <a:pt x="1387858" y="3520878"/>
                    </a:lnTo>
                    <a:lnTo>
                      <a:pt x="1387763" y="3520873"/>
                    </a:lnTo>
                    <a:lnTo>
                      <a:pt x="1196856" y="3526255"/>
                    </a:lnTo>
                    <a:lnTo>
                      <a:pt x="1024165" y="3545473"/>
                    </a:lnTo>
                    <a:lnTo>
                      <a:pt x="869685" y="3570456"/>
                    </a:lnTo>
                    <a:lnTo>
                      <a:pt x="745225" y="3600437"/>
                    </a:lnTo>
                    <a:lnTo>
                      <a:pt x="633244" y="3641565"/>
                    </a:lnTo>
                    <a:lnTo>
                      <a:pt x="539140" y="3680001"/>
                    </a:lnTo>
                    <a:lnTo>
                      <a:pt x="469658" y="3721127"/>
                    </a:lnTo>
                    <a:lnTo>
                      <a:pt x="408946" y="3759564"/>
                    </a:lnTo>
                    <a:lnTo>
                      <a:pt x="357341" y="3801075"/>
                    </a:lnTo>
                    <a:cubicBezTo>
                      <a:pt x="346210" y="3811837"/>
                      <a:pt x="335079" y="3822985"/>
                      <a:pt x="323949" y="3833747"/>
                    </a:cubicBezTo>
                    <a:cubicBezTo>
                      <a:pt x="316865" y="3842972"/>
                      <a:pt x="310119" y="3852197"/>
                      <a:pt x="303037" y="3861422"/>
                    </a:cubicBezTo>
                    <a:cubicBezTo>
                      <a:pt x="298990" y="3866034"/>
                      <a:pt x="294941" y="3870261"/>
                      <a:pt x="290894" y="3874873"/>
                    </a:cubicBezTo>
                    <a:cubicBezTo>
                      <a:pt x="266876" y="3886379"/>
                      <a:pt x="207406" y="3945193"/>
                      <a:pt x="158924" y="393046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025"/>
              </a:p>
            </p:txBody>
          </p:sp>
          <p:sp>
            <p:nvSpPr>
              <p:cNvPr id="29" name="Rounded Rectangle 21">
                <a:extLst>
                  <a:ext uri="{FF2B5EF4-FFF2-40B4-BE49-F238E27FC236}">
                    <a16:creationId xmlns:a16="http://schemas.microsoft.com/office/drawing/2014/main" id="{D5600636-B1C2-4FF9-B818-65856497AA49}"/>
                  </a:ext>
                </a:extLst>
              </p:cNvPr>
              <p:cNvSpPr/>
              <p:nvPr/>
            </p:nvSpPr>
            <p:spPr>
              <a:xfrm rot="18063644">
                <a:off x="1029053" y="3391349"/>
                <a:ext cx="73094" cy="73540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025" dirty="0"/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391955D-7C07-446C-ADC7-BAD6A457601E}"/>
              </a:ext>
            </a:extLst>
          </p:cNvPr>
          <p:cNvGrpSpPr/>
          <p:nvPr/>
        </p:nvGrpSpPr>
        <p:grpSpPr>
          <a:xfrm>
            <a:off x="778979" y="456020"/>
            <a:ext cx="2895753" cy="4201868"/>
            <a:chOff x="928131" y="447675"/>
            <a:chExt cx="4082018" cy="592319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4A102D5-56F8-43E0-96A0-643303B76912}"/>
                </a:ext>
              </a:extLst>
            </p:cNvPr>
            <p:cNvGrpSpPr/>
            <p:nvPr/>
          </p:nvGrpSpPr>
          <p:grpSpPr>
            <a:xfrm flipH="1">
              <a:off x="928131" y="447675"/>
              <a:ext cx="4082018" cy="5923193"/>
              <a:chOff x="3730139" y="0"/>
              <a:chExt cx="4725732" cy="6857251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F0DAE108-5C9B-4D39-B568-97F5375DE1B6}"/>
                  </a:ext>
                </a:extLst>
              </p:cNvPr>
              <p:cNvSpPr/>
              <p:nvPr/>
            </p:nvSpPr>
            <p:spPr>
              <a:xfrm>
                <a:off x="3730139" y="366857"/>
                <a:ext cx="4490643" cy="6490394"/>
              </a:xfrm>
              <a:custGeom>
                <a:avLst/>
                <a:gdLst>
                  <a:gd name="connsiteX0" fmla="*/ 3271027 w 4490643"/>
                  <a:gd name="connsiteY0" fmla="*/ 4794611 h 6490394"/>
                  <a:gd name="connsiteX1" fmla="*/ 3107812 w 4490643"/>
                  <a:gd name="connsiteY1" fmla="*/ 4921888 h 6490394"/>
                  <a:gd name="connsiteX2" fmla="*/ 3226854 w 4490643"/>
                  <a:gd name="connsiteY2" fmla="*/ 5093338 h 6490394"/>
                  <a:gd name="connsiteX3" fmla="*/ 3426754 w 4490643"/>
                  <a:gd name="connsiteY3" fmla="*/ 4993762 h 6490394"/>
                  <a:gd name="connsiteX4" fmla="*/ 3271027 w 4490643"/>
                  <a:gd name="connsiteY4" fmla="*/ 4794611 h 6490394"/>
                  <a:gd name="connsiteX5" fmla="*/ 3507613 w 4490643"/>
                  <a:gd name="connsiteY5" fmla="*/ 0 h 6490394"/>
                  <a:gd name="connsiteX6" fmla="*/ 4341654 w 4490643"/>
                  <a:gd name="connsiteY6" fmla="*/ 947093 h 6490394"/>
                  <a:gd name="connsiteX7" fmla="*/ 3959073 w 4490643"/>
                  <a:gd name="connsiteY7" fmla="*/ 1284003 h 6490394"/>
                  <a:gd name="connsiteX8" fmla="*/ 4349141 w 4490643"/>
                  <a:gd name="connsiteY8" fmla="*/ 1721238 h 6490394"/>
                  <a:gd name="connsiteX9" fmla="*/ 4472675 w 4490643"/>
                  <a:gd name="connsiteY9" fmla="*/ 2031945 h 6490394"/>
                  <a:gd name="connsiteX10" fmla="*/ 4384329 w 4490643"/>
                  <a:gd name="connsiteY10" fmla="*/ 2023709 h 6490394"/>
                  <a:gd name="connsiteX11" fmla="*/ 3870728 w 4490643"/>
                  <a:gd name="connsiteY11" fmla="*/ 2509609 h 6490394"/>
                  <a:gd name="connsiteX12" fmla="*/ 4246570 w 4490643"/>
                  <a:gd name="connsiteY12" fmla="*/ 2922886 h 6490394"/>
                  <a:gd name="connsiteX13" fmla="*/ 4490643 w 4490643"/>
                  <a:gd name="connsiteY13" fmla="*/ 2931870 h 6490394"/>
                  <a:gd name="connsiteX14" fmla="*/ 4484111 w 4490643"/>
                  <a:gd name="connsiteY14" fmla="*/ 2945016 h 6490394"/>
                  <a:gd name="connsiteX15" fmla="*/ 4483898 w 4490643"/>
                  <a:gd name="connsiteY15" fmla="*/ 3077270 h 6490394"/>
                  <a:gd name="connsiteX16" fmla="*/ 3719396 w 4490643"/>
                  <a:gd name="connsiteY16" fmla="*/ 4625553 h 6490394"/>
                  <a:gd name="connsiteX17" fmla="*/ 3650168 w 4490643"/>
                  <a:gd name="connsiteY17" fmla="*/ 4675183 h 6490394"/>
                  <a:gd name="connsiteX18" fmla="*/ 3674204 w 4490643"/>
                  <a:gd name="connsiteY18" fmla="*/ 4787179 h 6490394"/>
                  <a:gd name="connsiteX19" fmla="*/ 3979288 w 4490643"/>
                  <a:gd name="connsiteY19" fmla="*/ 6214875 h 6490394"/>
                  <a:gd name="connsiteX20" fmla="*/ 4017471 w 4490643"/>
                  <a:gd name="connsiteY20" fmla="*/ 6244823 h 6490394"/>
                  <a:gd name="connsiteX21" fmla="*/ 4278764 w 4490643"/>
                  <a:gd name="connsiteY21" fmla="*/ 6244074 h 6490394"/>
                  <a:gd name="connsiteX22" fmla="*/ 4278764 w 4490643"/>
                  <a:gd name="connsiteY22" fmla="*/ 6490394 h 6490394"/>
                  <a:gd name="connsiteX23" fmla="*/ 0 w 4490643"/>
                  <a:gd name="connsiteY23" fmla="*/ 6490394 h 6490394"/>
                  <a:gd name="connsiteX24" fmla="*/ 0 w 4490643"/>
                  <a:gd name="connsiteY24" fmla="*/ 6245572 h 6490394"/>
                  <a:gd name="connsiteX25" fmla="*/ 637135 w 4490643"/>
                  <a:gd name="connsiteY25" fmla="*/ 6244074 h 6490394"/>
                  <a:gd name="connsiteX26" fmla="*/ 637135 w 4490643"/>
                  <a:gd name="connsiteY26" fmla="*/ 5897431 h 6490394"/>
                  <a:gd name="connsiteX27" fmla="*/ 1056402 w 4490643"/>
                  <a:gd name="connsiteY27" fmla="*/ 5897431 h 6490394"/>
                  <a:gd name="connsiteX28" fmla="*/ 422261 w 4490643"/>
                  <a:gd name="connsiteY28" fmla="*/ 5615175 h 6490394"/>
                  <a:gd name="connsiteX29" fmla="*/ 508361 w 4490643"/>
                  <a:gd name="connsiteY29" fmla="*/ 5416024 h 6490394"/>
                  <a:gd name="connsiteX30" fmla="*/ 1826055 w 4490643"/>
                  <a:gd name="connsiteY30" fmla="*/ 5987274 h 6490394"/>
                  <a:gd name="connsiteX31" fmla="*/ 1739207 w 4490643"/>
                  <a:gd name="connsiteY31" fmla="*/ 6187174 h 6490394"/>
                  <a:gd name="connsiteX32" fmla="*/ 1466684 w 4490643"/>
                  <a:gd name="connsiteY32" fmla="*/ 6068881 h 6490394"/>
                  <a:gd name="connsiteX33" fmla="*/ 1466684 w 4490643"/>
                  <a:gd name="connsiteY33" fmla="*/ 6244074 h 6490394"/>
                  <a:gd name="connsiteX34" fmla="*/ 1492888 w 4490643"/>
                  <a:gd name="connsiteY34" fmla="*/ 6244074 h 6490394"/>
                  <a:gd name="connsiteX35" fmla="*/ 2514850 w 4490643"/>
                  <a:gd name="connsiteY35" fmla="*/ 6244823 h 6490394"/>
                  <a:gd name="connsiteX36" fmla="*/ 2819567 w 4490643"/>
                  <a:gd name="connsiteY36" fmla="*/ 4940605 h 6490394"/>
                  <a:gd name="connsiteX37" fmla="*/ 246319 w 4490643"/>
                  <a:gd name="connsiteY37" fmla="*/ 4940605 h 6490394"/>
                  <a:gd name="connsiteX38" fmla="*/ 246319 w 4490643"/>
                  <a:gd name="connsiteY38" fmla="*/ 4545297 h 6490394"/>
                  <a:gd name="connsiteX39" fmla="*/ 2603195 w 4490643"/>
                  <a:gd name="connsiteY39" fmla="*/ 4522088 h 6490394"/>
                  <a:gd name="connsiteX40" fmla="*/ 2798603 w 4490643"/>
                  <a:gd name="connsiteY40" fmla="*/ 4474920 h 6490394"/>
                  <a:gd name="connsiteX41" fmla="*/ 3304718 w 4490643"/>
                  <a:gd name="connsiteY41" fmla="*/ 3600450 h 6490394"/>
                  <a:gd name="connsiteX42" fmla="*/ 3460446 w 4490643"/>
                  <a:gd name="connsiteY42" fmla="*/ 2852509 h 6490394"/>
                  <a:gd name="connsiteX43" fmla="*/ 3272524 w 4490643"/>
                  <a:gd name="connsiteY43" fmla="*/ 1888196 h 6490394"/>
                  <a:gd name="connsiteX44" fmla="*/ 1953332 w 4490643"/>
                  <a:gd name="connsiteY44" fmla="*/ 2999252 h 6490394"/>
                  <a:gd name="connsiteX45" fmla="*/ 1119292 w 4490643"/>
                  <a:gd name="connsiteY45" fmla="*/ 2052159 h 6490394"/>
                  <a:gd name="connsiteX46" fmla="*/ 3507613 w 4490643"/>
                  <a:gd name="connsiteY46" fmla="*/ 0 h 6490394"/>
                  <a:gd name="connsiteX0" fmla="*/ 3271027 w 4490643"/>
                  <a:gd name="connsiteY0" fmla="*/ 4794611 h 6490394"/>
                  <a:gd name="connsiteX1" fmla="*/ 3107812 w 4490643"/>
                  <a:gd name="connsiteY1" fmla="*/ 4921888 h 6490394"/>
                  <a:gd name="connsiteX2" fmla="*/ 3226854 w 4490643"/>
                  <a:gd name="connsiteY2" fmla="*/ 5093338 h 6490394"/>
                  <a:gd name="connsiteX3" fmla="*/ 3426754 w 4490643"/>
                  <a:gd name="connsiteY3" fmla="*/ 4993762 h 6490394"/>
                  <a:gd name="connsiteX4" fmla="*/ 3271027 w 4490643"/>
                  <a:gd name="connsiteY4" fmla="*/ 4794611 h 6490394"/>
                  <a:gd name="connsiteX5" fmla="*/ 3507613 w 4490643"/>
                  <a:gd name="connsiteY5" fmla="*/ 0 h 6490394"/>
                  <a:gd name="connsiteX6" fmla="*/ 4341654 w 4490643"/>
                  <a:gd name="connsiteY6" fmla="*/ 947093 h 6490394"/>
                  <a:gd name="connsiteX7" fmla="*/ 3959073 w 4490643"/>
                  <a:gd name="connsiteY7" fmla="*/ 1284003 h 6490394"/>
                  <a:gd name="connsiteX8" fmla="*/ 4349141 w 4490643"/>
                  <a:gd name="connsiteY8" fmla="*/ 1721238 h 6490394"/>
                  <a:gd name="connsiteX9" fmla="*/ 4472675 w 4490643"/>
                  <a:gd name="connsiteY9" fmla="*/ 2031945 h 6490394"/>
                  <a:gd name="connsiteX10" fmla="*/ 4384329 w 4490643"/>
                  <a:gd name="connsiteY10" fmla="*/ 2023709 h 6490394"/>
                  <a:gd name="connsiteX11" fmla="*/ 3870728 w 4490643"/>
                  <a:gd name="connsiteY11" fmla="*/ 2509609 h 6490394"/>
                  <a:gd name="connsiteX12" fmla="*/ 4246570 w 4490643"/>
                  <a:gd name="connsiteY12" fmla="*/ 2922886 h 6490394"/>
                  <a:gd name="connsiteX13" fmla="*/ 4490643 w 4490643"/>
                  <a:gd name="connsiteY13" fmla="*/ 2931870 h 6490394"/>
                  <a:gd name="connsiteX14" fmla="*/ 4484111 w 4490643"/>
                  <a:gd name="connsiteY14" fmla="*/ 2945016 h 6490394"/>
                  <a:gd name="connsiteX15" fmla="*/ 4483898 w 4490643"/>
                  <a:gd name="connsiteY15" fmla="*/ 3077270 h 6490394"/>
                  <a:gd name="connsiteX16" fmla="*/ 3719396 w 4490643"/>
                  <a:gd name="connsiteY16" fmla="*/ 4625553 h 6490394"/>
                  <a:gd name="connsiteX17" fmla="*/ 3650168 w 4490643"/>
                  <a:gd name="connsiteY17" fmla="*/ 4675183 h 6490394"/>
                  <a:gd name="connsiteX18" fmla="*/ 3674204 w 4490643"/>
                  <a:gd name="connsiteY18" fmla="*/ 4787179 h 6490394"/>
                  <a:gd name="connsiteX19" fmla="*/ 3979288 w 4490643"/>
                  <a:gd name="connsiteY19" fmla="*/ 6214875 h 6490394"/>
                  <a:gd name="connsiteX20" fmla="*/ 4017471 w 4490643"/>
                  <a:gd name="connsiteY20" fmla="*/ 6244823 h 6490394"/>
                  <a:gd name="connsiteX21" fmla="*/ 4278764 w 4490643"/>
                  <a:gd name="connsiteY21" fmla="*/ 6244074 h 6490394"/>
                  <a:gd name="connsiteX22" fmla="*/ 4278764 w 4490643"/>
                  <a:gd name="connsiteY22" fmla="*/ 6490394 h 6490394"/>
                  <a:gd name="connsiteX23" fmla="*/ 0 w 4490643"/>
                  <a:gd name="connsiteY23" fmla="*/ 6490394 h 6490394"/>
                  <a:gd name="connsiteX24" fmla="*/ 0 w 4490643"/>
                  <a:gd name="connsiteY24" fmla="*/ 6245572 h 6490394"/>
                  <a:gd name="connsiteX25" fmla="*/ 637135 w 4490643"/>
                  <a:gd name="connsiteY25" fmla="*/ 6244074 h 6490394"/>
                  <a:gd name="connsiteX26" fmla="*/ 637135 w 4490643"/>
                  <a:gd name="connsiteY26" fmla="*/ 5897431 h 6490394"/>
                  <a:gd name="connsiteX27" fmla="*/ 1056402 w 4490643"/>
                  <a:gd name="connsiteY27" fmla="*/ 5897431 h 6490394"/>
                  <a:gd name="connsiteX28" fmla="*/ 422261 w 4490643"/>
                  <a:gd name="connsiteY28" fmla="*/ 5615175 h 6490394"/>
                  <a:gd name="connsiteX29" fmla="*/ 508361 w 4490643"/>
                  <a:gd name="connsiteY29" fmla="*/ 5416024 h 6490394"/>
                  <a:gd name="connsiteX30" fmla="*/ 1826055 w 4490643"/>
                  <a:gd name="connsiteY30" fmla="*/ 5987274 h 6490394"/>
                  <a:gd name="connsiteX31" fmla="*/ 1739207 w 4490643"/>
                  <a:gd name="connsiteY31" fmla="*/ 6187174 h 6490394"/>
                  <a:gd name="connsiteX32" fmla="*/ 1466684 w 4490643"/>
                  <a:gd name="connsiteY32" fmla="*/ 6068881 h 6490394"/>
                  <a:gd name="connsiteX33" fmla="*/ 1466684 w 4490643"/>
                  <a:gd name="connsiteY33" fmla="*/ 6244074 h 6490394"/>
                  <a:gd name="connsiteX34" fmla="*/ 1492888 w 4490643"/>
                  <a:gd name="connsiteY34" fmla="*/ 6244074 h 6490394"/>
                  <a:gd name="connsiteX35" fmla="*/ 2514850 w 4490643"/>
                  <a:gd name="connsiteY35" fmla="*/ 6244823 h 6490394"/>
                  <a:gd name="connsiteX36" fmla="*/ 2819567 w 4490643"/>
                  <a:gd name="connsiteY36" fmla="*/ 4940605 h 6490394"/>
                  <a:gd name="connsiteX37" fmla="*/ 246319 w 4490643"/>
                  <a:gd name="connsiteY37" fmla="*/ 4940605 h 6490394"/>
                  <a:gd name="connsiteX38" fmla="*/ 246319 w 4490643"/>
                  <a:gd name="connsiteY38" fmla="*/ 4545297 h 6490394"/>
                  <a:gd name="connsiteX39" fmla="*/ 2603195 w 4490643"/>
                  <a:gd name="connsiteY39" fmla="*/ 4522088 h 6490394"/>
                  <a:gd name="connsiteX40" fmla="*/ 2798603 w 4490643"/>
                  <a:gd name="connsiteY40" fmla="*/ 4474920 h 6490394"/>
                  <a:gd name="connsiteX41" fmla="*/ 3460446 w 4490643"/>
                  <a:gd name="connsiteY41" fmla="*/ 2852509 h 6490394"/>
                  <a:gd name="connsiteX42" fmla="*/ 3272524 w 4490643"/>
                  <a:gd name="connsiteY42" fmla="*/ 1888196 h 6490394"/>
                  <a:gd name="connsiteX43" fmla="*/ 1953332 w 4490643"/>
                  <a:gd name="connsiteY43" fmla="*/ 2999252 h 6490394"/>
                  <a:gd name="connsiteX44" fmla="*/ 1119292 w 4490643"/>
                  <a:gd name="connsiteY44" fmla="*/ 2052159 h 6490394"/>
                  <a:gd name="connsiteX45" fmla="*/ 3507613 w 4490643"/>
                  <a:gd name="connsiteY45" fmla="*/ 0 h 6490394"/>
                  <a:gd name="connsiteX0" fmla="*/ 3271027 w 4490643"/>
                  <a:gd name="connsiteY0" fmla="*/ 4794611 h 6490394"/>
                  <a:gd name="connsiteX1" fmla="*/ 3107812 w 4490643"/>
                  <a:gd name="connsiteY1" fmla="*/ 4921888 h 6490394"/>
                  <a:gd name="connsiteX2" fmla="*/ 3226854 w 4490643"/>
                  <a:gd name="connsiteY2" fmla="*/ 5093338 h 6490394"/>
                  <a:gd name="connsiteX3" fmla="*/ 3426754 w 4490643"/>
                  <a:gd name="connsiteY3" fmla="*/ 4993762 h 6490394"/>
                  <a:gd name="connsiteX4" fmla="*/ 3271027 w 4490643"/>
                  <a:gd name="connsiteY4" fmla="*/ 4794611 h 6490394"/>
                  <a:gd name="connsiteX5" fmla="*/ 3507613 w 4490643"/>
                  <a:gd name="connsiteY5" fmla="*/ 0 h 6490394"/>
                  <a:gd name="connsiteX6" fmla="*/ 4341654 w 4490643"/>
                  <a:gd name="connsiteY6" fmla="*/ 947093 h 6490394"/>
                  <a:gd name="connsiteX7" fmla="*/ 3959073 w 4490643"/>
                  <a:gd name="connsiteY7" fmla="*/ 1284003 h 6490394"/>
                  <a:gd name="connsiteX8" fmla="*/ 4349141 w 4490643"/>
                  <a:gd name="connsiteY8" fmla="*/ 1721238 h 6490394"/>
                  <a:gd name="connsiteX9" fmla="*/ 4472675 w 4490643"/>
                  <a:gd name="connsiteY9" fmla="*/ 2031945 h 6490394"/>
                  <a:gd name="connsiteX10" fmla="*/ 4384329 w 4490643"/>
                  <a:gd name="connsiteY10" fmla="*/ 2023709 h 6490394"/>
                  <a:gd name="connsiteX11" fmla="*/ 3870728 w 4490643"/>
                  <a:gd name="connsiteY11" fmla="*/ 2509609 h 6490394"/>
                  <a:gd name="connsiteX12" fmla="*/ 4246570 w 4490643"/>
                  <a:gd name="connsiteY12" fmla="*/ 2922886 h 6490394"/>
                  <a:gd name="connsiteX13" fmla="*/ 4490643 w 4490643"/>
                  <a:gd name="connsiteY13" fmla="*/ 2931870 h 6490394"/>
                  <a:gd name="connsiteX14" fmla="*/ 4484111 w 4490643"/>
                  <a:gd name="connsiteY14" fmla="*/ 2945016 h 6490394"/>
                  <a:gd name="connsiteX15" fmla="*/ 4483898 w 4490643"/>
                  <a:gd name="connsiteY15" fmla="*/ 3077270 h 6490394"/>
                  <a:gd name="connsiteX16" fmla="*/ 3719396 w 4490643"/>
                  <a:gd name="connsiteY16" fmla="*/ 4625553 h 6490394"/>
                  <a:gd name="connsiteX17" fmla="*/ 3650168 w 4490643"/>
                  <a:gd name="connsiteY17" fmla="*/ 4675183 h 6490394"/>
                  <a:gd name="connsiteX18" fmla="*/ 3674204 w 4490643"/>
                  <a:gd name="connsiteY18" fmla="*/ 4787179 h 6490394"/>
                  <a:gd name="connsiteX19" fmla="*/ 3979288 w 4490643"/>
                  <a:gd name="connsiteY19" fmla="*/ 6214875 h 6490394"/>
                  <a:gd name="connsiteX20" fmla="*/ 4017471 w 4490643"/>
                  <a:gd name="connsiteY20" fmla="*/ 6244823 h 6490394"/>
                  <a:gd name="connsiteX21" fmla="*/ 4278764 w 4490643"/>
                  <a:gd name="connsiteY21" fmla="*/ 6244074 h 6490394"/>
                  <a:gd name="connsiteX22" fmla="*/ 4278764 w 4490643"/>
                  <a:gd name="connsiteY22" fmla="*/ 6490394 h 6490394"/>
                  <a:gd name="connsiteX23" fmla="*/ 0 w 4490643"/>
                  <a:gd name="connsiteY23" fmla="*/ 6490394 h 6490394"/>
                  <a:gd name="connsiteX24" fmla="*/ 0 w 4490643"/>
                  <a:gd name="connsiteY24" fmla="*/ 6245572 h 6490394"/>
                  <a:gd name="connsiteX25" fmla="*/ 637135 w 4490643"/>
                  <a:gd name="connsiteY25" fmla="*/ 6244074 h 6490394"/>
                  <a:gd name="connsiteX26" fmla="*/ 637135 w 4490643"/>
                  <a:gd name="connsiteY26" fmla="*/ 5897431 h 6490394"/>
                  <a:gd name="connsiteX27" fmla="*/ 1056402 w 4490643"/>
                  <a:gd name="connsiteY27" fmla="*/ 5897431 h 6490394"/>
                  <a:gd name="connsiteX28" fmla="*/ 422261 w 4490643"/>
                  <a:gd name="connsiteY28" fmla="*/ 5615175 h 6490394"/>
                  <a:gd name="connsiteX29" fmla="*/ 508361 w 4490643"/>
                  <a:gd name="connsiteY29" fmla="*/ 5416024 h 6490394"/>
                  <a:gd name="connsiteX30" fmla="*/ 1826055 w 4490643"/>
                  <a:gd name="connsiteY30" fmla="*/ 5987274 h 6490394"/>
                  <a:gd name="connsiteX31" fmla="*/ 1739207 w 4490643"/>
                  <a:gd name="connsiteY31" fmla="*/ 6187174 h 6490394"/>
                  <a:gd name="connsiteX32" fmla="*/ 1466684 w 4490643"/>
                  <a:gd name="connsiteY32" fmla="*/ 6068881 h 6490394"/>
                  <a:gd name="connsiteX33" fmla="*/ 1466684 w 4490643"/>
                  <a:gd name="connsiteY33" fmla="*/ 6244074 h 6490394"/>
                  <a:gd name="connsiteX34" fmla="*/ 1492888 w 4490643"/>
                  <a:gd name="connsiteY34" fmla="*/ 6244074 h 6490394"/>
                  <a:gd name="connsiteX35" fmla="*/ 2514850 w 4490643"/>
                  <a:gd name="connsiteY35" fmla="*/ 6244823 h 6490394"/>
                  <a:gd name="connsiteX36" fmla="*/ 2819567 w 4490643"/>
                  <a:gd name="connsiteY36" fmla="*/ 4940605 h 6490394"/>
                  <a:gd name="connsiteX37" fmla="*/ 246319 w 4490643"/>
                  <a:gd name="connsiteY37" fmla="*/ 4940605 h 6490394"/>
                  <a:gd name="connsiteX38" fmla="*/ 246319 w 4490643"/>
                  <a:gd name="connsiteY38" fmla="*/ 4545297 h 6490394"/>
                  <a:gd name="connsiteX39" fmla="*/ 2603195 w 4490643"/>
                  <a:gd name="connsiteY39" fmla="*/ 4522088 h 6490394"/>
                  <a:gd name="connsiteX40" fmla="*/ 2798603 w 4490643"/>
                  <a:gd name="connsiteY40" fmla="*/ 4474920 h 6490394"/>
                  <a:gd name="connsiteX41" fmla="*/ 3460446 w 4490643"/>
                  <a:gd name="connsiteY41" fmla="*/ 2852509 h 6490394"/>
                  <a:gd name="connsiteX42" fmla="*/ 3272524 w 4490643"/>
                  <a:gd name="connsiteY42" fmla="*/ 1888196 h 6490394"/>
                  <a:gd name="connsiteX43" fmla="*/ 1953332 w 4490643"/>
                  <a:gd name="connsiteY43" fmla="*/ 2999252 h 6490394"/>
                  <a:gd name="connsiteX44" fmla="*/ 1119292 w 4490643"/>
                  <a:gd name="connsiteY44" fmla="*/ 2052159 h 6490394"/>
                  <a:gd name="connsiteX45" fmla="*/ 3507613 w 4490643"/>
                  <a:gd name="connsiteY45" fmla="*/ 0 h 6490394"/>
                  <a:gd name="connsiteX0" fmla="*/ 3271027 w 4490643"/>
                  <a:gd name="connsiteY0" fmla="*/ 4794611 h 6490394"/>
                  <a:gd name="connsiteX1" fmla="*/ 3107812 w 4490643"/>
                  <a:gd name="connsiteY1" fmla="*/ 4921888 h 6490394"/>
                  <a:gd name="connsiteX2" fmla="*/ 3226854 w 4490643"/>
                  <a:gd name="connsiteY2" fmla="*/ 5093338 h 6490394"/>
                  <a:gd name="connsiteX3" fmla="*/ 3426754 w 4490643"/>
                  <a:gd name="connsiteY3" fmla="*/ 4993762 h 6490394"/>
                  <a:gd name="connsiteX4" fmla="*/ 3271027 w 4490643"/>
                  <a:gd name="connsiteY4" fmla="*/ 4794611 h 6490394"/>
                  <a:gd name="connsiteX5" fmla="*/ 3507613 w 4490643"/>
                  <a:gd name="connsiteY5" fmla="*/ 0 h 6490394"/>
                  <a:gd name="connsiteX6" fmla="*/ 4341654 w 4490643"/>
                  <a:gd name="connsiteY6" fmla="*/ 947093 h 6490394"/>
                  <a:gd name="connsiteX7" fmla="*/ 3959073 w 4490643"/>
                  <a:gd name="connsiteY7" fmla="*/ 1284003 h 6490394"/>
                  <a:gd name="connsiteX8" fmla="*/ 4349141 w 4490643"/>
                  <a:gd name="connsiteY8" fmla="*/ 1721238 h 6490394"/>
                  <a:gd name="connsiteX9" fmla="*/ 4472675 w 4490643"/>
                  <a:gd name="connsiteY9" fmla="*/ 2031945 h 6490394"/>
                  <a:gd name="connsiteX10" fmla="*/ 4384329 w 4490643"/>
                  <a:gd name="connsiteY10" fmla="*/ 2023709 h 6490394"/>
                  <a:gd name="connsiteX11" fmla="*/ 3870728 w 4490643"/>
                  <a:gd name="connsiteY11" fmla="*/ 2509609 h 6490394"/>
                  <a:gd name="connsiteX12" fmla="*/ 4246570 w 4490643"/>
                  <a:gd name="connsiteY12" fmla="*/ 2922886 h 6490394"/>
                  <a:gd name="connsiteX13" fmla="*/ 4490643 w 4490643"/>
                  <a:gd name="connsiteY13" fmla="*/ 2931870 h 6490394"/>
                  <a:gd name="connsiteX14" fmla="*/ 4484111 w 4490643"/>
                  <a:gd name="connsiteY14" fmla="*/ 2945016 h 6490394"/>
                  <a:gd name="connsiteX15" fmla="*/ 4483898 w 4490643"/>
                  <a:gd name="connsiteY15" fmla="*/ 3077270 h 6490394"/>
                  <a:gd name="connsiteX16" fmla="*/ 3719396 w 4490643"/>
                  <a:gd name="connsiteY16" fmla="*/ 4625553 h 6490394"/>
                  <a:gd name="connsiteX17" fmla="*/ 3650168 w 4490643"/>
                  <a:gd name="connsiteY17" fmla="*/ 4675183 h 6490394"/>
                  <a:gd name="connsiteX18" fmla="*/ 3674204 w 4490643"/>
                  <a:gd name="connsiteY18" fmla="*/ 4787179 h 6490394"/>
                  <a:gd name="connsiteX19" fmla="*/ 3979288 w 4490643"/>
                  <a:gd name="connsiteY19" fmla="*/ 6214875 h 6490394"/>
                  <a:gd name="connsiteX20" fmla="*/ 4017471 w 4490643"/>
                  <a:gd name="connsiteY20" fmla="*/ 6244823 h 6490394"/>
                  <a:gd name="connsiteX21" fmla="*/ 4278764 w 4490643"/>
                  <a:gd name="connsiteY21" fmla="*/ 6244074 h 6490394"/>
                  <a:gd name="connsiteX22" fmla="*/ 4278764 w 4490643"/>
                  <a:gd name="connsiteY22" fmla="*/ 6490394 h 6490394"/>
                  <a:gd name="connsiteX23" fmla="*/ 0 w 4490643"/>
                  <a:gd name="connsiteY23" fmla="*/ 6490394 h 6490394"/>
                  <a:gd name="connsiteX24" fmla="*/ 0 w 4490643"/>
                  <a:gd name="connsiteY24" fmla="*/ 6245572 h 6490394"/>
                  <a:gd name="connsiteX25" fmla="*/ 637135 w 4490643"/>
                  <a:gd name="connsiteY25" fmla="*/ 6244074 h 6490394"/>
                  <a:gd name="connsiteX26" fmla="*/ 637135 w 4490643"/>
                  <a:gd name="connsiteY26" fmla="*/ 5897431 h 6490394"/>
                  <a:gd name="connsiteX27" fmla="*/ 1056402 w 4490643"/>
                  <a:gd name="connsiteY27" fmla="*/ 5897431 h 6490394"/>
                  <a:gd name="connsiteX28" fmla="*/ 422261 w 4490643"/>
                  <a:gd name="connsiteY28" fmla="*/ 5615175 h 6490394"/>
                  <a:gd name="connsiteX29" fmla="*/ 508361 w 4490643"/>
                  <a:gd name="connsiteY29" fmla="*/ 5416024 h 6490394"/>
                  <a:gd name="connsiteX30" fmla="*/ 1826055 w 4490643"/>
                  <a:gd name="connsiteY30" fmla="*/ 5987274 h 6490394"/>
                  <a:gd name="connsiteX31" fmla="*/ 1739207 w 4490643"/>
                  <a:gd name="connsiteY31" fmla="*/ 6187174 h 6490394"/>
                  <a:gd name="connsiteX32" fmla="*/ 1466684 w 4490643"/>
                  <a:gd name="connsiteY32" fmla="*/ 6068881 h 6490394"/>
                  <a:gd name="connsiteX33" fmla="*/ 1466684 w 4490643"/>
                  <a:gd name="connsiteY33" fmla="*/ 6244074 h 6490394"/>
                  <a:gd name="connsiteX34" fmla="*/ 1492888 w 4490643"/>
                  <a:gd name="connsiteY34" fmla="*/ 6244074 h 6490394"/>
                  <a:gd name="connsiteX35" fmla="*/ 2514850 w 4490643"/>
                  <a:gd name="connsiteY35" fmla="*/ 6244823 h 6490394"/>
                  <a:gd name="connsiteX36" fmla="*/ 2819567 w 4490643"/>
                  <a:gd name="connsiteY36" fmla="*/ 4940605 h 6490394"/>
                  <a:gd name="connsiteX37" fmla="*/ 246319 w 4490643"/>
                  <a:gd name="connsiteY37" fmla="*/ 4940605 h 6490394"/>
                  <a:gd name="connsiteX38" fmla="*/ 246319 w 4490643"/>
                  <a:gd name="connsiteY38" fmla="*/ 4545297 h 6490394"/>
                  <a:gd name="connsiteX39" fmla="*/ 2603195 w 4490643"/>
                  <a:gd name="connsiteY39" fmla="*/ 4522088 h 6490394"/>
                  <a:gd name="connsiteX40" fmla="*/ 2798603 w 4490643"/>
                  <a:gd name="connsiteY40" fmla="*/ 4474920 h 6490394"/>
                  <a:gd name="connsiteX41" fmla="*/ 3460446 w 4490643"/>
                  <a:gd name="connsiteY41" fmla="*/ 2852509 h 6490394"/>
                  <a:gd name="connsiteX42" fmla="*/ 3272524 w 4490643"/>
                  <a:gd name="connsiteY42" fmla="*/ 1888196 h 6490394"/>
                  <a:gd name="connsiteX43" fmla="*/ 1953332 w 4490643"/>
                  <a:gd name="connsiteY43" fmla="*/ 2999252 h 6490394"/>
                  <a:gd name="connsiteX44" fmla="*/ 1119292 w 4490643"/>
                  <a:gd name="connsiteY44" fmla="*/ 2052159 h 6490394"/>
                  <a:gd name="connsiteX45" fmla="*/ 3507613 w 4490643"/>
                  <a:gd name="connsiteY45" fmla="*/ 0 h 6490394"/>
                  <a:gd name="connsiteX0" fmla="*/ 3271027 w 4490643"/>
                  <a:gd name="connsiteY0" fmla="*/ 4794611 h 6490394"/>
                  <a:gd name="connsiteX1" fmla="*/ 3107812 w 4490643"/>
                  <a:gd name="connsiteY1" fmla="*/ 4921888 h 6490394"/>
                  <a:gd name="connsiteX2" fmla="*/ 3226854 w 4490643"/>
                  <a:gd name="connsiteY2" fmla="*/ 5093338 h 6490394"/>
                  <a:gd name="connsiteX3" fmla="*/ 3426754 w 4490643"/>
                  <a:gd name="connsiteY3" fmla="*/ 4993762 h 6490394"/>
                  <a:gd name="connsiteX4" fmla="*/ 3271027 w 4490643"/>
                  <a:gd name="connsiteY4" fmla="*/ 4794611 h 6490394"/>
                  <a:gd name="connsiteX5" fmla="*/ 3507613 w 4490643"/>
                  <a:gd name="connsiteY5" fmla="*/ 0 h 6490394"/>
                  <a:gd name="connsiteX6" fmla="*/ 4341654 w 4490643"/>
                  <a:gd name="connsiteY6" fmla="*/ 947093 h 6490394"/>
                  <a:gd name="connsiteX7" fmla="*/ 3959073 w 4490643"/>
                  <a:gd name="connsiteY7" fmla="*/ 1284003 h 6490394"/>
                  <a:gd name="connsiteX8" fmla="*/ 4349141 w 4490643"/>
                  <a:gd name="connsiteY8" fmla="*/ 1721238 h 6490394"/>
                  <a:gd name="connsiteX9" fmla="*/ 4472675 w 4490643"/>
                  <a:gd name="connsiteY9" fmla="*/ 2031945 h 6490394"/>
                  <a:gd name="connsiteX10" fmla="*/ 4384329 w 4490643"/>
                  <a:gd name="connsiteY10" fmla="*/ 2023709 h 6490394"/>
                  <a:gd name="connsiteX11" fmla="*/ 3870728 w 4490643"/>
                  <a:gd name="connsiteY11" fmla="*/ 2509609 h 6490394"/>
                  <a:gd name="connsiteX12" fmla="*/ 4246570 w 4490643"/>
                  <a:gd name="connsiteY12" fmla="*/ 2922886 h 6490394"/>
                  <a:gd name="connsiteX13" fmla="*/ 4490643 w 4490643"/>
                  <a:gd name="connsiteY13" fmla="*/ 2931870 h 6490394"/>
                  <a:gd name="connsiteX14" fmla="*/ 4484111 w 4490643"/>
                  <a:gd name="connsiteY14" fmla="*/ 2945016 h 6490394"/>
                  <a:gd name="connsiteX15" fmla="*/ 4483898 w 4490643"/>
                  <a:gd name="connsiteY15" fmla="*/ 3077270 h 6490394"/>
                  <a:gd name="connsiteX16" fmla="*/ 3719396 w 4490643"/>
                  <a:gd name="connsiteY16" fmla="*/ 4625553 h 6490394"/>
                  <a:gd name="connsiteX17" fmla="*/ 3650168 w 4490643"/>
                  <a:gd name="connsiteY17" fmla="*/ 4675183 h 6490394"/>
                  <a:gd name="connsiteX18" fmla="*/ 3674204 w 4490643"/>
                  <a:gd name="connsiteY18" fmla="*/ 4787179 h 6490394"/>
                  <a:gd name="connsiteX19" fmla="*/ 3979288 w 4490643"/>
                  <a:gd name="connsiteY19" fmla="*/ 6214875 h 6490394"/>
                  <a:gd name="connsiteX20" fmla="*/ 4017471 w 4490643"/>
                  <a:gd name="connsiteY20" fmla="*/ 6244823 h 6490394"/>
                  <a:gd name="connsiteX21" fmla="*/ 4278764 w 4490643"/>
                  <a:gd name="connsiteY21" fmla="*/ 6244074 h 6490394"/>
                  <a:gd name="connsiteX22" fmla="*/ 4278764 w 4490643"/>
                  <a:gd name="connsiteY22" fmla="*/ 6490394 h 6490394"/>
                  <a:gd name="connsiteX23" fmla="*/ 0 w 4490643"/>
                  <a:gd name="connsiteY23" fmla="*/ 6490394 h 6490394"/>
                  <a:gd name="connsiteX24" fmla="*/ 0 w 4490643"/>
                  <a:gd name="connsiteY24" fmla="*/ 6245572 h 6490394"/>
                  <a:gd name="connsiteX25" fmla="*/ 637135 w 4490643"/>
                  <a:gd name="connsiteY25" fmla="*/ 6244074 h 6490394"/>
                  <a:gd name="connsiteX26" fmla="*/ 637135 w 4490643"/>
                  <a:gd name="connsiteY26" fmla="*/ 5897431 h 6490394"/>
                  <a:gd name="connsiteX27" fmla="*/ 1056402 w 4490643"/>
                  <a:gd name="connsiteY27" fmla="*/ 5897431 h 6490394"/>
                  <a:gd name="connsiteX28" fmla="*/ 422261 w 4490643"/>
                  <a:gd name="connsiteY28" fmla="*/ 5615175 h 6490394"/>
                  <a:gd name="connsiteX29" fmla="*/ 508361 w 4490643"/>
                  <a:gd name="connsiteY29" fmla="*/ 5416024 h 6490394"/>
                  <a:gd name="connsiteX30" fmla="*/ 1826055 w 4490643"/>
                  <a:gd name="connsiteY30" fmla="*/ 5987274 h 6490394"/>
                  <a:gd name="connsiteX31" fmla="*/ 1739207 w 4490643"/>
                  <a:gd name="connsiteY31" fmla="*/ 6187174 h 6490394"/>
                  <a:gd name="connsiteX32" fmla="*/ 1466684 w 4490643"/>
                  <a:gd name="connsiteY32" fmla="*/ 6068881 h 6490394"/>
                  <a:gd name="connsiteX33" fmla="*/ 1466684 w 4490643"/>
                  <a:gd name="connsiteY33" fmla="*/ 6244074 h 6490394"/>
                  <a:gd name="connsiteX34" fmla="*/ 1492888 w 4490643"/>
                  <a:gd name="connsiteY34" fmla="*/ 6244074 h 6490394"/>
                  <a:gd name="connsiteX35" fmla="*/ 2514850 w 4490643"/>
                  <a:gd name="connsiteY35" fmla="*/ 6244823 h 6490394"/>
                  <a:gd name="connsiteX36" fmla="*/ 2819567 w 4490643"/>
                  <a:gd name="connsiteY36" fmla="*/ 4940605 h 6490394"/>
                  <a:gd name="connsiteX37" fmla="*/ 246319 w 4490643"/>
                  <a:gd name="connsiteY37" fmla="*/ 4940605 h 6490394"/>
                  <a:gd name="connsiteX38" fmla="*/ 246319 w 4490643"/>
                  <a:gd name="connsiteY38" fmla="*/ 4545297 h 6490394"/>
                  <a:gd name="connsiteX39" fmla="*/ 2603195 w 4490643"/>
                  <a:gd name="connsiteY39" fmla="*/ 4522088 h 6490394"/>
                  <a:gd name="connsiteX40" fmla="*/ 2798603 w 4490643"/>
                  <a:gd name="connsiteY40" fmla="*/ 4474920 h 6490394"/>
                  <a:gd name="connsiteX41" fmla="*/ 3460446 w 4490643"/>
                  <a:gd name="connsiteY41" fmla="*/ 2852509 h 6490394"/>
                  <a:gd name="connsiteX42" fmla="*/ 3272524 w 4490643"/>
                  <a:gd name="connsiteY42" fmla="*/ 1888196 h 6490394"/>
                  <a:gd name="connsiteX43" fmla="*/ 1953332 w 4490643"/>
                  <a:gd name="connsiteY43" fmla="*/ 2999252 h 6490394"/>
                  <a:gd name="connsiteX44" fmla="*/ 1119292 w 4490643"/>
                  <a:gd name="connsiteY44" fmla="*/ 2052159 h 6490394"/>
                  <a:gd name="connsiteX45" fmla="*/ 3507613 w 4490643"/>
                  <a:gd name="connsiteY45" fmla="*/ 0 h 6490394"/>
                  <a:gd name="connsiteX0" fmla="*/ 3271027 w 4490643"/>
                  <a:gd name="connsiteY0" fmla="*/ 4794611 h 6490394"/>
                  <a:gd name="connsiteX1" fmla="*/ 3107812 w 4490643"/>
                  <a:gd name="connsiteY1" fmla="*/ 4921888 h 6490394"/>
                  <a:gd name="connsiteX2" fmla="*/ 3226854 w 4490643"/>
                  <a:gd name="connsiteY2" fmla="*/ 5093338 h 6490394"/>
                  <a:gd name="connsiteX3" fmla="*/ 3426754 w 4490643"/>
                  <a:gd name="connsiteY3" fmla="*/ 4993762 h 6490394"/>
                  <a:gd name="connsiteX4" fmla="*/ 3271027 w 4490643"/>
                  <a:gd name="connsiteY4" fmla="*/ 4794611 h 6490394"/>
                  <a:gd name="connsiteX5" fmla="*/ 3507613 w 4490643"/>
                  <a:gd name="connsiteY5" fmla="*/ 0 h 6490394"/>
                  <a:gd name="connsiteX6" fmla="*/ 4341654 w 4490643"/>
                  <a:gd name="connsiteY6" fmla="*/ 947093 h 6490394"/>
                  <a:gd name="connsiteX7" fmla="*/ 3959073 w 4490643"/>
                  <a:gd name="connsiteY7" fmla="*/ 1284003 h 6490394"/>
                  <a:gd name="connsiteX8" fmla="*/ 4349141 w 4490643"/>
                  <a:gd name="connsiteY8" fmla="*/ 1721238 h 6490394"/>
                  <a:gd name="connsiteX9" fmla="*/ 4472675 w 4490643"/>
                  <a:gd name="connsiteY9" fmla="*/ 2031945 h 6490394"/>
                  <a:gd name="connsiteX10" fmla="*/ 4384329 w 4490643"/>
                  <a:gd name="connsiteY10" fmla="*/ 2023709 h 6490394"/>
                  <a:gd name="connsiteX11" fmla="*/ 3870728 w 4490643"/>
                  <a:gd name="connsiteY11" fmla="*/ 2509609 h 6490394"/>
                  <a:gd name="connsiteX12" fmla="*/ 4246570 w 4490643"/>
                  <a:gd name="connsiteY12" fmla="*/ 2922886 h 6490394"/>
                  <a:gd name="connsiteX13" fmla="*/ 4490643 w 4490643"/>
                  <a:gd name="connsiteY13" fmla="*/ 2931870 h 6490394"/>
                  <a:gd name="connsiteX14" fmla="*/ 4484111 w 4490643"/>
                  <a:gd name="connsiteY14" fmla="*/ 2945016 h 6490394"/>
                  <a:gd name="connsiteX15" fmla="*/ 4483898 w 4490643"/>
                  <a:gd name="connsiteY15" fmla="*/ 3077270 h 6490394"/>
                  <a:gd name="connsiteX16" fmla="*/ 3719396 w 4490643"/>
                  <a:gd name="connsiteY16" fmla="*/ 4625553 h 6490394"/>
                  <a:gd name="connsiteX17" fmla="*/ 3650168 w 4490643"/>
                  <a:gd name="connsiteY17" fmla="*/ 4675183 h 6490394"/>
                  <a:gd name="connsiteX18" fmla="*/ 3674204 w 4490643"/>
                  <a:gd name="connsiteY18" fmla="*/ 4787179 h 6490394"/>
                  <a:gd name="connsiteX19" fmla="*/ 3979288 w 4490643"/>
                  <a:gd name="connsiteY19" fmla="*/ 6214875 h 6490394"/>
                  <a:gd name="connsiteX20" fmla="*/ 4017471 w 4490643"/>
                  <a:gd name="connsiteY20" fmla="*/ 6244823 h 6490394"/>
                  <a:gd name="connsiteX21" fmla="*/ 4278764 w 4490643"/>
                  <a:gd name="connsiteY21" fmla="*/ 6244074 h 6490394"/>
                  <a:gd name="connsiteX22" fmla="*/ 4278764 w 4490643"/>
                  <a:gd name="connsiteY22" fmla="*/ 6490394 h 6490394"/>
                  <a:gd name="connsiteX23" fmla="*/ 0 w 4490643"/>
                  <a:gd name="connsiteY23" fmla="*/ 6490394 h 6490394"/>
                  <a:gd name="connsiteX24" fmla="*/ 0 w 4490643"/>
                  <a:gd name="connsiteY24" fmla="*/ 6245572 h 6490394"/>
                  <a:gd name="connsiteX25" fmla="*/ 637135 w 4490643"/>
                  <a:gd name="connsiteY25" fmla="*/ 6244074 h 6490394"/>
                  <a:gd name="connsiteX26" fmla="*/ 637135 w 4490643"/>
                  <a:gd name="connsiteY26" fmla="*/ 5897431 h 6490394"/>
                  <a:gd name="connsiteX27" fmla="*/ 1056402 w 4490643"/>
                  <a:gd name="connsiteY27" fmla="*/ 5897431 h 6490394"/>
                  <a:gd name="connsiteX28" fmla="*/ 422261 w 4490643"/>
                  <a:gd name="connsiteY28" fmla="*/ 5615175 h 6490394"/>
                  <a:gd name="connsiteX29" fmla="*/ 508361 w 4490643"/>
                  <a:gd name="connsiteY29" fmla="*/ 5416024 h 6490394"/>
                  <a:gd name="connsiteX30" fmla="*/ 1826055 w 4490643"/>
                  <a:gd name="connsiteY30" fmla="*/ 5987274 h 6490394"/>
                  <a:gd name="connsiteX31" fmla="*/ 1739207 w 4490643"/>
                  <a:gd name="connsiteY31" fmla="*/ 6187174 h 6490394"/>
                  <a:gd name="connsiteX32" fmla="*/ 1466684 w 4490643"/>
                  <a:gd name="connsiteY32" fmla="*/ 6068881 h 6490394"/>
                  <a:gd name="connsiteX33" fmla="*/ 1466684 w 4490643"/>
                  <a:gd name="connsiteY33" fmla="*/ 6244074 h 6490394"/>
                  <a:gd name="connsiteX34" fmla="*/ 1492888 w 4490643"/>
                  <a:gd name="connsiteY34" fmla="*/ 6244074 h 6490394"/>
                  <a:gd name="connsiteX35" fmla="*/ 2514850 w 4490643"/>
                  <a:gd name="connsiteY35" fmla="*/ 6244823 h 6490394"/>
                  <a:gd name="connsiteX36" fmla="*/ 2819567 w 4490643"/>
                  <a:gd name="connsiteY36" fmla="*/ 4940605 h 6490394"/>
                  <a:gd name="connsiteX37" fmla="*/ 246319 w 4490643"/>
                  <a:gd name="connsiteY37" fmla="*/ 4940605 h 6490394"/>
                  <a:gd name="connsiteX38" fmla="*/ 246319 w 4490643"/>
                  <a:gd name="connsiteY38" fmla="*/ 4545297 h 6490394"/>
                  <a:gd name="connsiteX39" fmla="*/ 2603195 w 4490643"/>
                  <a:gd name="connsiteY39" fmla="*/ 4522088 h 6490394"/>
                  <a:gd name="connsiteX40" fmla="*/ 2798603 w 4490643"/>
                  <a:gd name="connsiteY40" fmla="*/ 4474920 h 6490394"/>
                  <a:gd name="connsiteX41" fmla="*/ 3460446 w 4490643"/>
                  <a:gd name="connsiteY41" fmla="*/ 2852509 h 6490394"/>
                  <a:gd name="connsiteX42" fmla="*/ 3272524 w 4490643"/>
                  <a:gd name="connsiteY42" fmla="*/ 1888196 h 6490394"/>
                  <a:gd name="connsiteX43" fmla="*/ 1953332 w 4490643"/>
                  <a:gd name="connsiteY43" fmla="*/ 2999252 h 6490394"/>
                  <a:gd name="connsiteX44" fmla="*/ 1119292 w 4490643"/>
                  <a:gd name="connsiteY44" fmla="*/ 2052159 h 6490394"/>
                  <a:gd name="connsiteX45" fmla="*/ 3507613 w 4490643"/>
                  <a:gd name="connsiteY45" fmla="*/ 0 h 6490394"/>
                  <a:gd name="connsiteX0" fmla="*/ 3271027 w 4490643"/>
                  <a:gd name="connsiteY0" fmla="*/ 4794611 h 6490394"/>
                  <a:gd name="connsiteX1" fmla="*/ 3107812 w 4490643"/>
                  <a:gd name="connsiteY1" fmla="*/ 4921888 h 6490394"/>
                  <a:gd name="connsiteX2" fmla="*/ 3226854 w 4490643"/>
                  <a:gd name="connsiteY2" fmla="*/ 5093338 h 6490394"/>
                  <a:gd name="connsiteX3" fmla="*/ 3426754 w 4490643"/>
                  <a:gd name="connsiteY3" fmla="*/ 4993762 h 6490394"/>
                  <a:gd name="connsiteX4" fmla="*/ 3271027 w 4490643"/>
                  <a:gd name="connsiteY4" fmla="*/ 4794611 h 6490394"/>
                  <a:gd name="connsiteX5" fmla="*/ 3507613 w 4490643"/>
                  <a:gd name="connsiteY5" fmla="*/ 0 h 6490394"/>
                  <a:gd name="connsiteX6" fmla="*/ 4341654 w 4490643"/>
                  <a:gd name="connsiteY6" fmla="*/ 947093 h 6490394"/>
                  <a:gd name="connsiteX7" fmla="*/ 3959073 w 4490643"/>
                  <a:gd name="connsiteY7" fmla="*/ 1284003 h 6490394"/>
                  <a:gd name="connsiteX8" fmla="*/ 4349141 w 4490643"/>
                  <a:gd name="connsiteY8" fmla="*/ 1721238 h 6490394"/>
                  <a:gd name="connsiteX9" fmla="*/ 4472675 w 4490643"/>
                  <a:gd name="connsiteY9" fmla="*/ 2031945 h 6490394"/>
                  <a:gd name="connsiteX10" fmla="*/ 4384329 w 4490643"/>
                  <a:gd name="connsiteY10" fmla="*/ 2023709 h 6490394"/>
                  <a:gd name="connsiteX11" fmla="*/ 3870728 w 4490643"/>
                  <a:gd name="connsiteY11" fmla="*/ 2509609 h 6490394"/>
                  <a:gd name="connsiteX12" fmla="*/ 4246570 w 4490643"/>
                  <a:gd name="connsiteY12" fmla="*/ 2922886 h 6490394"/>
                  <a:gd name="connsiteX13" fmla="*/ 4490643 w 4490643"/>
                  <a:gd name="connsiteY13" fmla="*/ 2931870 h 6490394"/>
                  <a:gd name="connsiteX14" fmla="*/ 4484111 w 4490643"/>
                  <a:gd name="connsiteY14" fmla="*/ 2945016 h 6490394"/>
                  <a:gd name="connsiteX15" fmla="*/ 4483898 w 4490643"/>
                  <a:gd name="connsiteY15" fmla="*/ 3077270 h 6490394"/>
                  <a:gd name="connsiteX16" fmla="*/ 3719396 w 4490643"/>
                  <a:gd name="connsiteY16" fmla="*/ 4625553 h 6490394"/>
                  <a:gd name="connsiteX17" fmla="*/ 3650168 w 4490643"/>
                  <a:gd name="connsiteY17" fmla="*/ 4675183 h 6490394"/>
                  <a:gd name="connsiteX18" fmla="*/ 3674204 w 4490643"/>
                  <a:gd name="connsiteY18" fmla="*/ 4787179 h 6490394"/>
                  <a:gd name="connsiteX19" fmla="*/ 3979288 w 4490643"/>
                  <a:gd name="connsiteY19" fmla="*/ 6214875 h 6490394"/>
                  <a:gd name="connsiteX20" fmla="*/ 4017471 w 4490643"/>
                  <a:gd name="connsiteY20" fmla="*/ 6244823 h 6490394"/>
                  <a:gd name="connsiteX21" fmla="*/ 4278764 w 4490643"/>
                  <a:gd name="connsiteY21" fmla="*/ 6244074 h 6490394"/>
                  <a:gd name="connsiteX22" fmla="*/ 4278764 w 4490643"/>
                  <a:gd name="connsiteY22" fmla="*/ 6490394 h 6490394"/>
                  <a:gd name="connsiteX23" fmla="*/ 0 w 4490643"/>
                  <a:gd name="connsiteY23" fmla="*/ 6490394 h 6490394"/>
                  <a:gd name="connsiteX24" fmla="*/ 0 w 4490643"/>
                  <a:gd name="connsiteY24" fmla="*/ 6245572 h 6490394"/>
                  <a:gd name="connsiteX25" fmla="*/ 637135 w 4490643"/>
                  <a:gd name="connsiteY25" fmla="*/ 6244074 h 6490394"/>
                  <a:gd name="connsiteX26" fmla="*/ 637135 w 4490643"/>
                  <a:gd name="connsiteY26" fmla="*/ 5897431 h 6490394"/>
                  <a:gd name="connsiteX27" fmla="*/ 1056402 w 4490643"/>
                  <a:gd name="connsiteY27" fmla="*/ 5897431 h 6490394"/>
                  <a:gd name="connsiteX28" fmla="*/ 422261 w 4490643"/>
                  <a:gd name="connsiteY28" fmla="*/ 5615175 h 6490394"/>
                  <a:gd name="connsiteX29" fmla="*/ 508361 w 4490643"/>
                  <a:gd name="connsiteY29" fmla="*/ 5416024 h 6490394"/>
                  <a:gd name="connsiteX30" fmla="*/ 1826055 w 4490643"/>
                  <a:gd name="connsiteY30" fmla="*/ 5987274 h 6490394"/>
                  <a:gd name="connsiteX31" fmla="*/ 1739207 w 4490643"/>
                  <a:gd name="connsiteY31" fmla="*/ 6187174 h 6490394"/>
                  <a:gd name="connsiteX32" fmla="*/ 1466684 w 4490643"/>
                  <a:gd name="connsiteY32" fmla="*/ 6068881 h 6490394"/>
                  <a:gd name="connsiteX33" fmla="*/ 1466684 w 4490643"/>
                  <a:gd name="connsiteY33" fmla="*/ 6244074 h 6490394"/>
                  <a:gd name="connsiteX34" fmla="*/ 1492888 w 4490643"/>
                  <a:gd name="connsiteY34" fmla="*/ 6244074 h 6490394"/>
                  <a:gd name="connsiteX35" fmla="*/ 2514850 w 4490643"/>
                  <a:gd name="connsiteY35" fmla="*/ 6244823 h 6490394"/>
                  <a:gd name="connsiteX36" fmla="*/ 2819567 w 4490643"/>
                  <a:gd name="connsiteY36" fmla="*/ 4940605 h 6490394"/>
                  <a:gd name="connsiteX37" fmla="*/ 246319 w 4490643"/>
                  <a:gd name="connsiteY37" fmla="*/ 4940605 h 6490394"/>
                  <a:gd name="connsiteX38" fmla="*/ 246319 w 4490643"/>
                  <a:gd name="connsiteY38" fmla="*/ 4545297 h 6490394"/>
                  <a:gd name="connsiteX39" fmla="*/ 2603195 w 4490643"/>
                  <a:gd name="connsiteY39" fmla="*/ 4522088 h 6490394"/>
                  <a:gd name="connsiteX40" fmla="*/ 2798603 w 4490643"/>
                  <a:gd name="connsiteY40" fmla="*/ 4474920 h 6490394"/>
                  <a:gd name="connsiteX41" fmla="*/ 3479496 w 4490643"/>
                  <a:gd name="connsiteY41" fmla="*/ 3204934 h 6490394"/>
                  <a:gd name="connsiteX42" fmla="*/ 3272524 w 4490643"/>
                  <a:gd name="connsiteY42" fmla="*/ 1888196 h 6490394"/>
                  <a:gd name="connsiteX43" fmla="*/ 1953332 w 4490643"/>
                  <a:gd name="connsiteY43" fmla="*/ 2999252 h 6490394"/>
                  <a:gd name="connsiteX44" fmla="*/ 1119292 w 4490643"/>
                  <a:gd name="connsiteY44" fmla="*/ 2052159 h 6490394"/>
                  <a:gd name="connsiteX45" fmla="*/ 3507613 w 4490643"/>
                  <a:gd name="connsiteY45" fmla="*/ 0 h 6490394"/>
                  <a:gd name="connsiteX0" fmla="*/ 3271027 w 4490643"/>
                  <a:gd name="connsiteY0" fmla="*/ 4794611 h 6490394"/>
                  <a:gd name="connsiteX1" fmla="*/ 3107812 w 4490643"/>
                  <a:gd name="connsiteY1" fmla="*/ 4921888 h 6490394"/>
                  <a:gd name="connsiteX2" fmla="*/ 3226854 w 4490643"/>
                  <a:gd name="connsiteY2" fmla="*/ 5093338 h 6490394"/>
                  <a:gd name="connsiteX3" fmla="*/ 3426754 w 4490643"/>
                  <a:gd name="connsiteY3" fmla="*/ 4993762 h 6490394"/>
                  <a:gd name="connsiteX4" fmla="*/ 3271027 w 4490643"/>
                  <a:gd name="connsiteY4" fmla="*/ 4794611 h 6490394"/>
                  <a:gd name="connsiteX5" fmla="*/ 3507613 w 4490643"/>
                  <a:gd name="connsiteY5" fmla="*/ 0 h 6490394"/>
                  <a:gd name="connsiteX6" fmla="*/ 4341654 w 4490643"/>
                  <a:gd name="connsiteY6" fmla="*/ 947093 h 6490394"/>
                  <a:gd name="connsiteX7" fmla="*/ 3959073 w 4490643"/>
                  <a:gd name="connsiteY7" fmla="*/ 1284003 h 6490394"/>
                  <a:gd name="connsiteX8" fmla="*/ 4349141 w 4490643"/>
                  <a:gd name="connsiteY8" fmla="*/ 1721238 h 6490394"/>
                  <a:gd name="connsiteX9" fmla="*/ 4472675 w 4490643"/>
                  <a:gd name="connsiteY9" fmla="*/ 2031945 h 6490394"/>
                  <a:gd name="connsiteX10" fmla="*/ 4384329 w 4490643"/>
                  <a:gd name="connsiteY10" fmla="*/ 2023709 h 6490394"/>
                  <a:gd name="connsiteX11" fmla="*/ 3870728 w 4490643"/>
                  <a:gd name="connsiteY11" fmla="*/ 2509609 h 6490394"/>
                  <a:gd name="connsiteX12" fmla="*/ 4246570 w 4490643"/>
                  <a:gd name="connsiteY12" fmla="*/ 2922886 h 6490394"/>
                  <a:gd name="connsiteX13" fmla="*/ 4490643 w 4490643"/>
                  <a:gd name="connsiteY13" fmla="*/ 2931870 h 6490394"/>
                  <a:gd name="connsiteX14" fmla="*/ 4484111 w 4490643"/>
                  <a:gd name="connsiteY14" fmla="*/ 2945016 h 6490394"/>
                  <a:gd name="connsiteX15" fmla="*/ 4483898 w 4490643"/>
                  <a:gd name="connsiteY15" fmla="*/ 3077270 h 6490394"/>
                  <a:gd name="connsiteX16" fmla="*/ 3719396 w 4490643"/>
                  <a:gd name="connsiteY16" fmla="*/ 4625553 h 6490394"/>
                  <a:gd name="connsiteX17" fmla="*/ 3650168 w 4490643"/>
                  <a:gd name="connsiteY17" fmla="*/ 4675183 h 6490394"/>
                  <a:gd name="connsiteX18" fmla="*/ 3674204 w 4490643"/>
                  <a:gd name="connsiteY18" fmla="*/ 4787179 h 6490394"/>
                  <a:gd name="connsiteX19" fmla="*/ 3979288 w 4490643"/>
                  <a:gd name="connsiteY19" fmla="*/ 6214875 h 6490394"/>
                  <a:gd name="connsiteX20" fmla="*/ 4017471 w 4490643"/>
                  <a:gd name="connsiteY20" fmla="*/ 6244823 h 6490394"/>
                  <a:gd name="connsiteX21" fmla="*/ 4278764 w 4490643"/>
                  <a:gd name="connsiteY21" fmla="*/ 6244074 h 6490394"/>
                  <a:gd name="connsiteX22" fmla="*/ 4278764 w 4490643"/>
                  <a:gd name="connsiteY22" fmla="*/ 6490394 h 6490394"/>
                  <a:gd name="connsiteX23" fmla="*/ 0 w 4490643"/>
                  <a:gd name="connsiteY23" fmla="*/ 6490394 h 6490394"/>
                  <a:gd name="connsiteX24" fmla="*/ 0 w 4490643"/>
                  <a:gd name="connsiteY24" fmla="*/ 6245572 h 6490394"/>
                  <a:gd name="connsiteX25" fmla="*/ 637135 w 4490643"/>
                  <a:gd name="connsiteY25" fmla="*/ 6244074 h 6490394"/>
                  <a:gd name="connsiteX26" fmla="*/ 637135 w 4490643"/>
                  <a:gd name="connsiteY26" fmla="*/ 5897431 h 6490394"/>
                  <a:gd name="connsiteX27" fmla="*/ 1056402 w 4490643"/>
                  <a:gd name="connsiteY27" fmla="*/ 5897431 h 6490394"/>
                  <a:gd name="connsiteX28" fmla="*/ 422261 w 4490643"/>
                  <a:gd name="connsiteY28" fmla="*/ 5615175 h 6490394"/>
                  <a:gd name="connsiteX29" fmla="*/ 508361 w 4490643"/>
                  <a:gd name="connsiteY29" fmla="*/ 5416024 h 6490394"/>
                  <a:gd name="connsiteX30" fmla="*/ 1826055 w 4490643"/>
                  <a:gd name="connsiteY30" fmla="*/ 5987274 h 6490394"/>
                  <a:gd name="connsiteX31" fmla="*/ 1739207 w 4490643"/>
                  <a:gd name="connsiteY31" fmla="*/ 6187174 h 6490394"/>
                  <a:gd name="connsiteX32" fmla="*/ 1466684 w 4490643"/>
                  <a:gd name="connsiteY32" fmla="*/ 6068881 h 6490394"/>
                  <a:gd name="connsiteX33" fmla="*/ 1466684 w 4490643"/>
                  <a:gd name="connsiteY33" fmla="*/ 6244074 h 6490394"/>
                  <a:gd name="connsiteX34" fmla="*/ 1492888 w 4490643"/>
                  <a:gd name="connsiteY34" fmla="*/ 6244074 h 6490394"/>
                  <a:gd name="connsiteX35" fmla="*/ 2514850 w 4490643"/>
                  <a:gd name="connsiteY35" fmla="*/ 6244823 h 6490394"/>
                  <a:gd name="connsiteX36" fmla="*/ 2819567 w 4490643"/>
                  <a:gd name="connsiteY36" fmla="*/ 4940605 h 6490394"/>
                  <a:gd name="connsiteX37" fmla="*/ 246319 w 4490643"/>
                  <a:gd name="connsiteY37" fmla="*/ 4940605 h 6490394"/>
                  <a:gd name="connsiteX38" fmla="*/ 246319 w 4490643"/>
                  <a:gd name="connsiteY38" fmla="*/ 4545297 h 6490394"/>
                  <a:gd name="connsiteX39" fmla="*/ 2603195 w 4490643"/>
                  <a:gd name="connsiteY39" fmla="*/ 4522088 h 6490394"/>
                  <a:gd name="connsiteX40" fmla="*/ 2798603 w 4490643"/>
                  <a:gd name="connsiteY40" fmla="*/ 4474920 h 6490394"/>
                  <a:gd name="connsiteX41" fmla="*/ 3479496 w 4490643"/>
                  <a:gd name="connsiteY41" fmla="*/ 3204934 h 6490394"/>
                  <a:gd name="connsiteX42" fmla="*/ 3272524 w 4490643"/>
                  <a:gd name="connsiteY42" fmla="*/ 1888196 h 6490394"/>
                  <a:gd name="connsiteX43" fmla="*/ 1953332 w 4490643"/>
                  <a:gd name="connsiteY43" fmla="*/ 2999252 h 6490394"/>
                  <a:gd name="connsiteX44" fmla="*/ 1119292 w 4490643"/>
                  <a:gd name="connsiteY44" fmla="*/ 2052159 h 6490394"/>
                  <a:gd name="connsiteX45" fmla="*/ 3507613 w 4490643"/>
                  <a:gd name="connsiteY45" fmla="*/ 0 h 6490394"/>
                  <a:gd name="connsiteX0" fmla="*/ 3271027 w 4490643"/>
                  <a:gd name="connsiteY0" fmla="*/ 4794611 h 6490394"/>
                  <a:gd name="connsiteX1" fmla="*/ 3107812 w 4490643"/>
                  <a:gd name="connsiteY1" fmla="*/ 4921888 h 6490394"/>
                  <a:gd name="connsiteX2" fmla="*/ 3226854 w 4490643"/>
                  <a:gd name="connsiteY2" fmla="*/ 5093338 h 6490394"/>
                  <a:gd name="connsiteX3" fmla="*/ 3426754 w 4490643"/>
                  <a:gd name="connsiteY3" fmla="*/ 4993762 h 6490394"/>
                  <a:gd name="connsiteX4" fmla="*/ 3271027 w 4490643"/>
                  <a:gd name="connsiteY4" fmla="*/ 4794611 h 6490394"/>
                  <a:gd name="connsiteX5" fmla="*/ 3507613 w 4490643"/>
                  <a:gd name="connsiteY5" fmla="*/ 0 h 6490394"/>
                  <a:gd name="connsiteX6" fmla="*/ 4341654 w 4490643"/>
                  <a:gd name="connsiteY6" fmla="*/ 947093 h 6490394"/>
                  <a:gd name="connsiteX7" fmla="*/ 3959073 w 4490643"/>
                  <a:gd name="connsiteY7" fmla="*/ 1284003 h 6490394"/>
                  <a:gd name="connsiteX8" fmla="*/ 4349141 w 4490643"/>
                  <a:gd name="connsiteY8" fmla="*/ 1721238 h 6490394"/>
                  <a:gd name="connsiteX9" fmla="*/ 4472675 w 4490643"/>
                  <a:gd name="connsiteY9" fmla="*/ 2031945 h 6490394"/>
                  <a:gd name="connsiteX10" fmla="*/ 4384329 w 4490643"/>
                  <a:gd name="connsiteY10" fmla="*/ 2023709 h 6490394"/>
                  <a:gd name="connsiteX11" fmla="*/ 3870728 w 4490643"/>
                  <a:gd name="connsiteY11" fmla="*/ 2509609 h 6490394"/>
                  <a:gd name="connsiteX12" fmla="*/ 4246570 w 4490643"/>
                  <a:gd name="connsiteY12" fmla="*/ 2922886 h 6490394"/>
                  <a:gd name="connsiteX13" fmla="*/ 4490643 w 4490643"/>
                  <a:gd name="connsiteY13" fmla="*/ 2931870 h 6490394"/>
                  <a:gd name="connsiteX14" fmla="*/ 4484111 w 4490643"/>
                  <a:gd name="connsiteY14" fmla="*/ 2945016 h 6490394"/>
                  <a:gd name="connsiteX15" fmla="*/ 4483898 w 4490643"/>
                  <a:gd name="connsiteY15" fmla="*/ 3077270 h 6490394"/>
                  <a:gd name="connsiteX16" fmla="*/ 3719396 w 4490643"/>
                  <a:gd name="connsiteY16" fmla="*/ 4625553 h 6490394"/>
                  <a:gd name="connsiteX17" fmla="*/ 3650168 w 4490643"/>
                  <a:gd name="connsiteY17" fmla="*/ 4675183 h 6490394"/>
                  <a:gd name="connsiteX18" fmla="*/ 3674204 w 4490643"/>
                  <a:gd name="connsiteY18" fmla="*/ 4787179 h 6490394"/>
                  <a:gd name="connsiteX19" fmla="*/ 3979288 w 4490643"/>
                  <a:gd name="connsiteY19" fmla="*/ 6214875 h 6490394"/>
                  <a:gd name="connsiteX20" fmla="*/ 4017471 w 4490643"/>
                  <a:gd name="connsiteY20" fmla="*/ 6244823 h 6490394"/>
                  <a:gd name="connsiteX21" fmla="*/ 4278764 w 4490643"/>
                  <a:gd name="connsiteY21" fmla="*/ 6244074 h 6490394"/>
                  <a:gd name="connsiteX22" fmla="*/ 4278764 w 4490643"/>
                  <a:gd name="connsiteY22" fmla="*/ 6490394 h 6490394"/>
                  <a:gd name="connsiteX23" fmla="*/ 0 w 4490643"/>
                  <a:gd name="connsiteY23" fmla="*/ 6490394 h 6490394"/>
                  <a:gd name="connsiteX24" fmla="*/ 0 w 4490643"/>
                  <a:gd name="connsiteY24" fmla="*/ 6245572 h 6490394"/>
                  <a:gd name="connsiteX25" fmla="*/ 637135 w 4490643"/>
                  <a:gd name="connsiteY25" fmla="*/ 6244074 h 6490394"/>
                  <a:gd name="connsiteX26" fmla="*/ 637135 w 4490643"/>
                  <a:gd name="connsiteY26" fmla="*/ 5897431 h 6490394"/>
                  <a:gd name="connsiteX27" fmla="*/ 1056402 w 4490643"/>
                  <a:gd name="connsiteY27" fmla="*/ 5897431 h 6490394"/>
                  <a:gd name="connsiteX28" fmla="*/ 422261 w 4490643"/>
                  <a:gd name="connsiteY28" fmla="*/ 5615175 h 6490394"/>
                  <a:gd name="connsiteX29" fmla="*/ 508361 w 4490643"/>
                  <a:gd name="connsiteY29" fmla="*/ 5416024 h 6490394"/>
                  <a:gd name="connsiteX30" fmla="*/ 1826055 w 4490643"/>
                  <a:gd name="connsiteY30" fmla="*/ 5987274 h 6490394"/>
                  <a:gd name="connsiteX31" fmla="*/ 1739207 w 4490643"/>
                  <a:gd name="connsiteY31" fmla="*/ 6187174 h 6490394"/>
                  <a:gd name="connsiteX32" fmla="*/ 1466684 w 4490643"/>
                  <a:gd name="connsiteY32" fmla="*/ 6068881 h 6490394"/>
                  <a:gd name="connsiteX33" fmla="*/ 1466684 w 4490643"/>
                  <a:gd name="connsiteY33" fmla="*/ 6244074 h 6490394"/>
                  <a:gd name="connsiteX34" fmla="*/ 1492888 w 4490643"/>
                  <a:gd name="connsiteY34" fmla="*/ 6244074 h 6490394"/>
                  <a:gd name="connsiteX35" fmla="*/ 2514850 w 4490643"/>
                  <a:gd name="connsiteY35" fmla="*/ 6244823 h 6490394"/>
                  <a:gd name="connsiteX36" fmla="*/ 2819567 w 4490643"/>
                  <a:gd name="connsiteY36" fmla="*/ 4940605 h 6490394"/>
                  <a:gd name="connsiteX37" fmla="*/ 246319 w 4490643"/>
                  <a:gd name="connsiteY37" fmla="*/ 4940605 h 6490394"/>
                  <a:gd name="connsiteX38" fmla="*/ 246319 w 4490643"/>
                  <a:gd name="connsiteY38" fmla="*/ 4545297 h 6490394"/>
                  <a:gd name="connsiteX39" fmla="*/ 2603195 w 4490643"/>
                  <a:gd name="connsiteY39" fmla="*/ 4522088 h 6490394"/>
                  <a:gd name="connsiteX40" fmla="*/ 2798603 w 4490643"/>
                  <a:gd name="connsiteY40" fmla="*/ 4474920 h 6490394"/>
                  <a:gd name="connsiteX41" fmla="*/ 3603321 w 4490643"/>
                  <a:gd name="connsiteY41" fmla="*/ 2871559 h 6490394"/>
                  <a:gd name="connsiteX42" fmla="*/ 3272524 w 4490643"/>
                  <a:gd name="connsiteY42" fmla="*/ 1888196 h 6490394"/>
                  <a:gd name="connsiteX43" fmla="*/ 1953332 w 4490643"/>
                  <a:gd name="connsiteY43" fmla="*/ 2999252 h 6490394"/>
                  <a:gd name="connsiteX44" fmla="*/ 1119292 w 4490643"/>
                  <a:gd name="connsiteY44" fmla="*/ 2052159 h 6490394"/>
                  <a:gd name="connsiteX45" fmla="*/ 3507613 w 4490643"/>
                  <a:gd name="connsiteY45" fmla="*/ 0 h 6490394"/>
                  <a:gd name="connsiteX0" fmla="*/ 3271027 w 4490643"/>
                  <a:gd name="connsiteY0" fmla="*/ 4794611 h 6490394"/>
                  <a:gd name="connsiteX1" fmla="*/ 3107812 w 4490643"/>
                  <a:gd name="connsiteY1" fmla="*/ 4921888 h 6490394"/>
                  <a:gd name="connsiteX2" fmla="*/ 3226854 w 4490643"/>
                  <a:gd name="connsiteY2" fmla="*/ 5093338 h 6490394"/>
                  <a:gd name="connsiteX3" fmla="*/ 3426754 w 4490643"/>
                  <a:gd name="connsiteY3" fmla="*/ 4993762 h 6490394"/>
                  <a:gd name="connsiteX4" fmla="*/ 3271027 w 4490643"/>
                  <a:gd name="connsiteY4" fmla="*/ 4794611 h 6490394"/>
                  <a:gd name="connsiteX5" fmla="*/ 3507613 w 4490643"/>
                  <a:gd name="connsiteY5" fmla="*/ 0 h 6490394"/>
                  <a:gd name="connsiteX6" fmla="*/ 4341654 w 4490643"/>
                  <a:gd name="connsiteY6" fmla="*/ 947093 h 6490394"/>
                  <a:gd name="connsiteX7" fmla="*/ 3959073 w 4490643"/>
                  <a:gd name="connsiteY7" fmla="*/ 1284003 h 6490394"/>
                  <a:gd name="connsiteX8" fmla="*/ 4349141 w 4490643"/>
                  <a:gd name="connsiteY8" fmla="*/ 1721238 h 6490394"/>
                  <a:gd name="connsiteX9" fmla="*/ 4472675 w 4490643"/>
                  <a:gd name="connsiteY9" fmla="*/ 2031945 h 6490394"/>
                  <a:gd name="connsiteX10" fmla="*/ 4384329 w 4490643"/>
                  <a:gd name="connsiteY10" fmla="*/ 2023709 h 6490394"/>
                  <a:gd name="connsiteX11" fmla="*/ 3870728 w 4490643"/>
                  <a:gd name="connsiteY11" fmla="*/ 2509609 h 6490394"/>
                  <a:gd name="connsiteX12" fmla="*/ 4246570 w 4490643"/>
                  <a:gd name="connsiteY12" fmla="*/ 2922886 h 6490394"/>
                  <a:gd name="connsiteX13" fmla="*/ 4490643 w 4490643"/>
                  <a:gd name="connsiteY13" fmla="*/ 2931870 h 6490394"/>
                  <a:gd name="connsiteX14" fmla="*/ 4484111 w 4490643"/>
                  <a:gd name="connsiteY14" fmla="*/ 2945016 h 6490394"/>
                  <a:gd name="connsiteX15" fmla="*/ 4483898 w 4490643"/>
                  <a:gd name="connsiteY15" fmla="*/ 3077270 h 6490394"/>
                  <a:gd name="connsiteX16" fmla="*/ 3719396 w 4490643"/>
                  <a:gd name="connsiteY16" fmla="*/ 4625553 h 6490394"/>
                  <a:gd name="connsiteX17" fmla="*/ 3650168 w 4490643"/>
                  <a:gd name="connsiteY17" fmla="*/ 4675183 h 6490394"/>
                  <a:gd name="connsiteX18" fmla="*/ 3674204 w 4490643"/>
                  <a:gd name="connsiteY18" fmla="*/ 4787179 h 6490394"/>
                  <a:gd name="connsiteX19" fmla="*/ 3979288 w 4490643"/>
                  <a:gd name="connsiteY19" fmla="*/ 6214875 h 6490394"/>
                  <a:gd name="connsiteX20" fmla="*/ 4017471 w 4490643"/>
                  <a:gd name="connsiteY20" fmla="*/ 6244823 h 6490394"/>
                  <a:gd name="connsiteX21" fmla="*/ 4278764 w 4490643"/>
                  <a:gd name="connsiteY21" fmla="*/ 6244074 h 6490394"/>
                  <a:gd name="connsiteX22" fmla="*/ 4278764 w 4490643"/>
                  <a:gd name="connsiteY22" fmla="*/ 6490394 h 6490394"/>
                  <a:gd name="connsiteX23" fmla="*/ 0 w 4490643"/>
                  <a:gd name="connsiteY23" fmla="*/ 6490394 h 6490394"/>
                  <a:gd name="connsiteX24" fmla="*/ 0 w 4490643"/>
                  <a:gd name="connsiteY24" fmla="*/ 6245572 h 6490394"/>
                  <a:gd name="connsiteX25" fmla="*/ 637135 w 4490643"/>
                  <a:gd name="connsiteY25" fmla="*/ 6244074 h 6490394"/>
                  <a:gd name="connsiteX26" fmla="*/ 637135 w 4490643"/>
                  <a:gd name="connsiteY26" fmla="*/ 5897431 h 6490394"/>
                  <a:gd name="connsiteX27" fmla="*/ 1056402 w 4490643"/>
                  <a:gd name="connsiteY27" fmla="*/ 5897431 h 6490394"/>
                  <a:gd name="connsiteX28" fmla="*/ 422261 w 4490643"/>
                  <a:gd name="connsiteY28" fmla="*/ 5615175 h 6490394"/>
                  <a:gd name="connsiteX29" fmla="*/ 508361 w 4490643"/>
                  <a:gd name="connsiteY29" fmla="*/ 5416024 h 6490394"/>
                  <a:gd name="connsiteX30" fmla="*/ 1826055 w 4490643"/>
                  <a:gd name="connsiteY30" fmla="*/ 5987274 h 6490394"/>
                  <a:gd name="connsiteX31" fmla="*/ 1739207 w 4490643"/>
                  <a:gd name="connsiteY31" fmla="*/ 6187174 h 6490394"/>
                  <a:gd name="connsiteX32" fmla="*/ 1466684 w 4490643"/>
                  <a:gd name="connsiteY32" fmla="*/ 6068881 h 6490394"/>
                  <a:gd name="connsiteX33" fmla="*/ 1466684 w 4490643"/>
                  <a:gd name="connsiteY33" fmla="*/ 6244074 h 6490394"/>
                  <a:gd name="connsiteX34" fmla="*/ 1492888 w 4490643"/>
                  <a:gd name="connsiteY34" fmla="*/ 6244074 h 6490394"/>
                  <a:gd name="connsiteX35" fmla="*/ 2514850 w 4490643"/>
                  <a:gd name="connsiteY35" fmla="*/ 6244823 h 6490394"/>
                  <a:gd name="connsiteX36" fmla="*/ 2819567 w 4490643"/>
                  <a:gd name="connsiteY36" fmla="*/ 4940605 h 6490394"/>
                  <a:gd name="connsiteX37" fmla="*/ 246319 w 4490643"/>
                  <a:gd name="connsiteY37" fmla="*/ 4940605 h 6490394"/>
                  <a:gd name="connsiteX38" fmla="*/ 246319 w 4490643"/>
                  <a:gd name="connsiteY38" fmla="*/ 4545297 h 6490394"/>
                  <a:gd name="connsiteX39" fmla="*/ 2603195 w 4490643"/>
                  <a:gd name="connsiteY39" fmla="*/ 4522088 h 6490394"/>
                  <a:gd name="connsiteX40" fmla="*/ 2798603 w 4490643"/>
                  <a:gd name="connsiteY40" fmla="*/ 4474920 h 6490394"/>
                  <a:gd name="connsiteX41" fmla="*/ 3603321 w 4490643"/>
                  <a:gd name="connsiteY41" fmla="*/ 2871559 h 6490394"/>
                  <a:gd name="connsiteX42" fmla="*/ 3272524 w 4490643"/>
                  <a:gd name="connsiteY42" fmla="*/ 1888196 h 6490394"/>
                  <a:gd name="connsiteX43" fmla="*/ 1953332 w 4490643"/>
                  <a:gd name="connsiteY43" fmla="*/ 2999252 h 6490394"/>
                  <a:gd name="connsiteX44" fmla="*/ 1119292 w 4490643"/>
                  <a:gd name="connsiteY44" fmla="*/ 2052159 h 6490394"/>
                  <a:gd name="connsiteX45" fmla="*/ 3507613 w 4490643"/>
                  <a:gd name="connsiteY45" fmla="*/ 0 h 6490394"/>
                  <a:gd name="connsiteX0" fmla="*/ 3271027 w 4490643"/>
                  <a:gd name="connsiteY0" fmla="*/ 4794611 h 6490394"/>
                  <a:gd name="connsiteX1" fmla="*/ 3107812 w 4490643"/>
                  <a:gd name="connsiteY1" fmla="*/ 4921888 h 6490394"/>
                  <a:gd name="connsiteX2" fmla="*/ 3226854 w 4490643"/>
                  <a:gd name="connsiteY2" fmla="*/ 5093338 h 6490394"/>
                  <a:gd name="connsiteX3" fmla="*/ 3426754 w 4490643"/>
                  <a:gd name="connsiteY3" fmla="*/ 4993762 h 6490394"/>
                  <a:gd name="connsiteX4" fmla="*/ 3271027 w 4490643"/>
                  <a:gd name="connsiteY4" fmla="*/ 4794611 h 6490394"/>
                  <a:gd name="connsiteX5" fmla="*/ 3507613 w 4490643"/>
                  <a:gd name="connsiteY5" fmla="*/ 0 h 6490394"/>
                  <a:gd name="connsiteX6" fmla="*/ 4341654 w 4490643"/>
                  <a:gd name="connsiteY6" fmla="*/ 947093 h 6490394"/>
                  <a:gd name="connsiteX7" fmla="*/ 3959073 w 4490643"/>
                  <a:gd name="connsiteY7" fmla="*/ 1284003 h 6490394"/>
                  <a:gd name="connsiteX8" fmla="*/ 4349141 w 4490643"/>
                  <a:gd name="connsiteY8" fmla="*/ 1721238 h 6490394"/>
                  <a:gd name="connsiteX9" fmla="*/ 4472675 w 4490643"/>
                  <a:gd name="connsiteY9" fmla="*/ 2031945 h 6490394"/>
                  <a:gd name="connsiteX10" fmla="*/ 4384329 w 4490643"/>
                  <a:gd name="connsiteY10" fmla="*/ 2023709 h 6490394"/>
                  <a:gd name="connsiteX11" fmla="*/ 3870728 w 4490643"/>
                  <a:gd name="connsiteY11" fmla="*/ 2509609 h 6490394"/>
                  <a:gd name="connsiteX12" fmla="*/ 4246570 w 4490643"/>
                  <a:gd name="connsiteY12" fmla="*/ 2922886 h 6490394"/>
                  <a:gd name="connsiteX13" fmla="*/ 4490643 w 4490643"/>
                  <a:gd name="connsiteY13" fmla="*/ 2931870 h 6490394"/>
                  <a:gd name="connsiteX14" fmla="*/ 4484111 w 4490643"/>
                  <a:gd name="connsiteY14" fmla="*/ 2945016 h 6490394"/>
                  <a:gd name="connsiteX15" fmla="*/ 4483898 w 4490643"/>
                  <a:gd name="connsiteY15" fmla="*/ 3077270 h 6490394"/>
                  <a:gd name="connsiteX16" fmla="*/ 3719396 w 4490643"/>
                  <a:gd name="connsiteY16" fmla="*/ 4625553 h 6490394"/>
                  <a:gd name="connsiteX17" fmla="*/ 3650168 w 4490643"/>
                  <a:gd name="connsiteY17" fmla="*/ 4675183 h 6490394"/>
                  <a:gd name="connsiteX18" fmla="*/ 3674204 w 4490643"/>
                  <a:gd name="connsiteY18" fmla="*/ 4787179 h 6490394"/>
                  <a:gd name="connsiteX19" fmla="*/ 3979288 w 4490643"/>
                  <a:gd name="connsiteY19" fmla="*/ 6214875 h 6490394"/>
                  <a:gd name="connsiteX20" fmla="*/ 4017471 w 4490643"/>
                  <a:gd name="connsiteY20" fmla="*/ 6244823 h 6490394"/>
                  <a:gd name="connsiteX21" fmla="*/ 4278764 w 4490643"/>
                  <a:gd name="connsiteY21" fmla="*/ 6244074 h 6490394"/>
                  <a:gd name="connsiteX22" fmla="*/ 4278764 w 4490643"/>
                  <a:gd name="connsiteY22" fmla="*/ 6490394 h 6490394"/>
                  <a:gd name="connsiteX23" fmla="*/ 0 w 4490643"/>
                  <a:gd name="connsiteY23" fmla="*/ 6490394 h 6490394"/>
                  <a:gd name="connsiteX24" fmla="*/ 0 w 4490643"/>
                  <a:gd name="connsiteY24" fmla="*/ 6245572 h 6490394"/>
                  <a:gd name="connsiteX25" fmla="*/ 637135 w 4490643"/>
                  <a:gd name="connsiteY25" fmla="*/ 6244074 h 6490394"/>
                  <a:gd name="connsiteX26" fmla="*/ 637135 w 4490643"/>
                  <a:gd name="connsiteY26" fmla="*/ 5897431 h 6490394"/>
                  <a:gd name="connsiteX27" fmla="*/ 1056402 w 4490643"/>
                  <a:gd name="connsiteY27" fmla="*/ 5897431 h 6490394"/>
                  <a:gd name="connsiteX28" fmla="*/ 422261 w 4490643"/>
                  <a:gd name="connsiteY28" fmla="*/ 5615175 h 6490394"/>
                  <a:gd name="connsiteX29" fmla="*/ 508361 w 4490643"/>
                  <a:gd name="connsiteY29" fmla="*/ 5416024 h 6490394"/>
                  <a:gd name="connsiteX30" fmla="*/ 1826055 w 4490643"/>
                  <a:gd name="connsiteY30" fmla="*/ 5987274 h 6490394"/>
                  <a:gd name="connsiteX31" fmla="*/ 1739207 w 4490643"/>
                  <a:gd name="connsiteY31" fmla="*/ 6187174 h 6490394"/>
                  <a:gd name="connsiteX32" fmla="*/ 1466684 w 4490643"/>
                  <a:gd name="connsiteY32" fmla="*/ 6068881 h 6490394"/>
                  <a:gd name="connsiteX33" fmla="*/ 1466684 w 4490643"/>
                  <a:gd name="connsiteY33" fmla="*/ 6244074 h 6490394"/>
                  <a:gd name="connsiteX34" fmla="*/ 1492888 w 4490643"/>
                  <a:gd name="connsiteY34" fmla="*/ 6244074 h 6490394"/>
                  <a:gd name="connsiteX35" fmla="*/ 2514850 w 4490643"/>
                  <a:gd name="connsiteY35" fmla="*/ 6244823 h 6490394"/>
                  <a:gd name="connsiteX36" fmla="*/ 2819567 w 4490643"/>
                  <a:gd name="connsiteY36" fmla="*/ 4940605 h 6490394"/>
                  <a:gd name="connsiteX37" fmla="*/ 246319 w 4490643"/>
                  <a:gd name="connsiteY37" fmla="*/ 4940605 h 6490394"/>
                  <a:gd name="connsiteX38" fmla="*/ 246319 w 4490643"/>
                  <a:gd name="connsiteY38" fmla="*/ 4545297 h 6490394"/>
                  <a:gd name="connsiteX39" fmla="*/ 2603195 w 4490643"/>
                  <a:gd name="connsiteY39" fmla="*/ 4522088 h 6490394"/>
                  <a:gd name="connsiteX40" fmla="*/ 2798603 w 4490643"/>
                  <a:gd name="connsiteY40" fmla="*/ 4474920 h 6490394"/>
                  <a:gd name="connsiteX41" fmla="*/ 3603321 w 4490643"/>
                  <a:gd name="connsiteY41" fmla="*/ 2871559 h 6490394"/>
                  <a:gd name="connsiteX42" fmla="*/ 3272524 w 4490643"/>
                  <a:gd name="connsiteY42" fmla="*/ 1888196 h 6490394"/>
                  <a:gd name="connsiteX43" fmla="*/ 1953332 w 4490643"/>
                  <a:gd name="connsiteY43" fmla="*/ 2999252 h 6490394"/>
                  <a:gd name="connsiteX44" fmla="*/ 1119292 w 4490643"/>
                  <a:gd name="connsiteY44" fmla="*/ 2052159 h 6490394"/>
                  <a:gd name="connsiteX45" fmla="*/ 3507613 w 4490643"/>
                  <a:gd name="connsiteY45" fmla="*/ 0 h 6490394"/>
                  <a:gd name="connsiteX0" fmla="*/ 3271027 w 4490643"/>
                  <a:gd name="connsiteY0" fmla="*/ 4794611 h 6490394"/>
                  <a:gd name="connsiteX1" fmla="*/ 3107812 w 4490643"/>
                  <a:gd name="connsiteY1" fmla="*/ 4921888 h 6490394"/>
                  <a:gd name="connsiteX2" fmla="*/ 3226854 w 4490643"/>
                  <a:gd name="connsiteY2" fmla="*/ 5093338 h 6490394"/>
                  <a:gd name="connsiteX3" fmla="*/ 3426754 w 4490643"/>
                  <a:gd name="connsiteY3" fmla="*/ 4993762 h 6490394"/>
                  <a:gd name="connsiteX4" fmla="*/ 3271027 w 4490643"/>
                  <a:gd name="connsiteY4" fmla="*/ 4794611 h 6490394"/>
                  <a:gd name="connsiteX5" fmla="*/ 3507613 w 4490643"/>
                  <a:gd name="connsiteY5" fmla="*/ 0 h 6490394"/>
                  <a:gd name="connsiteX6" fmla="*/ 4341654 w 4490643"/>
                  <a:gd name="connsiteY6" fmla="*/ 947093 h 6490394"/>
                  <a:gd name="connsiteX7" fmla="*/ 3959073 w 4490643"/>
                  <a:gd name="connsiteY7" fmla="*/ 1284003 h 6490394"/>
                  <a:gd name="connsiteX8" fmla="*/ 4349141 w 4490643"/>
                  <a:gd name="connsiteY8" fmla="*/ 1721238 h 6490394"/>
                  <a:gd name="connsiteX9" fmla="*/ 4472675 w 4490643"/>
                  <a:gd name="connsiteY9" fmla="*/ 2031945 h 6490394"/>
                  <a:gd name="connsiteX10" fmla="*/ 4384329 w 4490643"/>
                  <a:gd name="connsiteY10" fmla="*/ 2023709 h 6490394"/>
                  <a:gd name="connsiteX11" fmla="*/ 3870728 w 4490643"/>
                  <a:gd name="connsiteY11" fmla="*/ 2509609 h 6490394"/>
                  <a:gd name="connsiteX12" fmla="*/ 4246570 w 4490643"/>
                  <a:gd name="connsiteY12" fmla="*/ 2922886 h 6490394"/>
                  <a:gd name="connsiteX13" fmla="*/ 4490643 w 4490643"/>
                  <a:gd name="connsiteY13" fmla="*/ 2931870 h 6490394"/>
                  <a:gd name="connsiteX14" fmla="*/ 4484111 w 4490643"/>
                  <a:gd name="connsiteY14" fmla="*/ 2945016 h 6490394"/>
                  <a:gd name="connsiteX15" fmla="*/ 4483898 w 4490643"/>
                  <a:gd name="connsiteY15" fmla="*/ 3077270 h 6490394"/>
                  <a:gd name="connsiteX16" fmla="*/ 3719396 w 4490643"/>
                  <a:gd name="connsiteY16" fmla="*/ 4625553 h 6490394"/>
                  <a:gd name="connsiteX17" fmla="*/ 3650168 w 4490643"/>
                  <a:gd name="connsiteY17" fmla="*/ 4675183 h 6490394"/>
                  <a:gd name="connsiteX18" fmla="*/ 3674204 w 4490643"/>
                  <a:gd name="connsiteY18" fmla="*/ 4787179 h 6490394"/>
                  <a:gd name="connsiteX19" fmla="*/ 3979288 w 4490643"/>
                  <a:gd name="connsiteY19" fmla="*/ 6214875 h 6490394"/>
                  <a:gd name="connsiteX20" fmla="*/ 4017471 w 4490643"/>
                  <a:gd name="connsiteY20" fmla="*/ 6244823 h 6490394"/>
                  <a:gd name="connsiteX21" fmla="*/ 4278764 w 4490643"/>
                  <a:gd name="connsiteY21" fmla="*/ 6244074 h 6490394"/>
                  <a:gd name="connsiteX22" fmla="*/ 4278764 w 4490643"/>
                  <a:gd name="connsiteY22" fmla="*/ 6490394 h 6490394"/>
                  <a:gd name="connsiteX23" fmla="*/ 0 w 4490643"/>
                  <a:gd name="connsiteY23" fmla="*/ 6490394 h 6490394"/>
                  <a:gd name="connsiteX24" fmla="*/ 0 w 4490643"/>
                  <a:gd name="connsiteY24" fmla="*/ 6245572 h 6490394"/>
                  <a:gd name="connsiteX25" fmla="*/ 637135 w 4490643"/>
                  <a:gd name="connsiteY25" fmla="*/ 6244074 h 6490394"/>
                  <a:gd name="connsiteX26" fmla="*/ 637135 w 4490643"/>
                  <a:gd name="connsiteY26" fmla="*/ 5897431 h 6490394"/>
                  <a:gd name="connsiteX27" fmla="*/ 1056402 w 4490643"/>
                  <a:gd name="connsiteY27" fmla="*/ 5897431 h 6490394"/>
                  <a:gd name="connsiteX28" fmla="*/ 422261 w 4490643"/>
                  <a:gd name="connsiteY28" fmla="*/ 5615175 h 6490394"/>
                  <a:gd name="connsiteX29" fmla="*/ 508361 w 4490643"/>
                  <a:gd name="connsiteY29" fmla="*/ 5416024 h 6490394"/>
                  <a:gd name="connsiteX30" fmla="*/ 1826055 w 4490643"/>
                  <a:gd name="connsiteY30" fmla="*/ 5987274 h 6490394"/>
                  <a:gd name="connsiteX31" fmla="*/ 1739207 w 4490643"/>
                  <a:gd name="connsiteY31" fmla="*/ 6187174 h 6490394"/>
                  <a:gd name="connsiteX32" fmla="*/ 1466684 w 4490643"/>
                  <a:gd name="connsiteY32" fmla="*/ 6068881 h 6490394"/>
                  <a:gd name="connsiteX33" fmla="*/ 1466684 w 4490643"/>
                  <a:gd name="connsiteY33" fmla="*/ 6244074 h 6490394"/>
                  <a:gd name="connsiteX34" fmla="*/ 1492888 w 4490643"/>
                  <a:gd name="connsiteY34" fmla="*/ 6244074 h 6490394"/>
                  <a:gd name="connsiteX35" fmla="*/ 2514850 w 4490643"/>
                  <a:gd name="connsiteY35" fmla="*/ 6244823 h 6490394"/>
                  <a:gd name="connsiteX36" fmla="*/ 2819567 w 4490643"/>
                  <a:gd name="connsiteY36" fmla="*/ 4940605 h 6490394"/>
                  <a:gd name="connsiteX37" fmla="*/ 246319 w 4490643"/>
                  <a:gd name="connsiteY37" fmla="*/ 4940605 h 6490394"/>
                  <a:gd name="connsiteX38" fmla="*/ 246319 w 4490643"/>
                  <a:gd name="connsiteY38" fmla="*/ 4545297 h 6490394"/>
                  <a:gd name="connsiteX39" fmla="*/ 2603195 w 4490643"/>
                  <a:gd name="connsiteY39" fmla="*/ 4522088 h 6490394"/>
                  <a:gd name="connsiteX40" fmla="*/ 2798603 w 4490643"/>
                  <a:gd name="connsiteY40" fmla="*/ 4474920 h 6490394"/>
                  <a:gd name="connsiteX41" fmla="*/ 3603321 w 4490643"/>
                  <a:gd name="connsiteY41" fmla="*/ 2871559 h 6490394"/>
                  <a:gd name="connsiteX42" fmla="*/ 3272524 w 4490643"/>
                  <a:gd name="connsiteY42" fmla="*/ 1888196 h 6490394"/>
                  <a:gd name="connsiteX43" fmla="*/ 1953332 w 4490643"/>
                  <a:gd name="connsiteY43" fmla="*/ 2999252 h 6490394"/>
                  <a:gd name="connsiteX44" fmla="*/ 1119292 w 4490643"/>
                  <a:gd name="connsiteY44" fmla="*/ 2052159 h 6490394"/>
                  <a:gd name="connsiteX45" fmla="*/ 3507613 w 4490643"/>
                  <a:gd name="connsiteY45" fmla="*/ 0 h 6490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4490643" h="6490394">
                    <a:moveTo>
                      <a:pt x="3271027" y="4794611"/>
                    </a:moveTo>
                    <a:cubicBezTo>
                      <a:pt x="3189420" y="4793862"/>
                      <a:pt x="3119792" y="4848516"/>
                      <a:pt x="3107812" y="4921888"/>
                    </a:cubicBezTo>
                    <a:cubicBezTo>
                      <a:pt x="3095085" y="4999752"/>
                      <a:pt x="3145996" y="5073872"/>
                      <a:pt x="3226854" y="5093338"/>
                    </a:cubicBezTo>
                    <a:cubicBezTo>
                      <a:pt x="3312205" y="5114301"/>
                      <a:pt x="3399802" y="5070129"/>
                      <a:pt x="3426754" y="4993762"/>
                    </a:cubicBezTo>
                    <a:cubicBezTo>
                      <a:pt x="3460446" y="4894935"/>
                      <a:pt x="3382582" y="4794611"/>
                      <a:pt x="3271027" y="4794611"/>
                    </a:cubicBezTo>
                    <a:close/>
                    <a:moveTo>
                      <a:pt x="3507613" y="0"/>
                    </a:moveTo>
                    <a:lnTo>
                      <a:pt x="4341654" y="947093"/>
                    </a:lnTo>
                    <a:lnTo>
                      <a:pt x="3959073" y="1284003"/>
                    </a:lnTo>
                    <a:cubicBezTo>
                      <a:pt x="4099827" y="1409783"/>
                      <a:pt x="4263041" y="1555778"/>
                      <a:pt x="4349141" y="1721238"/>
                    </a:cubicBezTo>
                    <a:cubicBezTo>
                      <a:pt x="4400052" y="1819317"/>
                      <a:pt x="4438235" y="1922636"/>
                      <a:pt x="4472675" y="2031945"/>
                    </a:cubicBezTo>
                    <a:cubicBezTo>
                      <a:pt x="4441978" y="2028950"/>
                      <a:pt x="4412779" y="2027452"/>
                      <a:pt x="4384329" y="2023709"/>
                    </a:cubicBezTo>
                    <a:cubicBezTo>
                      <a:pt x="4099078" y="1990767"/>
                      <a:pt x="3852759" y="2223609"/>
                      <a:pt x="3870728" y="2509609"/>
                    </a:cubicBezTo>
                    <a:cubicBezTo>
                      <a:pt x="3882706" y="2709509"/>
                      <a:pt x="4042926" y="2884702"/>
                      <a:pt x="4246570" y="2922886"/>
                    </a:cubicBezTo>
                    <a:cubicBezTo>
                      <a:pt x="4316198" y="2936362"/>
                      <a:pt x="4434491" y="2942352"/>
                      <a:pt x="4490643" y="2931870"/>
                    </a:cubicBezTo>
                    <a:lnTo>
                      <a:pt x="4484111" y="2945016"/>
                    </a:lnTo>
                    <a:lnTo>
                      <a:pt x="4483898" y="3077270"/>
                    </a:lnTo>
                    <a:cubicBezTo>
                      <a:pt x="4462836" y="3680986"/>
                      <a:pt x="4182579" y="4244546"/>
                      <a:pt x="3719396" y="4625553"/>
                    </a:cubicBezTo>
                    <a:lnTo>
                      <a:pt x="3650168" y="4675183"/>
                    </a:lnTo>
                    <a:lnTo>
                      <a:pt x="3674204" y="4787179"/>
                    </a:lnTo>
                    <a:cubicBezTo>
                      <a:pt x="3754833" y="5162861"/>
                      <a:pt x="3877092" y="5732720"/>
                      <a:pt x="3979288" y="6214875"/>
                    </a:cubicBezTo>
                    <a:cubicBezTo>
                      <a:pt x="3984529" y="6238834"/>
                      <a:pt x="3994261" y="6245572"/>
                      <a:pt x="4017471" y="6244823"/>
                    </a:cubicBezTo>
                    <a:cubicBezTo>
                      <a:pt x="4095335" y="6243326"/>
                      <a:pt x="4267533" y="6244074"/>
                      <a:pt x="4278764" y="6244074"/>
                    </a:cubicBezTo>
                    <a:lnTo>
                      <a:pt x="4278764" y="6490394"/>
                    </a:lnTo>
                    <a:lnTo>
                      <a:pt x="0" y="6490394"/>
                    </a:lnTo>
                    <a:lnTo>
                      <a:pt x="0" y="6245572"/>
                    </a:lnTo>
                    <a:cubicBezTo>
                      <a:pt x="9733" y="6244823"/>
                      <a:pt x="624408" y="6244074"/>
                      <a:pt x="637135" y="6244074"/>
                    </a:cubicBezTo>
                    <a:lnTo>
                      <a:pt x="637135" y="5897431"/>
                    </a:lnTo>
                    <a:lnTo>
                      <a:pt x="1056402" y="5897431"/>
                    </a:lnTo>
                    <a:cubicBezTo>
                      <a:pt x="1057150" y="5895185"/>
                      <a:pt x="635638" y="5708013"/>
                      <a:pt x="422261" y="5615175"/>
                    </a:cubicBezTo>
                    <a:cubicBezTo>
                      <a:pt x="451460" y="5548541"/>
                      <a:pt x="479162" y="5483406"/>
                      <a:pt x="508361" y="5416024"/>
                    </a:cubicBezTo>
                    <a:lnTo>
                      <a:pt x="1826055" y="5987274"/>
                    </a:lnTo>
                    <a:lnTo>
                      <a:pt x="1739207" y="6187174"/>
                    </a:lnTo>
                    <a:lnTo>
                      <a:pt x="1466684" y="6068881"/>
                    </a:lnTo>
                    <a:lnTo>
                      <a:pt x="1466684" y="6244074"/>
                    </a:lnTo>
                    <a:lnTo>
                      <a:pt x="1492888" y="6244074"/>
                    </a:lnTo>
                    <a:lnTo>
                      <a:pt x="2514850" y="6244823"/>
                    </a:lnTo>
                    <a:cubicBezTo>
                      <a:pt x="2535065" y="6244823"/>
                      <a:pt x="2818069" y="4949589"/>
                      <a:pt x="2819567" y="4940605"/>
                    </a:cubicBezTo>
                    <a:lnTo>
                      <a:pt x="246319" y="4940605"/>
                    </a:lnTo>
                    <a:lnTo>
                      <a:pt x="246319" y="4545297"/>
                    </a:lnTo>
                    <a:lnTo>
                      <a:pt x="2603195" y="4522088"/>
                    </a:lnTo>
                    <a:cubicBezTo>
                      <a:pt x="2714750" y="4515349"/>
                      <a:pt x="2772399" y="4486151"/>
                      <a:pt x="2798603" y="4474920"/>
                    </a:cubicBezTo>
                    <a:cubicBezTo>
                      <a:pt x="3170078" y="4291907"/>
                      <a:pt x="3505284" y="3712255"/>
                      <a:pt x="3603321" y="2871559"/>
                    </a:cubicBezTo>
                    <a:cubicBezTo>
                      <a:pt x="3669330" y="2428251"/>
                      <a:pt x="3282257" y="1911405"/>
                      <a:pt x="3272524" y="1888196"/>
                    </a:cubicBezTo>
                    <a:cubicBezTo>
                      <a:pt x="2826305" y="2280510"/>
                      <a:pt x="2457949" y="2555279"/>
                      <a:pt x="1953332" y="2999252"/>
                    </a:cubicBezTo>
                    <a:lnTo>
                      <a:pt x="1119292" y="2052159"/>
                    </a:lnTo>
                    <a:cubicBezTo>
                      <a:pt x="1950338" y="1320689"/>
                      <a:pt x="2675818" y="732219"/>
                      <a:pt x="3507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547E1779-231D-4657-8B7D-C823AF81C6AE}"/>
                  </a:ext>
                </a:extLst>
              </p:cNvPr>
              <p:cNvSpPr/>
              <p:nvPr/>
            </p:nvSpPr>
            <p:spPr>
              <a:xfrm>
                <a:off x="4412196" y="2470677"/>
                <a:ext cx="1205391" cy="1272773"/>
              </a:xfrm>
              <a:custGeom>
                <a:avLst/>
                <a:gdLst>
                  <a:gd name="connsiteX0" fmla="*/ 491889 w 1205390"/>
                  <a:gd name="connsiteY0" fmla="*/ 1275019 h 1272772"/>
                  <a:gd name="connsiteX1" fmla="*/ 459696 w 1205390"/>
                  <a:gd name="connsiteY1" fmla="*/ 1050412 h 1272772"/>
                  <a:gd name="connsiteX2" fmla="*/ 295733 w 1205390"/>
                  <a:gd name="connsiteY2" fmla="*/ 1194161 h 1272772"/>
                  <a:gd name="connsiteX3" fmla="*/ 17969 w 1205390"/>
                  <a:gd name="connsiteY3" fmla="*/ 878213 h 1272772"/>
                  <a:gd name="connsiteX4" fmla="*/ 233591 w 1205390"/>
                  <a:gd name="connsiteY4" fmla="*/ 688046 h 1272772"/>
                  <a:gd name="connsiteX5" fmla="*/ 0 w 1205390"/>
                  <a:gd name="connsiteY5" fmla="*/ 631146 h 1272772"/>
                  <a:gd name="connsiteX6" fmla="*/ 98827 w 1205390"/>
                  <a:gd name="connsiteY6" fmla="*/ 222361 h 1272772"/>
                  <a:gd name="connsiteX7" fmla="*/ 472423 w 1205390"/>
                  <a:gd name="connsiteY7" fmla="*/ 312204 h 1272772"/>
                  <a:gd name="connsiteX8" fmla="*/ 475418 w 1205390"/>
                  <a:gd name="connsiteY8" fmla="*/ 308460 h 1272772"/>
                  <a:gd name="connsiteX9" fmla="*/ 280010 w 1205390"/>
                  <a:gd name="connsiteY9" fmla="*/ 86099 h 1272772"/>
                  <a:gd name="connsiteX10" fmla="*/ 378089 w 1205390"/>
                  <a:gd name="connsiteY10" fmla="*/ 0 h 1272772"/>
                  <a:gd name="connsiteX11" fmla="*/ 1212129 w 1205390"/>
                  <a:gd name="connsiteY11" fmla="*/ 947093 h 1272772"/>
                  <a:gd name="connsiteX12" fmla="*/ 1114051 w 1205390"/>
                  <a:gd name="connsiteY12" fmla="*/ 1033192 h 1272772"/>
                  <a:gd name="connsiteX13" fmla="*/ 894685 w 1205390"/>
                  <a:gd name="connsiteY13" fmla="*/ 783879 h 1272772"/>
                  <a:gd name="connsiteX14" fmla="*/ 890192 w 1205390"/>
                  <a:gd name="connsiteY14" fmla="*/ 786124 h 1272772"/>
                  <a:gd name="connsiteX15" fmla="*/ 954580 w 1205390"/>
                  <a:gd name="connsiteY15" fmla="*/ 1238333 h 1272772"/>
                  <a:gd name="connsiteX16" fmla="*/ 491889 w 1205390"/>
                  <a:gd name="connsiteY16" fmla="*/ 1275019 h 1272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05390" h="1272772">
                    <a:moveTo>
                      <a:pt x="491889" y="1275019"/>
                    </a:moveTo>
                    <a:cubicBezTo>
                      <a:pt x="480659" y="1200150"/>
                      <a:pt x="470926" y="1128276"/>
                      <a:pt x="459696" y="1050412"/>
                    </a:cubicBezTo>
                    <a:cubicBezTo>
                      <a:pt x="404293" y="1099077"/>
                      <a:pt x="351136" y="1145496"/>
                      <a:pt x="295733" y="1194161"/>
                    </a:cubicBezTo>
                    <a:cubicBezTo>
                      <a:pt x="202895" y="1088595"/>
                      <a:pt x="110806" y="984527"/>
                      <a:pt x="17969" y="878213"/>
                    </a:cubicBezTo>
                    <a:cubicBezTo>
                      <a:pt x="89843" y="815323"/>
                      <a:pt x="159471" y="753182"/>
                      <a:pt x="233591" y="688046"/>
                    </a:cubicBezTo>
                    <a:cubicBezTo>
                      <a:pt x="153481" y="668580"/>
                      <a:pt x="77864" y="649863"/>
                      <a:pt x="0" y="631146"/>
                    </a:cubicBezTo>
                    <a:cubicBezTo>
                      <a:pt x="32942" y="494884"/>
                      <a:pt x="65136" y="360120"/>
                      <a:pt x="98827" y="222361"/>
                    </a:cubicBezTo>
                    <a:cubicBezTo>
                      <a:pt x="224607" y="252309"/>
                      <a:pt x="348141" y="282256"/>
                      <a:pt x="472423" y="312204"/>
                    </a:cubicBezTo>
                    <a:cubicBezTo>
                      <a:pt x="473172" y="310706"/>
                      <a:pt x="474670" y="309958"/>
                      <a:pt x="475418" y="308460"/>
                    </a:cubicBezTo>
                    <a:cubicBezTo>
                      <a:pt x="411031" y="235089"/>
                      <a:pt x="346643" y="161717"/>
                      <a:pt x="280010" y="86099"/>
                    </a:cubicBezTo>
                    <a:cubicBezTo>
                      <a:pt x="312204" y="57649"/>
                      <a:pt x="343649" y="29948"/>
                      <a:pt x="378089" y="0"/>
                    </a:cubicBezTo>
                    <a:cubicBezTo>
                      <a:pt x="655852" y="315947"/>
                      <a:pt x="932868" y="630397"/>
                      <a:pt x="1212129" y="947093"/>
                    </a:cubicBezTo>
                    <a:cubicBezTo>
                      <a:pt x="1179936" y="975543"/>
                      <a:pt x="1147742" y="1003993"/>
                      <a:pt x="1114051" y="1033192"/>
                    </a:cubicBezTo>
                    <a:cubicBezTo>
                      <a:pt x="1040679" y="950088"/>
                      <a:pt x="967308" y="866983"/>
                      <a:pt x="894685" y="783879"/>
                    </a:cubicBezTo>
                    <a:cubicBezTo>
                      <a:pt x="893187" y="784627"/>
                      <a:pt x="891690" y="785376"/>
                      <a:pt x="890192" y="786124"/>
                    </a:cubicBezTo>
                    <a:cubicBezTo>
                      <a:pt x="911904" y="935862"/>
                      <a:pt x="932868" y="1085600"/>
                      <a:pt x="954580" y="1238333"/>
                    </a:cubicBezTo>
                    <a:cubicBezTo>
                      <a:pt x="800350" y="1251061"/>
                      <a:pt x="647617" y="1263040"/>
                      <a:pt x="491889" y="1275019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C1BE7C51-B94F-4D78-8AFA-37C14964457C}"/>
                  </a:ext>
                </a:extLst>
              </p:cNvPr>
              <p:cNvSpPr/>
              <p:nvPr/>
            </p:nvSpPr>
            <p:spPr>
              <a:xfrm>
                <a:off x="7448134" y="0"/>
                <a:ext cx="973297" cy="1063140"/>
              </a:xfrm>
              <a:custGeom>
                <a:avLst/>
                <a:gdLst>
                  <a:gd name="connsiteX0" fmla="*/ 238832 w 973297"/>
                  <a:gd name="connsiteY0" fmla="*/ 416272 h 1063139"/>
                  <a:gd name="connsiteX1" fmla="*/ 119790 w 973297"/>
                  <a:gd name="connsiteY1" fmla="*/ 280759 h 1063139"/>
                  <a:gd name="connsiteX2" fmla="*/ 0 w 973297"/>
                  <a:gd name="connsiteY2" fmla="*/ 144497 h 1063139"/>
                  <a:gd name="connsiteX3" fmla="*/ 162466 w 973297"/>
                  <a:gd name="connsiteY3" fmla="*/ 0 h 1063139"/>
                  <a:gd name="connsiteX4" fmla="*/ 977040 w 973297"/>
                  <a:gd name="connsiteY4" fmla="*/ 925381 h 1063139"/>
                  <a:gd name="connsiteX5" fmla="*/ 813826 w 973297"/>
                  <a:gd name="connsiteY5" fmla="*/ 1069129 h 1063139"/>
                  <a:gd name="connsiteX6" fmla="*/ 574245 w 973297"/>
                  <a:gd name="connsiteY6" fmla="*/ 797355 h 1063139"/>
                  <a:gd name="connsiteX7" fmla="*/ 399800 w 973297"/>
                  <a:gd name="connsiteY7" fmla="*/ 950088 h 1063139"/>
                  <a:gd name="connsiteX8" fmla="*/ 64387 w 973297"/>
                  <a:gd name="connsiteY8" fmla="*/ 569004 h 1063139"/>
                  <a:gd name="connsiteX9" fmla="*/ 238832 w 973297"/>
                  <a:gd name="connsiteY9" fmla="*/ 416272 h 106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3297" h="1063139">
                    <a:moveTo>
                      <a:pt x="238832" y="416272"/>
                    </a:moveTo>
                    <a:cubicBezTo>
                      <a:pt x="198403" y="369853"/>
                      <a:pt x="158722" y="325680"/>
                      <a:pt x="119790" y="280759"/>
                    </a:cubicBezTo>
                    <a:cubicBezTo>
                      <a:pt x="80110" y="235837"/>
                      <a:pt x="41178" y="191665"/>
                      <a:pt x="0" y="144497"/>
                    </a:cubicBezTo>
                    <a:cubicBezTo>
                      <a:pt x="53906" y="95832"/>
                      <a:pt x="107811" y="48665"/>
                      <a:pt x="162466" y="0"/>
                    </a:cubicBezTo>
                    <a:cubicBezTo>
                      <a:pt x="434240" y="308460"/>
                      <a:pt x="705266" y="616172"/>
                      <a:pt x="977040" y="925381"/>
                    </a:cubicBezTo>
                    <a:cubicBezTo>
                      <a:pt x="922386" y="973297"/>
                      <a:pt x="868480" y="1020464"/>
                      <a:pt x="813826" y="1069129"/>
                    </a:cubicBezTo>
                    <a:cubicBezTo>
                      <a:pt x="733716" y="977789"/>
                      <a:pt x="654355" y="887946"/>
                      <a:pt x="574245" y="797355"/>
                    </a:cubicBezTo>
                    <a:cubicBezTo>
                      <a:pt x="515847" y="849014"/>
                      <a:pt x="458947" y="899177"/>
                      <a:pt x="399800" y="950088"/>
                    </a:cubicBezTo>
                    <a:cubicBezTo>
                      <a:pt x="288245" y="822810"/>
                      <a:pt x="176691" y="697030"/>
                      <a:pt x="64387" y="569004"/>
                    </a:cubicBezTo>
                    <a:cubicBezTo>
                      <a:pt x="122785" y="518093"/>
                      <a:pt x="180434" y="467183"/>
                      <a:pt x="238832" y="41627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68033315-9532-4701-9B4A-0F86E59A51B2}"/>
                  </a:ext>
                </a:extLst>
              </p:cNvPr>
              <p:cNvSpPr/>
              <p:nvPr/>
            </p:nvSpPr>
            <p:spPr>
              <a:xfrm>
                <a:off x="7699694" y="2487897"/>
                <a:ext cx="756177" cy="741203"/>
              </a:xfrm>
              <a:custGeom>
                <a:avLst/>
                <a:gdLst>
                  <a:gd name="connsiteX0" fmla="*/ 381083 w 756176"/>
                  <a:gd name="connsiteY0" fmla="*/ 743449 h 741203"/>
                  <a:gd name="connsiteX1" fmla="*/ 0 w 756176"/>
                  <a:gd name="connsiteY1" fmla="*/ 369853 h 741203"/>
                  <a:gd name="connsiteX2" fmla="*/ 381832 w 756176"/>
                  <a:gd name="connsiteY2" fmla="*/ 0 h 741203"/>
                  <a:gd name="connsiteX3" fmla="*/ 762915 w 756176"/>
                  <a:gd name="connsiteY3" fmla="*/ 370602 h 741203"/>
                  <a:gd name="connsiteX4" fmla="*/ 381083 w 756176"/>
                  <a:gd name="connsiteY4" fmla="*/ 743449 h 741203"/>
                  <a:gd name="connsiteX5" fmla="*/ 577989 w 756176"/>
                  <a:gd name="connsiteY5" fmla="*/ 372099 h 741203"/>
                  <a:gd name="connsiteX6" fmla="*/ 381083 w 756176"/>
                  <a:gd name="connsiteY6" fmla="*/ 180434 h 741203"/>
                  <a:gd name="connsiteX7" fmla="*/ 184927 w 756176"/>
                  <a:gd name="connsiteY7" fmla="*/ 370602 h 741203"/>
                  <a:gd name="connsiteX8" fmla="*/ 380334 w 756176"/>
                  <a:gd name="connsiteY8" fmla="*/ 563015 h 741203"/>
                  <a:gd name="connsiteX9" fmla="*/ 577989 w 756176"/>
                  <a:gd name="connsiteY9" fmla="*/ 372099 h 741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56176" h="741203">
                    <a:moveTo>
                      <a:pt x="381083" y="743449"/>
                    </a:moveTo>
                    <a:cubicBezTo>
                      <a:pt x="169953" y="743449"/>
                      <a:pt x="0" y="576491"/>
                      <a:pt x="0" y="369853"/>
                    </a:cubicBezTo>
                    <a:cubicBezTo>
                      <a:pt x="749" y="165461"/>
                      <a:pt x="171450" y="0"/>
                      <a:pt x="381832" y="0"/>
                    </a:cubicBezTo>
                    <a:cubicBezTo>
                      <a:pt x="591465" y="0"/>
                      <a:pt x="762166" y="166209"/>
                      <a:pt x="762915" y="370602"/>
                    </a:cubicBezTo>
                    <a:cubicBezTo>
                      <a:pt x="762915" y="576491"/>
                      <a:pt x="592214" y="743449"/>
                      <a:pt x="381083" y="743449"/>
                    </a:cubicBezTo>
                    <a:close/>
                    <a:moveTo>
                      <a:pt x="577989" y="372099"/>
                    </a:moveTo>
                    <a:cubicBezTo>
                      <a:pt x="577989" y="265785"/>
                      <a:pt x="489643" y="179686"/>
                      <a:pt x="381083" y="180434"/>
                    </a:cubicBezTo>
                    <a:cubicBezTo>
                      <a:pt x="273272" y="180434"/>
                      <a:pt x="185675" y="265785"/>
                      <a:pt x="184927" y="370602"/>
                    </a:cubicBezTo>
                    <a:cubicBezTo>
                      <a:pt x="184927" y="477664"/>
                      <a:pt x="271026" y="563015"/>
                      <a:pt x="380334" y="563015"/>
                    </a:cubicBezTo>
                    <a:cubicBezTo>
                      <a:pt x="489643" y="563764"/>
                      <a:pt x="577989" y="478413"/>
                      <a:pt x="577989" y="372099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3ECF0ED-59C5-4F64-BA71-460B00300E31}"/>
                </a:ext>
              </a:extLst>
            </p:cNvPr>
            <p:cNvSpPr/>
            <p:nvPr/>
          </p:nvSpPr>
          <p:spPr>
            <a:xfrm>
              <a:off x="3070673" y="4573635"/>
              <a:ext cx="1715646" cy="5455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1402AFB1-CD7A-4FDB-9F09-9ADF848A4F42}"/>
              </a:ext>
            </a:extLst>
          </p:cNvPr>
          <p:cNvSpPr txBox="1"/>
          <p:nvPr/>
        </p:nvSpPr>
        <p:spPr>
          <a:xfrm>
            <a:off x="5166512" y="2503445"/>
            <a:ext cx="3467369" cy="7848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1500" dirty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Antiseptics</a:t>
            </a:r>
            <a:r>
              <a:rPr lang="en-US" altLang="ko-KR" sz="15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prevent or inhibit growth of pathogens, but do not affect spores or viruses. On skin: alcohol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3ADDACE-6464-47EC-A5BA-B0F60B9AA75B}"/>
              </a:ext>
            </a:extLst>
          </p:cNvPr>
          <p:cNvSpPr txBox="1"/>
          <p:nvPr/>
        </p:nvSpPr>
        <p:spPr>
          <a:xfrm>
            <a:off x="4947905" y="3490411"/>
            <a:ext cx="3685976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1500" dirty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Disinfectants</a:t>
            </a:r>
            <a:r>
              <a:rPr lang="en-US" altLang="ko-KR" sz="15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destroy or kill pathogens, not always spores or viruses. On objects: bleach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71FE183-FD27-4133-A6B9-C23F8B331464}"/>
              </a:ext>
            </a:extLst>
          </p:cNvPr>
          <p:cNvSpPr txBox="1"/>
          <p:nvPr/>
        </p:nvSpPr>
        <p:spPr>
          <a:xfrm>
            <a:off x="4572000" y="4246543"/>
            <a:ext cx="4061881" cy="7848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1500" dirty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Sterilizers</a:t>
            </a:r>
            <a:r>
              <a:rPr lang="en-US" altLang="ko-KR" sz="15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destroy all microorganisms, both pathogenic and nonpathogenic, spores and viruses. On objects: steam, radiation, autoclave</a:t>
            </a:r>
            <a:endParaRPr lang="ko-KR" altLang="en-US" sz="15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pSp>
        <p:nvGrpSpPr>
          <p:cNvPr id="58" name="그룹 9">
            <a:extLst>
              <a:ext uri="{FF2B5EF4-FFF2-40B4-BE49-F238E27FC236}">
                <a16:creationId xmlns:a16="http://schemas.microsoft.com/office/drawing/2014/main" id="{32928568-BF9D-4332-9FAD-7F63A1295985}"/>
              </a:ext>
            </a:extLst>
          </p:cNvPr>
          <p:cNvGrpSpPr/>
          <p:nvPr/>
        </p:nvGrpSpPr>
        <p:grpSpPr>
          <a:xfrm>
            <a:off x="1480536" y="1182799"/>
            <a:ext cx="3550664" cy="3467369"/>
            <a:chOff x="924229" y="1606109"/>
            <a:chExt cx="4734219" cy="4623159"/>
          </a:xfrm>
        </p:grpSpPr>
        <p:sp>
          <p:nvSpPr>
            <p:cNvPr id="59" name="Block Arc 58">
              <a:extLst>
                <a:ext uri="{FF2B5EF4-FFF2-40B4-BE49-F238E27FC236}">
                  <a16:creationId xmlns:a16="http://schemas.microsoft.com/office/drawing/2014/main" id="{6D08C845-5729-4F90-92E8-B066E90AFD6A}"/>
                </a:ext>
              </a:extLst>
            </p:cNvPr>
            <p:cNvSpPr/>
            <p:nvPr/>
          </p:nvSpPr>
          <p:spPr>
            <a:xfrm>
              <a:off x="924229" y="1606109"/>
              <a:ext cx="4623159" cy="4623159"/>
            </a:xfrm>
            <a:prstGeom prst="blockArc">
              <a:avLst>
                <a:gd name="adj1" fmla="val 17994494"/>
                <a:gd name="adj2" fmla="val 3631056"/>
                <a:gd name="adj3" fmla="val 1264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 dirty="0">
                <a:solidFill>
                  <a:schemeClr val="tx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35C00751-E639-4731-9A0B-AD7B04A1B3EC}"/>
                </a:ext>
              </a:extLst>
            </p:cNvPr>
            <p:cNvSpPr/>
            <p:nvPr/>
          </p:nvSpPr>
          <p:spPr>
            <a:xfrm>
              <a:off x="4238091" y="1766259"/>
              <a:ext cx="288032" cy="28803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D26DA5C2-DFF9-4F59-8208-F8CC14518876}"/>
                </a:ext>
              </a:extLst>
            </p:cNvPr>
            <p:cNvSpPr/>
            <p:nvPr/>
          </p:nvSpPr>
          <p:spPr>
            <a:xfrm>
              <a:off x="5370416" y="3760400"/>
              <a:ext cx="288032" cy="28803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8698F58E-B60E-4C11-BB1F-5BC59BF92E42}"/>
                </a:ext>
              </a:extLst>
            </p:cNvPr>
            <p:cNvSpPr/>
            <p:nvPr/>
          </p:nvSpPr>
          <p:spPr>
            <a:xfrm>
              <a:off x="4238091" y="5754540"/>
              <a:ext cx="288032" cy="28803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D961333F-59A3-45F0-8C9D-B78F7C8ECBC6}"/>
                </a:ext>
              </a:extLst>
            </p:cNvPr>
            <p:cNvSpPr/>
            <p:nvPr/>
          </p:nvSpPr>
          <p:spPr>
            <a:xfrm>
              <a:off x="5072001" y="2610815"/>
              <a:ext cx="288032" cy="28803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1ADBAA6-D531-484F-A3CA-2A60DDDB2E5C}"/>
                </a:ext>
              </a:extLst>
            </p:cNvPr>
            <p:cNvSpPr/>
            <p:nvPr/>
          </p:nvSpPr>
          <p:spPr>
            <a:xfrm>
              <a:off x="5049075" y="4941168"/>
              <a:ext cx="288032" cy="28803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/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D56F54D3-11B8-4B35-90B2-A3B75EEFF097}"/>
              </a:ext>
            </a:extLst>
          </p:cNvPr>
          <p:cNvSpPr txBox="1"/>
          <p:nvPr/>
        </p:nvSpPr>
        <p:spPr>
          <a:xfrm>
            <a:off x="1947615" y="283706"/>
            <a:ext cx="5248769" cy="60016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300" b="1" dirty="0">
                <a:cs typeface="Arial" pitchFamily="34" charset="0"/>
              </a:rPr>
              <a:t>Breaking the Chain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DA8103-8A21-40E7-A6F0-BB2EB84BCF3B}"/>
              </a:ext>
            </a:extLst>
          </p:cNvPr>
          <p:cNvSpPr txBox="1"/>
          <p:nvPr/>
        </p:nvSpPr>
        <p:spPr>
          <a:xfrm>
            <a:off x="4572000" y="1100485"/>
            <a:ext cx="4061882" cy="5078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accent1">
                    <a:lumMod val="75000"/>
                  </a:schemeClr>
                </a:solidFill>
              </a:rPr>
              <a:t>ASEPTIC</a:t>
            </a:r>
            <a:r>
              <a:rPr lang="en-US" sz="1350" dirty="0"/>
              <a:t>: Absence if disease-producing microorganisms, or pathogens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4E85417-65FA-4814-AD78-26E5449F84C4}"/>
              </a:ext>
            </a:extLst>
          </p:cNvPr>
          <p:cNvSpPr txBox="1"/>
          <p:nvPr/>
        </p:nvSpPr>
        <p:spPr>
          <a:xfrm>
            <a:off x="5002296" y="1801965"/>
            <a:ext cx="3631586" cy="5078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accent1">
                    <a:lumMod val="75000"/>
                  </a:schemeClr>
                </a:solidFill>
              </a:rPr>
              <a:t>STERILE</a:t>
            </a:r>
            <a:r>
              <a:rPr lang="en-US" sz="1350" dirty="0"/>
              <a:t>: Free from all organisms, pathogenic and nonpathogenic</a:t>
            </a:r>
          </a:p>
        </p:txBody>
      </p:sp>
    </p:spTree>
    <p:extLst>
      <p:ext uri="{BB962C8B-B14F-4D97-AF65-F5344CB8AC3E}">
        <p14:creationId xmlns:p14="http://schemas.microsoft.com/office/powerpoint/2010/main" val="400693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7" grpId="0" animBg="1"/>
      <p:bldP spid="56" grpId="0" animBg="1"/>
      <p:bldP spid="2" grpId="0" animBg="1"/>
      <p:bldP spid="4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oking-hands-handwashing-health-54501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5" b="13711"/>
          <a:stretch/>
        </p:blipFill>
        <p:spPr>
          <a:xfrm>
            <a:off x="-8815" y="-4110"/>
            <a:ext cx="9220286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131" y="356894"/>
            <a:ext cx="4207712" cy="808373"/>
          </a:xfrm>
        </p:spPr>
        <p:txBody>
          <a:bodyPr/>
          <a:lstStyle/>
          <a:p>
            <a:r>
              <a:rPr lang="en-US" b="1" dirty="0"/>
              <a:t>Infection Control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8815" y="1218441"/>
            <a:ext cx="3266343" cy="465229"/>
          </a:xfrm>
        </p:spPr>
        <p:txBody>
          <a:bodyPr>
            <a:normAutofit/>
          </a:bodyPr>
          <a:lstStyle/>
          <a:p>
            <a:r>
              <a:rPr lang="en-US" sz="2400" dirty="0"/>
              <a:t>by Carmen Boone, MS</a:t>
            </a:r>
          </a:p>
        </p:txBody>
      </p:sp>
      <p:sp>
        <p:nvSpPr>
          <p:cNvPr id="16" name="Oval 15"/>
          <p:cNvSpPr/>
          <p:nvPr/>
        </p:nvSpPr>
        <p:spPr>
          <a:xfrm>
            <a:off x="4325277" y="4005035"/>
            <a:ext cx="816455" cy="808373"/>
          </a:xfrm>
          <a:prstGeom prst="ellipse">
            <a:avLst/>
          </a:prstGeom>
          <a:gradFill flip="none" rotWithShape="1">
            <a:gsLst>
              <a:gs pos="0">
                <a:srgbClr val="FC0280"/>
              </a:gs>
              <a:gs pos="99000">
                <a:schemeClr val="bg1">
                  <a:alpha val="0"/>
                </a:schemeClr>
              </a:gs>
            </a:gsLst>
            <a:lin ang="672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277756" y="2020294"/>
            <a:ext cx="1101163" cy="1100700"/>
          </a:xfrm>
          <a:prstGeom prst="ellipse">
            <a:avLst/>
          </a:prstGeom>
          <a:solidFill>
            <a:srgbClr val="330099">
              <a:alpha val="75000"/>
            </a:srgbClr>
          </a:solidFill>
          <a:ln>
            <a:solidFill>
              <a:srgbClr val="400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440500" y="1805895"/>
            <a:ext cx="1006149" cy="1006023"/>
          </a:xfrm>
          <a:prstGeom prst="ellipse">
            <a:avLst/>
          </a:prstGeom>
          <a:gradFill flip="none" rotWithShape="1">
            <a:gsLst>
              <a:gs pos="0">
                <a:srgbClr val="FC0280"/>
              </a:gs>
              <a:gs pos="99000">
                <a:schemeClr val="bg1">
                  <a:alpha val="0"/>
                </a:schemeClr>
              </a:gs>
            </a:gsLst>
            <a:lin ang="672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266294" y="2356255"/>
            <a:ext cx="1135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Infection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456A5029-6DE3-4C8C-AA74-C296A2D16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3023" y="187787"/>
            <a:ext cx="3503390" cy="828553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9F4F58F6-3F49-4AD9-97B5-EDAB80DEF6CC}"/>
              </a:ext>
            </a:extLst>
          </p:cNvPr>
          <p:cNvSpPr/>
          <p:nvPr/>
        </p:nvSpPr>
        <p:spPr>
          <a:xfrm>
            <a:off x="3054175" y="3166757"/>
            <a:ext cx="1737360" cy="1737360"/>
          </a:xfrm>
          <a:prstGeom prst="ellipse">
            <a:avLst/>
          </a:prstGeom>
          <a:solidFill>
            <a:srgbClr val="330099">
              <a:alpha val="85000"/>
            </a:srgbClr>
          </a:solidFill>
          <a:ln>
            <a:solidFill>
              <a:srgbClr val="400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Microorganisms</a:t>
            </a:r>
          </a:p>
        </p:txBody>
      </p:sp>
      <p:pic>
        <p:nvPicPr>
          <p:cNvPr id="7" name="Picture 6" descr="A picture containing drawing, device&#10;&#10;Description automatically generated">
            <a:extLst>
              <a:ext uri="{FF2B5EF4-FFF2-40B4-BE49-F238E27FC236}">
                <a16:creationId xmlns:a16="http://schemas.microsoft.com/office/drawing/2014/main" id="{1E38B710-6089-43EC-9194-E47F0DDF9B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573" y="1881540"/>
            <a:ext cx="1902117" cy="1383912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0" name="Slide Zoom 9">
                <a:extLst>
                  <a:ext uri="{FF2B5EF4-FFF2-40B4-BE49-F238E27FC236}">
                    <a16:creationId xmlns:a16="http://schemas.microsoft.com/office/drawing/2014/main" id="{67FEA077-1035-4AF7-BE61-742CF6ECCB9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88951631"/>
                  </p:ext>
                </p:extLst>
              </p:nvPr>
            </p:nvGraphicFramePr>
            <p:xfrm>
              <a:off x="6700818" y="1400317"/>
              <a:ext cx="2214954" cy="2540474"/>
            </p:xfrm>
            <a:graphic>
              <a:graphicData uri="http://schemas.microsoft.com/office/powerpoint/2016/slidezoom">
                <pslz:sldZm>
                  <pslz:sldZmObj sldId="376" cId="3239654724">
                    <pslz:zmPr id="{7BD1330A-B5BA-4037-A8BD-DAF03F1A92D7}" returnToParent="0" imageType="cover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14954" cy="2540474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0" name="Slide Zoom 9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67FEA077-1035-4AF7-BE61-742CF6ECCB9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700818" y="1400317"/>
                <a:ext cx="2214954" cy="2540474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90817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5D1D4658-32CD-4903-BDA6-7B54EEA4ED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998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7A29A97C-0C3C-4F06-9CA4-68DFD1CE4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18164" y="737421"/>
            <a:ext cx="6225834" cy="4406079"/>
          </a:xfrm>
          <a:custGeom>
            <a:avLst/>
            <a:gdLst>
              <a:gd name="connsiteX0" fmla="*/ 3607511 w 8301112"/>
              <a:gd name="connsiteY0" fmla="*/ 0 h 5874772"/>
              <a:gd name="connsiteX1" fmla="*/ 8106431 w 8301112"/>
              <a:gd name="connsiteY1" fmla="*/ 0 h 5874772"/>
              <a:gd name="connsiteX2" fmla="*/ 8301112 w 8301112"/>
              <a:gd name="connsiteY2" fmla="*/ 0 h 5874772"/>
              <a:gd name="connsiteX3" fmla="*/ 8301112 w 8301112"/>
              <a:gd name="connsiteY3" fmla="*/ 5874772 h 5874772"/>
              <a:gd name="connsiteX4" fmla="*/ 27685 w 8301112"/>
              <a:gd name="connsiteY4" fmla="*/ 5874772 h 5874772"/>
              <a:gd name="connsiteX5" fmla="*/ 24376 w 8301112"/>
              <a:gd name="connsiteY5" fmla="*/ 5862584 h 5874772"/>
              <a:gd name="connsiteX6" fmla="*/ 97502 w 8301112"/>
              <a:gd name="connsiteY6" fmla="*/ 5167850 h 5874772"/>
              <a:gd name="connsiteX7" fmla="*/ 2827510 w 8301112"/>
              <a:gd name="connsiteY7" fmla="*/ 438782 h 5874772"/>
              <a:gd name="connsiteX8" fmla="*/ 3607511 w 8301112"/>
              <a:gd name="connsiteY8" fmla="*/ 0 h 587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01112" h="5874772">
                <a:moveTo>
                  <a:pt x="3607511" y="0"/>
                </a:moveTo>
                <a:cubicBezTo>
                  <a:pt x="3607511" y="0"/>
                  <a:pt x="3607511" y="0"/>
                  <a:pt x="8106431" y="0"/>
                </a:cubicBezTo>
                <a:lnTo>
                  <a:pt x="8301112" y="0"/>
                </a:lnTo>
                <a:lnTo>
                  <a:pt x="8301112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01292C1-8B12-4AF2-9B59-8851A132E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025" y="270017"/>
            <a:ext cx="4007104" cy="3339876"/>
          </a:xfrm>
          <a:custGeom>
            <a:avLst/>
            <a:gdLst>
              <a:gd name="connsiteX0" fmla="*/ 313737 w 5342806"/>
              <a:gd name="connsiteY0" fmla="*/ 2699726 h 4453168"/>
              <a:gd name="connsiteX1" fmla="*/ 775980 w 5342806"/>
              <a:gd name="connsiteY1" fmla="*/ 2699726 h 4453168"/>
              <a:gd name="connsiteX2" fmla="*/ 846865 w 5342806"/>
              <a:gd name="connsiteY2" fmla="*/ 2741502 h 4453168"/>
              <a:gd name="connsiteX3" fmla="*/ 1078485 w 5342806"/>
              <a:gd name="connsiteY3" fmla="*/ 3140369 h 4453168"/>
              <a:gd name="connsiteX4" fmla="*/ 1078485 w 5342806"/>
              <a:gd name="connsiteY4" fmla="*/ 3221933 h 4453168"/>
              <a:gd name="connsiteX5" fmla="*/ 846865 w 5342806"/>
              <a:gd name="connsiteY5" fmla="*/ 3620799 h 4453168"/>
              <a:gd name="connsiteX6" fmla="*/ 775980 w 5342806"/>
              <a:gd name="connsiteY6" fmla="*/ 3662576 h 4453168"/>
              <a:gd name="connsiteX7" fmla="*/ 313737 w 5342806"/>
              <a:gd name="connsiteY7" fmla="*/ 3662576 h 4453168"/>
              <a:gd name="connsiteX8" fmla="*/ 241855 w 5342806"/>
              <a:gd name="connsiteY8" fmla="*/ 3620799 h 4453168"/>
              <a:gd name="connsiteX9" fmla="*/ 11232 w 5342806"/>
              <a:gd name="connsiteY9" fmla="*/ 3221933 h 4453168"/>
              <a:gd name="connsiteX10" fmla="*/ 11232 w 5342806"/>
              <a:gd name="connsiteY10" fmla="*/ 3140369 h 4453168"/>
              <a:gd name="connsiteX11" fmla="*/ 241855 w 5342806"/>
              <a:gd name="connsiteY11" fmla="*/ 2741502 h 4453168"/>
              <a:gd name="connsiteX12" fmla="*/ 313737 w 5342806"/>
              <a:gd name="connsiteY12" fmla="*/ 2699726 h 4453168"/>
              <a:gd name="connsiteX13" fmla="*/ 2150770 w 5342806"/>
              <a:gd name="connsiteY13" fmla="*/ 492430 h 4453168"/>
              <a:gd name="connsiteX14" fmla="*/ 2388454 w 5342806"/>
              <a:gd name="connsiteY14" fmla="*/ 492430 h 4453168"/>
              <a:gd name="connsiteX15" fmla="*/ 2416181 w 5342806"/>
              <a:gd name="connsiteY15" fmla="*/ 492430 h 4453168"/>
              <a:gd name="connsiteX16" fmla="*/ 2442639 w 5342806"/>
              <a:gd name="connsiteY16" fmla="*/ 537992 h 4453168"/>
              <a:gd name="connsiteX17" fmla="*/ 2572233 w 5342806"/>
              <a:gd name="connsiteY17" fmla="*/ 761161 h 4453168"/>
              <a:gd name="connsiteX18" fmla="*/ 2572233 w 5342806"/>
              <a:gd name="connsiteY18" fmla="*/ 886078 h 4453168"/>
              <a:gd name="connsiteX19" fmla="*/ 2217501 w 5342806"/>
              <a:gd name="connsiteY19" fmla="*/ 1496950 h 4453168"/>
              <a:gd name="connsiteX20" fmla="*/ 2108941 w 5342806"/>
              <a:gd name="connsiteY20" fmla="*/ 1560931 h 4453168"/>
              <a:gd name="connsiteX21" fmla="*/ 1401007 w 5342806"/>
              <a:gd name="connsiteY21" fmla="*/ 1560931 h 4453168"/>
              <a:gd name="connsiteX22" fmla="*/ 1367679 w 5342806"/>
              <a:gd name="connsiteY22" fmla="*/ 1556504 h 4453168"/>
              <a:gd name="connsiteX23" fmla="*/ 1344756 w 5342806"/>
              <a:gd name="connsiteY23" fmla="*/ 1546893 h 4453168"/>
              <a:gd name="connsiteX24" fmla="*/ 1358765 w 5342806"/>
              <a:gd name="connsiteY24" fmla="*/ 1522665 h 4453168"/>
              <a:gd name="connsiteX25" fmla="*/ 1855078 w 5342806"/>
              <a:gd name="connsiteY25" fmla="*/ 664281 h 4453168"/>
              <a:gd name="connsiteX26" fmla="*/ 2150770 w 5342806"/>
              <a:gd name="connsiteY26" fmla="*/ 492430 h 4453168"/>
              <a:gd name="connsiteX27" fmla="*/ 1359084 w 5342806"/>
              <a:gd name="connsiteY27" fmla="*/ 0 h 4453168"/>
              <a:gd name="connsiteX28" fmla="*/ 2157630 w 5342806"/>
              <a:gd name="connsiteY28" fmla="*/ 0 h 4453168"/>
              <a:gd name="connsiteX29" fmla="*/ 2280085 w 5342806"/>
              <a:gd name="connsiteY29" fmla="*/ 72172 h 4453168"/>
              <a:gd name="connsiteX30" fmla="*/ 2494708 w 5342806"/>
              <a:gd name="connsiteY30" fmla="*/ 441767 h 4453168"/>
              <a:gd name="connsiteX31" fmla="*/ 2518954 w 5342806"/>
              <a:gd name="connsiteY31" fmla="*/ 483519 h 4453168"/>
              <a:gd name="connsiteX32" fmla="*/ 2499877 w 5342806"/>
              <a:gd name="connsiteY32" fmla="*/ 483519 h 4453168"/>
              <a:gd name="connsiteX33" fmla="*/ 2409708 w 5342806"/>
              <a:gd name="connsiteY33" fmla="*/ 483519 h 4453168"/>
              <a:gd name="connsiteX34" fmla="*/ 2370537 w 5342806"/>
              <a:gd name="connsiteY34" fmla="*/ 416064 h 4453168"/>
              <a:gd name="connsiteX35" fmla="*/ 2220885 w 5342806"/>
              <a:gd name="connsiteY35" fmla="*/ 158353 h 4453168"/>
              <a:gd name="connsiteX36" fmla="*/ 2112324 w 5342806"/>
              <a:gd name="connsiteY36" fmla="*/ 94371 h 4453168"/>
              <a:gd name="connsiteX37" fmla="*/ 1404390 w 5342806"/>
              <a:gd name="connsiteY37" fmla="*/ 94371 h 4453168"/>
              <a:gd name="connsiteX38" fmla="*/ 1294301 w 5342806"/>
              <a:gd name="connsiteY38" fmla="*/ 158353 h 4453168"/>
              <a:gd name="connsiteX39" fmla="*/ 941098 w 5342806"/>
              <a:gd name="connsiteY39" fmla="*/ 769224 h 4453168"/>
              <a:gd name="connsiteX40" fmla="*/ 941098 w 5342806"/>
              <a:gd name="connsiteY40" fmla="*/ 894141 h 4453168"/>
              <a:gd name="connsiteX41" fmla="*/ 1294301 w 5342806"/>
              <a:gd name="connsiteY41" fmla="*/ 1505013 h 4453168"/>
              <a:gd name="connsiteX42" fmla="*/ 1340745 w 5342806"/>
              <a:gd name="connsiteY42" fmla="*/ 1551856 h 4453168"/>
              <a:gd name="connsiteX43" fmla="*/ 1346119 w 5342806"/>
              <a:gd name="connsiteY43" fmla="*/ 1554109 h 4453168"/>
              <a:gd name="connsiteX44" fmla="*/ 1317310 w 5342806"/>
              <a:gd name="connsiteY44" fmla="*/ 1603934 h 4453168"/>
              <a:gd name="connsiteX45" fmla="*/ 1295884 w 5342806"/>
              <a:gd name="connsiteY45" fmla="*/ 1640991 h 4453168"/>
              <a:gd name="connsiteX46" fmla="*/ 1318107 w 5342806"/>
              <a:gd name="connsiteY46" fmla="*/ 1650309 h 4453168"/>
              <a:gd name="connsiteX47" fmla="*/ 1355700 w 5342806"/>
              <a:gd name="connsiteY47" fmla="*/ 1655302 h 4453168"/>
              <a:gd name="connsiteX48" fmla="*/ 2154247 w 5342806"/>
              <a:gd name="connsiteY48" fmla="*/ 1655302 h 4453168"/>
              <a:gd name="connsiteX49" fmla="*/ 2276701 w 5342806"/>
              <a:gd name="connsiteY49" fmla="*/ 1583132 h 4453168"/>
              <a:gd name="connsiteX50" fmla="*/ 2676837 w 5342806"/>
              <a:gd name="connsiteY50" fmla="*/ 894072 h 4453168"/>
              <a:gd name="connsiteX51" fmla="*/ 2676837 w 5342806"/>
              <a:gd name="connsiteY51" fmla="*/ 753167 h 4453168"/>
              <a:gd name="connsiteX52" fmla="*/ 2544761 w 5342806"/>
              <a:gd name="connsiteY52" fmla="*/ 525724 h 4453168"/>
              <a:gd name="connsiteX53" fmla="*/ 2525427 w 5342806"/>
              <a:gd name="connsiteY53" fmla="*/ 492430 h 4453168"/>
              <a:gd name="connsiteX54" fmla="*/ 2614995 w 5342806"/>
              <a:gd name="connsiteY54" fmla="*/ 492430 h 4453168"/>
              <a:gd name="connsiteX55" fmla="*/ 4052233 w 5342806"/>
              <a:gd name="connsiteY55" fmla="*/ 492430 h 4453168"/>
              <a:gd name="connsiteX56" fmla="*/ 4343819 w 5342806"/>
              <a:gd name="connsiteY56" fmla="*/ 664281 h 4453168"/>
              <a:gd name="connsiteX57" fmla="*/ 5296604 w 5342806"/>
              <a:gd name="connsiteY57" fmla="*/ 2305041 h 4453168"/>
              <a:gd name="connsiteX58" fmla="*/ 5296604 w 5342806"/>
              <a:gd name="connsiteY58" fmla="*/ 2640558 h 4453168"/>
              <a:gd name="connsiteX59" fmla="*/ 4343819 w 5342806"/>
              <a:gd name="connsiteY59" fmla="*/ 4281318 h 4453168"/>
              <a:gd name="connsiteX60" fmla="*/ 4052233 w 5342806"/>
              <a:gd name="connsiteY60" fmla="*/ 4453168 h 4453168"/>
              <a:gd name="connsiteX61" fmla="*/ 2150770 w 5342806"/>
              <a:gd name="connsiteY61" fmla="*/ 4453168 h 4453168"/>
              <a:gd name="connsiteX62" fmla="*/ 1855078 w 5342806"/>
              <a:gd name="connsiteY62" fmla="*/ 4281318 h 4453168"/>
              <a:gd name="connsiteX63" fmla="*/ 906399 w 5342806"/>
              <a:gd name="connsiteY63" fmla="*/ 2640558 h 4453168"/>
              <a:gd name="connsiteX64" fmla="*/ 906399 w 5342806"/>
              <a:gd name="connsiteY64" fmla="*/ 2305041 h 4453168"/>
              <a:gd name="connsiteX65" fmla="*/ 1258651 w 5342806"/>
              <a:gd name="connsiteY65" fmla="*/ 1695815 h 4453168"/>
              <a:gd name="connsiteX66" fmla="*/ 1288338 w 5342806"/>
              <a:gd name="connsiteY66" fmla="*/ 1644472 h 4453168"/>
              <a:gd name="connsiteX67" fmla="*/ 1287293 w 5342806"/>
              <a:gd name="connsiteY67" fmla="*/ 1644034 h 4453168"/>
              <a:gd name="connsiteX68" fmla="*/ 1234904 w 5342806"/>
              <a:gd name="connsiteY68" fmla="*/ 1591195 h 4453168"/>
              <a:gd name="connsiteX69" fmla="*/ 836494 w 5342806"/>
              <a:gd name="connsiteY69" fmla="*/ 902135 h 4453168"/>
              <a:gd name="connsiteX70" fmla="*/ 836494 w 5342806"/>
              <a:gd name="connsiteY70" fmla="*/ 761230 h 4453168"/>
              <a:gd name="connsiteX71" fmla="*/ 1234904 w 5342806"/>
              <a:gd name="connsiteY71" fmla="*/ 72172 h 4453168"/>
              <a:gd name="connsiteX72" fmla="*/ 1359084 w 5342806"/>
              <a:gd name="connsiteY72" fmla="*/ 0 h 445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5342806" h="4453168">
                <a:moveTo>
                  <a:pt x="313737" y="2699726"/>
                </a:moveTo>
                <a:cubicBezTo>
                  <a:pt x="313737" y="2699726"/>
                  <a:pt x="313737" y="2699726"/>
                  <a:pt x="775980" y="2699726"/>
                </a:cubicBezTo>
                <a:cubicBezTo>
                  <a:pt x="804933" y="2699726"/>
                  <a:pt x="832887" y="2715641"/>
                  <a:pt x="846865" y="2741502"/>
                </a:cubicBezTo>
                <a:cubicBezTo>
                  <a:pt x="846865" y="2741502"/>
                  <a:pt x="846865" y="2741502"/>
                  <a:pt x="1078485" y="3140369"/>
                </a:cubicBezTo>
                <a:cubicBezTo>
                  <a:pt x="1093461" y="3165236"/>
                  <a:pt x="1093461" y="3197066"/>
                  <a:pt x="1078485" y="3221933"/>
                </a:cubicBezTo>
                <a:cubicBezTo>
                  <a:pt x="1078485" y="3221933"/>
                  <a:pt x="1078485" y="3221933"/>
                  <a:pt x="846865" y="3620799"/>
                </a:cubicBezTo>
                <a:cubicBezTo>
                  <a:pt x="832887" y="3646661"/>
                  <a:pt x="804933" y="3662576"/>
                  <a:pt x="775980" y="3662576"/>
                </a:cubicBezTo>
                <a:cubicBezTo>
                  <a:pt x="775980" y="3662576"/>
                  <a:pt x="775980" y="3662576"/>
                  <a:pt x="313737" y="3662576"/>
                </a:cubicBezTo>
                <a:cubicBezTo>
                  <a:pt x="283786" y="3662576"/>
                  <a:pt x="256830" y="3646661"/>
                  <a:pt x="241855" y="3620799"/>
                </a:cubicBezTo>
                <a:cubicBezTo>
                  <a:pt x="241855" y="3620799"/>
                  <a:pt x="241855" y="3620799"/>
                  <a:pt x="11232" y="3221933"/>
                </a:cubicBezTo>
                <a:cubicBezTo>
                  <a:pt x="-3743" y="3197066"/>
                  <a:pt x="-3743" y="3165236"/>
                  <a:pt x="11232" y="3140369"/>
                </a:cubicBezTo>
                <a:cubicBezTo>
                  <a:pt x="11232" y="3140369"/>
                  <a:pt x="11232" y="3140369"/>
                  <a:pt x="241855" y="2741502"/>
                </a:cubicBezTo>
                <a:cubicBezTo>
                  <a:pt x="256830" y="2715641"/>
                  <a:pt x="283786" y="2699726"/>
                  <a:pt x="313737" y="2699726"/>
                </a:cubicBezTo>
                <a:close/>
                <a:moveTo>
                  <a:pt x="2150770" y="492430"/>
                </a:moveTo>
                <a:cubicBezTo>
                  <a:pt x="2150770" y="492430"/>
                  <a:pt x="2150770" y="492430"/>
                  <a:pt x="2388454" y="492430"/>
                </a:cubicBezTo>
                <a:lnTo>
                  <a:pt x="2416181" y="492430"/>
                </a:lnTo>
                <a:lnTo>
                  <a:pt x="2442639" y="537992"/>
                </a:lnTo>
                <a:cubicBezTo>
                  <a:pt x="2479480" y="601434"/>
                  <a:pt x="2522349" y="675258"/>
                  <a:pt x="2572233" y="761161"/>
                </a:cubicBezTo>
                <a:cubicBezTo>
                  <a:pt x="2595168" y="799246"/>
                  <a:pt x="2595168" y="847994"/>
                  <a:pt x="2572233" y="886078"/>
                </a:cubicBezTo>
                <a:cubicBezTo>
                  <a:pt x="2572233" y="886078"/>
                  <a:pt x="2572233" y="886078"/>
                  <a:pt x="2217501" y="1496950"/>
                </a:cubicBezTo>
                <a:cubicBezTo>
                  <a:pt x="2196094" y="1536558"/>
                  <a:pt x="2153283" y="1560931"/>
                  <a:pt x="2108941" y="1560931"/>
                </a:cubicBezTo>
                <a:cubicBezTo>
                  <a:pt x="2108941" y="1560931"/>
                  <a:pt x="2108941" y="1560931"/>
                  <a:pt x="1401007" y="1560931"/>
                </a:cubicBezTo>
                <a:cubicBezTo>
                  <a:pt x="1389539" y="1560931"/>
                  <a:pt x="1378359" y="1559408"/>
                  <a:pt x="1367679" y="1556504"/>
                </a:cubicBezTo>
                <a:lnTo>
                  <a:pt x="1344756" y="1546893"/>
                </a:lnTo>
                <a:lnTo>
                  <a:pt x="1358765" y="1522665"/>
                </a:lnTo>
                <a:cubicBezTo>
                  <a:pt x="1485427" y="1303600"/>
                  <a:pt x="1647555" y="1023197"/>
                  <a:pt x="1855078" y="664281"/>
                </a:cubicBezTo>
                <a:cubicBezTo>
                  <a:pt x="1916680" y="557897"/>
                  <a:pt x="2027565" y="492430"/>
                  <a:pt x="2150770" y="492430"/>
                </a:cubicBezTo>
                <a:close/>
                <a:moveTo>
                  <a:pt x="1359084" y="0"/>
                </a:moveTo>
                <a:cubicBezTo>
                  <a:pt x="1359084" y="0"/>
                  <a:pt x="1359084" y="0"/>
                  <a:pt x="2157630" y="0"/>
                </a:cubicBezTo>
                <a:cubicBezTo>
                  <a:pt x="2207647" y="0"/>
                  <a:pt x="2255938" y="27495"/>
                  <a:pt x="2280085" y="72172"/>
                </a:cubicBezTo>
                <a:cubicBezTo>
                  <a:pt x="2280085" y="72172"/>
                  <a:pt x="2280085" y="72172"/>
                  <a:pt x="2494708" y="441767"/>
                </a:cubicBezTo>
                <a:lnTo>
                  <a:pt x="2518954" y="483519"/>
                </a:lnTo>
                <a:lnTo>
                  <a:pt x="2499877" y="483519"/>
                </a:lnTo>
                <a:lnTo>
                  <a:pt x="2409708" y="483519"/>
                </a:lnTo>
                <a:lnTo>
                  <a:pt x="2370537" y="416064"/>
                </a:lnTo>
                <a:cubicBezTo>
                  <a:pt x="2220885" y="158353"/>
                  <a:pt x="2220885" y="158353"/>
                  <a:pt x="2220885" y="158353"/>
                </a:cubicBezTo>
                <a:cubicBezTo>
                  <a:pt x="2199478" y="118745"/>
                  <a:pt x="2156666" y="94371"/>
                  <a:pt x="2112324" y="94371"/>
                </a:cubicBezTo>
                <a:cubicBezTo>
                  <a:pt x="1404390" y="94371"/>
                  <a:pt x="1404390" y="94371"/>
                  <a:pt x="1404390" y="94371"/>
                </a:cubicBezTo>
                <a:cubicBezTo>
                  <a:pt x="1358520" y="94371"/>
                  <a:pt x="1317236" y="118745"/>
                  <a:pt x="1294301" y="158353"/>
                </a:cubicBezTo>
                <a:cubicBezTo>
                  <a:pt x="941098" y="769224"/>
                  <a:pt x="941098" y="769224"/>
                  <a:pt x="941098" y="769224"/>
                </a:cubicBezTo>
                <a:cubicBezTo>
                  <a:pt x="918163" y="807309"/>
                  <a:pt x="918163" y="856057"/>
                  <a:pt x="941098" y="894141"/>
                </a:cubicBezTo>
                <a:cubicBezTo>
                  <a:pt x="1294301" y="1505013"/>
                  <a:pt x="1294301" y="1505013"/>
                  <a:pt x="1294301" y="1505013"/>
                </a:cubicBezTo>
                <a:cubicBezTo>
                  <a:pt x="1305769" y="1524817"/>
                  <a:pt x="1321823" y="1540812"/>
                  <a:pt x="1340745" y="1551856"/>
                </a:cubicBezTo>
                <a:lnTo>
                  <a:pt x="1346119" y="1554109"/>
                </a:lnTo>
                <a:lnTo>
                  <a:pt x="1317310" y="1603934"/>
                </a:lnTo>
                <a:lnTo>
                  <a:pt x="1295884" y="1640991"/>
                </a:lnTo>
                <a:lnTo>
                  <a:pt x="1318107" y="1650309"/>
                </a:lnTo>
                <a:cubicBezTo>
                  <a:pt x="1330154" y="1653584"/>
                  <a:pt x="1342766" y="1655302"/>
                  <a:pt x="1355700" y="1655302"/>
                </a:cubicBezTo>
                <a:cubicBezTo>
                  <a:pt x="2154247" y="1655302"/>
                  <a:pt x="2154247" y="1655302"/>
                  <a:pt x="2154247" y="1655302"/>
                </a:cubicBezTo>
                <a:cubicBezTo>
                  <a:pt x="2204264" y="1655302"/>
                  <a:pt x="2252555" y="1627810"/>
                  <a:pt x="2276701" y="1583132"/>
                </a:cubicBezTo>
                <a:cubicBezTo>
                  <a:pt x="2676837" y="894072"/>
                  <a:pt x="2676837" y="894072"/>
                  <a:pt x="2676837" y="894072"/>
                </a:cubicBezTo>
                <a:cubicBezTo>
                  <a:pt x="2702708" y="851114"/>
                  <a:pt x="2702708" y="796127"/>
                  <a:pt x="2676837" y="753167"/>
                </a:cubicBezTo>
                <a:cubicBezTo>
                  <a:pt x="2626820" y="667035"/>
                  <a:pt x="2583056" y="591669"/>
                  <a:pt x="2544761" y="525724"/>
                </a:cubicBezTo>
                <a:lnTo>
                  <a:pt x="2525427" y="492430"/>
                </a:lnTo>
                <a:lnTo>
                  <a:pt x="2614995" y="492430"/>
                </a:lnTo>
                <a:cubicBezTo>
                  <a:pt x="2893530" y="492430"/>
                  <a:pt x="3339185" y="492430"/>
                  <a:pt x="4052233" y="492430"/>
                </a:cubicBezTo>
                <a:cubicBezTo>
                  <a:pt x="4171332" y="492430"/>
                  <a:pt x="4286323" y="557897"/>
                  <a:pt x="4343819" y="664281"/>
                </a:cubicBezTo>
                <a:cubicBezTo>
                  <a:pt x="4343819" y="664281"/>
                  <a:pt x="4343819" y="664281"/>
                  <a:pt x="5296604" y="2305041"/>
                </a:cubicBezTo>
                <a:cubicBezTo>
                  <a:pt x="5358207" y="2407332"/>
                  <a:pt x="5358207" y="2538266"/>
                  <a:pt x="5296604" y="2640558"/>
                </a:cubicBezTo>
                <a:cubicBezTo>
                  <a:pt x="5296604" y="2640558"/>
                  <a:pt x="5296604" y="2640558"/>
                  <a:pt x="4343819" y="4281318"/>
                </a:cubicBezTo>
                <a:cubicBezTo>
                  <a:pt x="4286323" y="4387702"/>
                  <a:pt x="4171332" y="4453168"/>
                  <a:pt x="4052233" y="4453168"/>
                </a:cubicBezTo>
                <a:cubicBezTo>
                  <a:pt x="4052233" y="4453168"/>
                  <a:pt x="4052233" y="4453168"/>
                  <a:pt x="2150770" y="4453168"/>
                </a:cubicBezTo>
                <a:cubicBezTo>
                  <a:pt x="2027565" y="4453168"/>
                  <a:pt x="1916680" y="4387702"/>
                  <a:pt x="1855078" y="4281318"/>
                </a:cubicBezTo>
                <a:cubicBezTo>
                  <a:pt x="1855078" y="4281318"/>
                  <a:pt x="1855078" y="4281318"/>
                  <a:pt x="906399" y="2640558"/>
                </a:cubicBezTo>
                <a:cubicBezTo>
                  <a:pt x="844796" y="2538266"/>
                  <a:pt x="844796" y="2407332"/>
                  <a:pt x="906399" y="2305041"/>
                </a:cubicBezTo>
                <a:cubicBezTo>
                  <a:pt x="906399" y="2305041"/>
                  <a:pt x="906399" y="2305041"/>
                  <a:pt x="1258651" y="1695815"/>
                </a:cubicBezTo>
                <a:lnTo>
                  <a:pt x="1288338" y="1644472"/>
                </a:lnTo>
                <a:lnTo>
                  <a:pt x="1287293" y="1644034"/>
                </a:lnTo>
                <a:cubicBezTo>
                  <a:pt x="1265949" y="1631576"/>
                  <a:pt x="1247840" y="1613534"/>
                  <a:pt x="1234904" y="1591195"/>
                </a:cubicBezTo>
                <a:cubicBezTo>
                  <a:pt x="1234904" y="1591195"/>
                  <a:pt x="1234904" y="1591195"/>
                  <a:pt x="836494" y="902135"/>
                </a:cubicBezTo>
                <a:cubicBezTo>
                  <a:pt x="810622" y="859177"/>
                  <a:pt x="810622" y="804190"/>
                  <a:pt x="836494" y="761230"/>
                </a:cubicBezTo>
                <a:cubicBezTo>
                  <a:pt x="836494" y="761230"/>
                  <a:pt x="836494" y="761230"/>
                  <a:pt x="1234904" y="72172"/>
                </a:cubicBezTo>
                <a:cubicBezTo>
                  <a:pt x="1260775" y="27495"/>
                  <a:pt x="1307343" y="0"/>
                  <a:pt x="1359084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icture containing person, indoor, food, hand&#10;&#10;Description automatically generated">
            <a:extLst>
              <a:ext uri="{FF2B5EF4-FFF2-40B4-BE49-F238E27FC236}">
                <a16:creationId xmlns:a16="http://schemas.microsoft.com/office/drawing/2014/main" id="{6D1E616F-DF18-4404-AEB1-923BD409B4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41" t="28526" r="27345" b="4832"/>
          <a:stretch/>
        </p:blipFill>
        <p:spPr>
          <a:xfrm>
            <a:off x="1541953" y="1219286"/>
            <a:ext cx="2029149" cy="1888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A picture containing device&#10;&#10;Description automatically generated">
            <a:extLst>
              <a:ext uri="{FF2B5EF4-FFF2-40B4-BE49-F238E27FC236}">
                <a16:creationId xmlns:a16="http://schemas.microsoft.com/office/drawing/2014/main" id="{EF9FBB8A-A5F8-4A1C-8AF1-29530B45D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351" y="1934245"/>
            <a:ext cx="2416522" cy="2771667"/>
          </a:xfrm>
          <a:prstGeom prst="rect">
            <a:avLst/>
          </a:prstGeom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3D08F745-B8D3-4BD4-919B-348BEF6740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0016878"/>
              </p:ext>
            </p:extLst>
          </p:nvPr>
        </p:nvGraphicFramePr>
        <p:xfrm>
          <a:off x="4850427" y="1099750"/>
          <a:ext cx="4499390" cy="3650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23965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303A3A0-07D0-4BD7-8A0A-AC4CE16663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graphicEl>
                                              <a:dgm id="{2303A3A0-07D0-4BD7-8A0A-AC4CE16663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graphicEl>
                                              <a:dgm id="{2303A3A0-07D0-4BD7-8A0A-AC4CE16663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graphicEl>
                                              <a:dgm id="{2303A3A0-07D0-4BD7-8A0A-AC4CE16663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A5776E2-3142-499C-B904-98BF33AEE0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>
                                            <p:graphicEl>
                                              <a:dgm id="{7A5776E2-3142-499C-B904-98BF33AEE0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graphicEl>
                                              <a:dgm id="{7A5776E2-3142-499C-B904-98BF33AEE0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graphicEl>
                                              <a:dgm id="{7A5776E2-3142-499C-B904-98BF33AEE0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4EE3D8A-9250-408B-8A36-1A5A8418E6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>
                                            <p:graphicEl>
                                              <a:dgm id="{94EE3D8A-9250-408B-8A36-1A5A8418E6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>
                                            <p:graphicEl>
                                              <a:dgm id="{94EE3D8A-9250-408B-8A36-1A5A8418E6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graphicEl>
                                              <a:dgm id="{94EE3D8A-9250-408B-8A36-1A5A8418E6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3707354-A8E5-49AE-AA1A-C88A98E4FD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>
                                            <p:graphicEl>
                                              <a:dgm id="{83707354-A8E5-49AE-AA1A-C88A98E4FD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>
                                            <p:graphicEl>
                                              <a:dgm id="{83707354-A8E5-49AE-AA1A-C88A98E4FD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graphicEl>
                                              <a:dgm id="{83707354-A8E5-49AE-AA1A-C88A98E4FD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0B33E6B-C909-45AF-BCF6-DA8B57955F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>
                                            <p:graphicEl>
                                              <a:dgm id="{30B33E6B-C909-45AF-BCF6-DA8B57955F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>
                                            <p:graphicEl>
                                              <a:dgm id="{30B33E6B-C909-45AF-BCF6-DA8B57955F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graphicEl>
                                              <a:dgm id="{30B33E6B-C909-45AF-BCF6-DA8B57955F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272DC0-F3D1-4CB8-BB57-30137B086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53" y="0"/>
            <a:ext cx="665629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41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Rectangle 3">
            <a:extLst>
              <a:ext uri="{FF2B5EF4-FFF2-40B4-BE49-F238E27FC236}">
                <a16:creationId xmlns:a16="http://schemas.microsoft.com/office/drawing/2014/main" id="{ABF49A71-4881-4FC7-83AF-5B6D674E91D0}"/>
              </a:ext>
            </a:extLst>
          </p:cNvPr>
          <p:cNvGraphicFramePr>
            <a:graphicFrameLocks noGrp="1"/>
          </p:cNvGraphicFramePr>
          <p:nvPr>
            <p:ph type="pic" idx="1"/>
            <p:extLst>
              <p:ext uri="{D42A27DB-BD31-4B8C-83A1-F6EECF244321}">
                <p14:modId xmlns:p14="http://schemas.microsoft.com/office/powerpoint/2010/main" val="2795275616"/>
              </p:ext>
            </p:extLst>
          </p:nvPr>
        </p:nvGraphicFramePr>
        <p:xfrm>
          <a:off x="3544983" y="342899"/>
          <a:ext cx="5265384" cy="43155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Oval 10">
            <a:extLst>
              <a:ext uri="{FF2B5EF4-FFF2-40B4-BE49-F238E27FC236}">
                <a16:creationId xmlns:a16="http://schemas.microsoft.com/office/drawing/2014/main" id="{75B75143-75BA-49B4-8232-4C8EEB6176ED}"/>
              </a:ext>
            </a:extLst>
          </p:cNvPr>
          <p:cNvSpPr/>
          <p:nvPr/>
        </p:nvSpPr>
        <p:spPr>
          <a:xfrm>
            <a:off x="8020406" y="1793538"/>
            <a:ext cx="1006149" cy="1006023"/>
          </a:xfrm>
          <a:prstGeom prst="ellipse">
            <a:avLst/>
          </a:prstGeom>
          <a:gradFill flip="none" rotWithShape="1">
            <a:gsLst>
              <a:gs pos="0">
                <a:srgbClr val="FC0280"/>
              </a:gs>
              <a:gs pos="99000">
                <a:schemeClr val="bg1">
                  <a:alpha val="0"/>
                </a:schemeClr>
              </a:gs>
            </a:gsLst>
            <a:lin ang="672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169C33-0135-45A5-818E-623F176DAC72}"/>
              </a:ext>
            </a:extLst>
          </p:cNvPr>
          <p:cNvSpPr/>
          <p:nvPr/>
        </p:nvSpPr>
        <p:spPr>
          <a:xfrm>
            <a:off x="2902950" y="74140"/>
            <a:ext cx="1006149" cy="1006023"/>
          </a:xfrm>
          <a:prstGeom prst="ellipse">
            <a:avLst/>
          </a:prstGeom>
          <a:gradFill flip="none" rotWithShape="1">
            <a:gsLst>
              <a:gs pos="0">
                <a:srgbClr val="FC0280">
                  <a:lumMod val="99000"/>
                  <a:alpha val="58000"/>
                </a:srgbClr>
              </a:gs>
              <a:gs pos="99000">
                <a:schemeClr val="bg1">
                  <a:alpha val="0"/>
                </a:schemeClr>
              </a:gs>
            </a:gsLst>
            <a:lin ang="672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5B958CC-3A58-49DF-A74E-8E7E73F6B23A}"/>
              </a:ext>
            </a:extLst>
          </p:cNvPr>
          <p:cNvSpPr/>
          <p:nvPr/>
        </p:nvSpPr>
        <p:spPr>
          <a:xfrm>
            <a:off x="117445" y="1186775"/>
            <a:ext cx="1006149" cy="1006023"/>
          </a:xfrm>
          <a:prstGeom prst="ellipse">
            <a:avLst/>
          </a:prstGeom>
          <a:gradFill flip="none" rotWithShape="1">
            <a:gsLst>
              <a:gs pos="0">
                <a:srgbClr val="FC0280"/>
              </a:gs>
              <a:gs pos="99000">
                <a:schemeClr val="bg1">
                  <a:alpha val="0"/>
                </a:schemeClr>
              </a:gs>
            </a:gsLst>
            <a:lin ang="672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6EFCC4-F00C-49AD-8AFA-ADE12A888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634" y="342900"/>
            <a:ext cx="2949178" cy="1078127"/>
          </a:xfrm>
          <a:solidFill>
            <a:schemeClr val="accent4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altLang="en-US" sz="3200" dirty="0">
                <a:solidFill>
                  <a:schemeClr val="bg1"/>
                </a:solidFill>
              </a:rPr>
              <a:t>Waterless Hand Cleaning 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9" name="Picture 8" descr="A person wearing a red shirt&#10;&#10;Description automatically generated">
            <a:extLst>
              <a:ext uri="{FF2B5EF4-FFF2-40B4-BE49-F238E27FC236}">
                <a16:creationId xmlns:a16="http://schemas.microsoft.com/office/drawing/2014/main" id="{E7A96B5A-01B5-4908-BF77-80CD44865B3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994" t="23333" b="15135"/>
          <a:stretch/>
        </p:blipFill>
        <p:spPr>
          <a:xfrm>
            <a:off x="345634" y="1493623"/>
            <a:ext cx="2949178" cy="3164874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197346ED-1ADC-4DE8-B41B-342F3DEE929D}"/>
              </a:ext>
            </a:extLst>
          </p:cNvPr>
          <p:cNvSpPr/>
          <p:nvPr/>
        </p:nvSpPr>
        <p:spPr>
          <a:xfrm>
            <a:off x="6736076" y="1793538"/>
            <a:ext cx="640080" cy="640080"/>
          </a:xfrm>
          <a:prstGeom prst="ellipse">
            <a:avLst/>
          </a:prstGeom>
          <a:gradFill flip="none" rotWithShape="1">
            <a:gsLst>
              <a:gs pos="0">
                <a:srgbClr val="FC0280">
                  <a:lumMod val="99000"/>
                  <a:alpha val="58000"/>
                </a:srgbClr>
              </a:gs>
              <a:gs pos="99000">
                <a:schemeClr val="bg1">
                  <a:alpha val="0"/>
                </a:schemeClr>
              </a:gs>
            </a:gsLst>
            <a:lin ang="672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44E6AF2-8025-4F16-B49B-CA025F2CFB12}"/>
              </a:ext>
            </a:extLst>
          </p:cNvPr>
          <p:cNvSpPr/>
          <p:nvPr/>
        </p:nvSpPr>
        <p:spPr>
          <a:xfrm>
            <a:off x="2882921" y="4338457"/>
            <a:ext cx="640080" cy="640080"/>
          </a:xfrm>
          <a:prstGeom prst="ellipse">
            <a:avLst/>
          </a:prstGeom>
          <a:gradFill flip="none" rotWithShape="1">
            <a:gsLst>
              <a:gs pos="0">
                <a:srgbClr val="FC0280">
                  <a:lumMod val="99000"/>
                  <a:alpha val="58000"/>
                </a:srgbClr>
              </a:gs>
              <a:gs pos="99000">
                <a:schemeClr val="bg1">
                  <a:alpha val="0"/>
                </a:schemeClr>
              </a:gs>
            </a:gsLst>
            <a:lin ang="672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48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062364F-99D6-4E92-A56A-9AD68F13C8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graphicEl>
                                              <a:dgm id="{7062364F-99D6-4E92-A56A-9AD68F13C8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graphicEl>
                                              <a:dgm id="{7062364F-99D6-4E92-A56A-9AD68F13C8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graphicEl>
                                              <a:dgm id="{7062364F-99D6-4E92-A56A-9AD68F13C8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1BEB637-653D-40EF-8DB0-C36406B285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graphicEl>
                                              <a:dgm id="{41BEB637-653D-40EF-8DB0-C36406B285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graphicEl>
                                              <a:dgm id="{41BEB637-653D-40EF-8DB0-C36406B285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graphicEl>
                                              <a:dgm id="{41BEB637-653D-40EF-8DB0-C36406B285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85BD3BF-50F1-4224-A46F-9E11520D08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graphicEl>
                                              <a:dgm id="{885BD3BF-50F1-4224-A46F-9E11520D08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graphicEl>
                                              <a:dgm id="{885BD3BF-50F1-4224-A46F-9E11520D08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graphicEl>
                                              <a:dgm id="{885BD3BF-50F1-4224-A46F-9E11520D08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95ABC1F-F590-4DB9-842C-FC4790F349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graphicEl>
                                              <a:dgm id="{B95ABC1F-F590-4DB9-842C-FC4790F349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graphicEl>
                                              <a:dgm id="{B95ABC1F-F590-4DB9-842C-FC4790F349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graphicEl>
                                              <a:dgm id="{B95ABC1F-F590-4DB9-842C-FC4790F349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4A95F63-0941-4DED-8100-C5D8BFE257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graphicEl>
                                              <a:dgm id="{A4A95F63-0941-4DED-8100-C5D8BFE257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graphicEl>
                                              <a:dgm id="{A4A95F63-0941-4DED-8100-C5D8BFE257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graphicEl>
                                              <a:dgm id="{A4A95F63-0941-4DED-8100-C5D8BFE257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B59E95C-0240-466E-A248-F084CCB2F7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>
                                            <p:graphicEl>
                                              <a:dgm id="{DB59E95C-0240-466E-A248-F084CCB2F7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graphicEl>
                                              <a:dgm id="{DB59E95C-0240-466E-A248-F084CCB2F7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graphicEl>
                                              <a:dgm id="{DB59E95C-0240-466E-A248-F084CCB2F7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D0F007B-DA3E-4A70-8F45-ADDEA29821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>
                                            <p:graphicEl>
                                              <a:dgm id="{4D0F007B-DA3E-4A70-8F45-ADDEA29821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graphicEl>
                                              <a:dgm id="{4D0F007B-DA3E-4A70-8F45-ADDEA29821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graphicEl>
                                              <a:dgm id="{4D0F007B-DA3E-4A70-8F45-ADDEA29821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BE39AA9-9D3E-4AB2-9D27-D5811B8E1D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>
                                            <p:graphicEl>
                                              <a:dgm id="{2BE39AA9-9D3E-4AB2-9D27-D5811B8E1D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>
                                            <p:graphicEl>
                                              <a:dgm id="{2BE39AA9-9D3E-4AB2-9D27-D5811B8E1D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graphicEl>
                                              <a:dgm id="{2BE39AA9-9D3E-4AB2-9D27-D5811B8E1D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ADE4906-8BD6-4671-A411-C2F37F46A8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>
                                            <p:graphicEl>
                                              <a:dgm id="{9ADE4906-8BD6-4671-A411-C2F37F46A8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>
                                            <p:graphicEl>
                                              <a:dgm id="{9ADE4906-8BD6-4671-A411-C2F37F46A8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graphicEl>
                                              <a:dgm id="{9ADE4906-8BD6-4671-A411-C2F37F46A8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5BE5306-AB08-4998-8749-BF680753EA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">
                                            <p:graphicEl>
                                              <a:dgm id="{05BE5306-AB08-4998-8749-BF680753EA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>
                                            <p:graphicEl>
                                              <a:dgm id="{05BE5306-AB08-4998-8749-BF680753EA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>
                                            <p:graphicEl>
                                              <a:dgm id="{05BE5306-AB08-4998-8749-BF680753EA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C9C038F-4B02-4D28-BC3E-5FF3690A71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>
                                            <p:graphicEl>
                                              <a:dgm id="{6C9C038F-4B02-4D28-BC3E-5FF3690A71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graphicEl>
                                              <a:dgm id="{6C9C038F-4B02-4D28-BC3E-5FF3690A71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graphicEl>
                                              <a:dgm id="{6C9C038F-4B02-4D28-BC3E-5FF3690A71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1DCB920-E2F7-4195-84AF-55FD60B905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">
                                            <p:graphicEl>
                                              <a:dgm id="{A1DCB920-E2F7-4195-84AF-55FD60B905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graphicEl>
                                              <a:dgm id="{A1DCB920-E2F7-4195-84AF-55FD60B905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>
                                            <p:graphicEl>
                                              <a:dgm id="{A1DCB920-E2F7-4195-84AF-55FD60B905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15DFCFB-27A5-417E-A3B5-F016A26A55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>
                                            <p:graphicEl>
                                              <a:dgm id="{515DFCFB-27A5-417E-A3B5-F016A26A55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>
                                            <p:graphicEl>
                                              <a:dgm id="{515DFCFB-27A5-417E-A3B5-F016A26A55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>
                                            <p:graphicEl>
                                              <a:dgm id="{515DFCFB-27A5-417E-A3B5-F016A26A55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BAD5FCD-DD98-4F94-9DD8-43B5D5F38D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">
                                            <p:graphicEl>
                                              <a:dgm id="{7BAD5FCD-DD98-4F94-9DD8-43B5D5F38D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>
                                            <p:graphicEl>
                                              <a:dgm id="{7BAD5FCD-DD98-4F94-9DD8-43B5D5F38D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>
                                            <p:graphicEl>
                                              <a:dgm id="{7BAD5FCD-DD98-4F94-9DD8-43B5D5F38D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40CC340-C5AF-4CD6-A0DD-55DEF9BAE5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7">
                                            <p:graphicEl>
                                              <a:dgm id="{140CC340-C5AF-4CD6-A0DD-55DEF9BAE5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">
                                            <p:graphicEl>
                                              <a:dgm id="{140CC340-C5AF-4CD6-A0DD-55DEF9BAE5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">
                                            <p:graphicEl>
                                              <a:dgm id="{140CC340-C5AF-4CD6-A0DD-55DEF9BAE5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7FA204-F421-4870-9B68-FA0887F55E2A}"/>
              </a:ext>
            </a:extLst>
          </p:cNvPr>
          <p:cNvSpPr txBox="1"/>
          <p:nvPr/>
        </p:nvSpPr>
        <p:spPr>
          <a:xfrm>
            <a:off x="543697" y="159856"/>
            <a:ext cx="4028303" cy="923330"/>
          </a:xfrm>
          <a:prstGeom prst="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4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C128FA-75F8-4D8F-8AA3-88E0A6AC5E1B}"/>
              </a:ext>
            </a:extLst>
          </p:cNvPr>
          <p:cNvSpPr txBox="1"/>
          <p:nvPr/>
        </p:nvSpPr>
        <p:spPr>
          <a:xfrm>
            <a:off x="88900" y="4522382"/>
            <a:ext cx="89153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This presentation was supported by the Health Resources and Services Administration (HRSA) of the U.S. Department of Health and Human Services (HHS) as part of a subaward totaling $101,995 (33%) financed with Federal funding and $210,226 (67%) financed with non-Federal sources. The contents are those of the author(s) and do not necessary represent the official views of, nor an endorsement, by HRSA, HHS or the U.S. Government.</a:t>
            </a:r>
            <a:endParaRPr lang="en-US" sz="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9383B8-2CDC-4DFA-A1B5-FB2FDE5AFA6D}"/>
              </a:ext>
            </a:extLst>
          </p:cNvPr>
          <p:cNvSpPr txBox="1"/>
          <p:nvPr/>
        </p:nvSpPr>
        <p:spPr>
          <a:xfrm>
            <a:off x="543697" y="2784948"/>
            <a:ext cx="7933038" cy="1754326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00080"/>
                </a:solidFill>
              </a:rPr>
              <a:t>Teacher post lesson evaluation:</a:t>
            </a:r>
          </a:p>
          <a:p>
            <a:r>
              <a:rPr lang="en-US" dirty="0">
                <a:hlinkClick r:id="rId3"/>
              </a:rPr>
              <a:t>https://docs.google.com/forms/d/e/1FAIpQLScm7bY40s5NeCkKOae37psyrt4kuhGB7ssErRHKDb3mJemD8g/viewform?usp=sf_link</a:t>
            </a:r>
            <a:r>
              <a:rPr lang="en-US" dirty="0"/>
              <a:t> </a:t>
            </a:r>
          </a:p>
          <a:p>
            <a:r>
              <a:rPr lang="en-US" b="1" dirty="0">
                <a:solidFill>
                  <a:srgbClr val="400080"/>
                </a:solidFill>
              </a:rPr>
              <a:t>Student post lesson evaluation: </a:t>
            </a:r>
            <a:r>
              <a:rPr lang="en-US" dirty="0">
                <a:hlinkClick r:id="rId4"/>
              </a:rPr>
              <a:t>https://docs.google.com/forms/d/e/1FAIpQLSfon72xhPX10PnyMmqHf7YVsCEKBlElM_CfXxakT_PXmMp9nA/viewform</a:t>
            </a:r>
            <a:r>
              <a:rPr lang="en-US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D63D03-BCF5-464F-9C50-4915E3898596}"/>
              </a:ext>
            </a:extLst>
          </p:cNvPr>
          <p:cNvSpPr txBox="1"/>
          <p:nvPr/>
        </p:nvSpPr>
        <p:spPr>
          <a:xfrm>
            <a:off x="543697" y="1176353"/>
            <a:ext cx="7933038" cy="1477328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00080"/>
                </a:solidFill>
              </a:rPr>
              <a:t>References:</a:t>
            </a:r>
          </a:p>
          <a:p>
            <a:pPr marL="342900" indent="-342900">
              <a:buAutoNum type="arabicPeriod"/>
            </a:pPr>
            <a:r>
              <a:rPr lang="en-US" dirty="0"/>
              <a:t>Simmers, L., Simmers-</a:t>
            </a:r>
            <a:r>
              <a:rPr lang="en-US" dirty="0" err="1"/>
              <a:t>Nartker</a:t>
            </a:r>
            <a:r>
              <a:rPr lang="en-US" dirty="0"/>
              <a:t>, K., &amp; Simmers-</a:t>
            </a:r>
            <a:r>
              <a:rPr lang="en-US" dirty="0" err="1"/>
              <a:t>Kobelak</a:t>
            </a:r>
            <a:r>
              <a:rPr lang="en-US" dirty="0"/>
              <a:t>, S. (2009). Diversified health occupations. Clifton Park, NY: Delmar Cengage Learning.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Mitchell, J. &amp; Haroun, L. (2006). Introduction to Health Care. Clifton Park, NY: Delmar Cengage Learning.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F1EA9336-C890-423D-BBBD-71E48193E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3023" y="187787"/>
            <a:ext cx="3503390" cy="82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340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0280"/>
            </a:gs>
            <a:gs pos="47000">
              <a:srgbClr val="FD59AC"/>
            </a:gs>
            <a:gs pos="100000">
              <a:schemeClr val="bg1">
                <a:alpha val="0"/>
              </a:schemeClr>
            </a:gs>
          </a:gsLst>
          <a:lin ang="67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1E616F-DF18-4404-AEB1-923BD409B4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34" t="28526" r="12909" b="4832"/>
          <a:stretch/>
        </p:blipFill>
        <p:spPr>
          <a:xfrm>
            <a:off x="0" y="-1"/>
            <a:ext cx="9700591" cy="514350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DE7D131-7C1E-40EB-973F-A504C2364DD0}"/>
              </a:ext>
            </a:extLst>
          </p:cNvPr>
          <p:cNvSpPr/>
          <p:nvPr/>
        </p:nvSpPr>
        <p:spPr>
          <a:xfrm>
            <a:off x="2148840" y="168089"/>
            <a:ext cx="4846320" cy="4846320"/>
          </a:xfrm>
          <a:prstGeom prst="ellipse">
            <a:avLst/>
          </a:prstGeom>
          <a:solidFill>
            <a:srgbClr val="400080">
              <a:alpha val="8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5400" b="1" dirty="0"/>
              <a:t>Objectives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DA7550-EF93-4152-B3F5-E4925CF4645C}"/>
              </a:ext>
            </a:extLst>
          </p:cNvPr>
          <p:cNvSpPr/>
          <p:nvPr/>
        </p:nvSpPr>
        <p:spPr>
          <a:xfrm>
            <a:off x="2833814" y="1028844"/>
            <a:ext cx="91440" cy="719274"/>
          </a:xfrm>
          <a:prstGeom prst="rect">
            <a:avLst/>
          </a:prstGeom>
          <a:solidFill>
            <a:srgbClr val="FC02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859D873-F17C-4E2B-9D63-6A93E46ED1D0}"/>
              </a:ext>
            </a:extLst>
          </p:cNvPr>
          <p:cNvSpPr/>
          <p:nvPr/>
        </p:nvSpPr>
        <p:spPr>
          <a:xfrm>
            <a:off x="6132716" y="3187364"/>
            <a:ext cx="1321864" cy="1245771"/>
          </a:xfrm>
          <a:prstGeom prst="ellipse">
            <a:avLst/>
          </a:prstGeom>
          <a:gradFill flip="none" rotWithShape="1">
            <a:gsLst>
              <a:gs pos="0">
                <a:srgbClr val="FC0280"/>
              </a:gs>
              <a:gs pos="47000">
                <a:srgbClr val="FD59AC"/>
              </a:gs>
              <a:gs pos="100000">
                <a:schemeClr val="bg1">
                  <a:alpha val="0"/>
                </a:schemeClr>
              </a:gs>
            </a:gsLst>
            <a:lin ang="672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2EE8577-4909-415D-8A8B-B3038791EC54}"/>
              </a:ext>
            </a:extLst>
          </p:cNvPr>
          <p:cNvSpPr/>
          <p:nvPr/>
        </p:nvSpPr>
        <p:spPr>
          <a:xfrm>
            <a:off x="5440739" y="3562230"/>
            <a:ext cx="1464636" cy="1449098"/>
          </a:xfrm>
          <a:prstGeom prst="ellipse">
            <a:avLst/>
          </a:prstGeom>
          <a:solidFill>
            <a:srgbClr val="FC0088">
              <a:alpha val="7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5039FF-8B1E-4139-B48F-14588892F00E}"/>
              </a:ext>
            </a:extLst>
          </p:cNvPr>
          <p:cNvSpPr txBox="1"/>
          <p:nvPr/>
        </p:nvSpPr>
        <p:spPr>
          <a:xfrm>
            <a:off x="3042139" y="2134780"/>
            <a:ext cx="30506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What will you know after this lesson?</a:t>
            </a:r>
          </a:p>
        </p:txBody>
      </p:sp>
    </p:spTree>
    <p:extLst>
      <p:ext uri="{BB962C8B-B14F-4D97-AF65-F5344CB8AC3E}">
        <p14:creationId xmlns:p14="http://schemas.microsoft.com/office/powerpoint/2010/main" val="150911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B1FE179-6786-4683-9B6B-66BCD756F6EB}"/>
              </a:ext>
            </a:extLst>
          </p:cNvPr>
          <p:cNvSpPr txBox="1">
            <a:spLocks/>
          </p:cNvSpPr>
          <p:nvPr/>
        </p:nvSpPr>
        <p:spPr>
          <a:xfrm>
            <a:off x="1216649" y="939998"/>
            <a:ext cx="7058108" cy="3263504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</a:rPr>
              <a:t>After viewing this presentation and completing the associated activities, students will be able to describe the following aspects of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52AF5BA-B574-4963-8BB2-F44039D95597}"/>
              </a:ext>
            </a:extLst>
          </p:cNvPr>
          <p:cNvSpPr/>
          <p:nvPr/>
        </p:nvSpPr>
        <p:spPr>
          <a:xfrm>
            <a:off x="6462715" y="3562230"/>
            <a:ext cx="1464636" cy="1449098"/>
          </a:xfrm>
          <a:prstGeom prst="ellipse">
            <a:avLst/>
          </a:prstGeom>
          <a:solidFill>
            <a:srgbClr val="FC0088">
              <a:alpha val="7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0587F83-DC47-4557-A941-D9EB8521C6A5}"/>
              </a:ext>
            </a:extLst>
          </p:cNvPr>
          <p:cNvSpPr/>
          <p:nvPr/>
        </p:nvSpPr>
        <p:spPr>
          <a:xfrm>
            <a:off x="7624293" y="3226053"/>
            <a:ext cx="1321864" cy="1245771"/>
          </a:xfrm>
          <a:prstGeom prst="ellipse">
            <a:avLst/>
          </a:prstGeom>
          <a:gradFill flip="none" rotWithShape="1">
            <a:gsLst>
              <a:gs pos="0">
                <a:srgbClr val="FC0280"/>
              </a:gs>
              <a:gs pos="47000">
                <a:srgbClr val="FD59AC"/>
              </a:gs>
              <a:gs pos="100000">
                <a:schemeClr val="bg1">
                  <a:alpha val="0"/>
                </a:schemeClr>
              </a:gs>
            </a:gsLst>
            <a:lin ang="672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Slide Zoom 5">
                <a:extLst>
                  <a:ext uri="{FF2B5EF4-FFF2-40B4-BE49-F238E27FC236}">
                    <a16:creationId xmlns:a16="http://schemas.microsoft.com/office/drawing/2014/main" id="{ABD7A99C-7FC8-4B4C-9F15-6B238B191D7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59409701"/>
                  </p:ext>
                </p:extLst>
              </p:nvPr>
            </p:nvGraphicFramePr>
            <p:xfrm>
              <a:off x="1174684" y="3084531"/>
              <a:ext cx="4010372" cy="764407"/>
            </p:xfrm>
            <a:graphic>
              <a:graphicData uri="http://schemas.microsoft.com/office/powerpoint/2016/slidezoom">
                <pslz:sldZm>
                  <pslz:sldZmObj sldId="258" cId="1190093590">
                    <pslz:zmPr id="{B8616CD0-1E88-48FB-9011-402AADE7A438}" returnToParent="0" imageType="cover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010372" cy="764407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Slide Zoom 5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ABD7A99C-7FC8-4B4C-9F15-6B238B191D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74684" y="3084531"/>
                <a:ext cx="4010372" cy="76440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63236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913205" y="-112681"/>
            <a:ext cx="5401209" cy="5430103"/>
            <a:chOff x="766984" y="1649221"/>
            <a:chExt cx="1369022" cy="1368849"/>
          </a:xfrm>
          <a:solidFill>
            <a:srgbClr val="400080">
              <a:alpha val="85000"/>
            </a:srgbClr>
          </a:solidFill>
        </p:grpSpPr>
        <p:sp>
          <p:nvSpPr>
            <p:cNvPr id="8" name="Oval 7"/>
            <p:cNvSpPr/>
            <p:nvPr/>
          </p:nvSpPr>
          <p:spPr>
            <a:xfrm>
              <a:off x="766984" y="1649221"/>
              <a:ext cx="1369022" cy="1368849"/>
            </a:xfrm>
            <a:prstGeom prst="ellipse">
              <a:avLst/>
            </a:prstGeom>
            <a:grpFill/>
            <a:ln>
              <a:solidFill>
                <a:srgbClr val="40008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102698" y="1818077"/>
              <a:ext cx="758818" cy="14741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Infection Control</a:t>
              </a:r>
            </a:p>
          </p:txBody>
        </p:sp>
      </p:grp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60A2D422-AD93-4058-BD8F-D91A745221B1}"/>
              </a:ext>
            </a:extLst>
          </p:cNvPr>
          <p:cNvSpPr txBox="1">
            <a:spLocks/>
          </p:cNvSpPr>
          <p:nvPr/>
        </p:nvSpPr>
        <p:spPr>
          <a:xfrm>
            <a:off x="2418857" y="1437799"/>
            <a:ext cx="4895557" cy="349972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rgbClr val="FC0088"/>
              </a:buClr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</a:rPr>
              <a:t>Know types of microorganisms </a:t>
            </a:r>
          </a:p>
          <a:p>
            <a:pPr marL="457200" indent="-457200">
              <a:buClr>
                <a:srgbClr val="FC0088"/>
              </a:buClr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</a:rPr>
              <a:t>Explain the chain of infection</a:t>
            </a:r>
          </a:p>
          <a:p>
            <a:pPr marL="457200" indent="-457200">
              <a:buClr>
                <a:srgbClr val="FC0088"/>
              </a:buClr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</a:rPr>
              <a:t>Know methods of disinfection</a:t>
            </a:r>
          </a:p>
          <a:p>
            <a:pPr marL="457200" indent="-457200">
              <a:buClr>
                <a:srgbClr val="FC0088"/>
              </a:buClr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</a:rPr>
              <a:t>Understand good hygiene practices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043F1E-D9E7-4649-8A6A-DEE1005B6C97}"/>
              </a:ext>
            </a:extLst>
          </p:cNvPr>
          <p:cNvSpPr/>
          <p:nvPr/>
        </p:nvSpPr>
        <p:spPr>
          <a:xfrm>
            <a:off x="3054819" y="507015"/>
            <a:ext cx="91440" cy="822960"/>
          </a:xfrm>
          <a:prstGeom prst="rect">
            <a:avLst/>
          </a:prstGeom>
          <a:solidFill>
            <a:srgbClr val="FC02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2" name="Slide Zoom 11">
                <a:extLst>
                  <a:ext uri="{FF2B5EF4-FFF2-40B4-BE49-F238E27FC236}">
                    <a16:creationId xmlns:a16="http://schemas.microsoft.com/office/drawing/2014/main" id="{249439C6-148C-442D-9EB7-DC0FD324303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45593884"/>
                  </p:ext>
                </p:extLst>
              </p:nvPr>
            </p:nvGraphicFramePr>
            <p:xfrm>
              <a:off x="7092779" y="-2375"/>
              <a:ext cx="2075936" cy="1346213"/>
            </p:xfrm>
            <a:graphic>
              <a:graphicData uri="http://schemas.microsoft.com/office/powerpoint/2016/slidezoom">
                <pslz:sldZm>
                  <pslz:sldZmObj sldId="256" cId="370422867">
                    <pslz:zmPr id="{09F8C112-FF62-4FF1-A6B1-AB06861CACB9}" returnToParent="0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75936" cy="1346213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2" name="Slide Zoom 11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249439C6-148C-442D-9EB7-DC0FD324303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92779" y="-2375"/>
                <a:ext cx="2075936" cy="1346213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9009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oking-hands-handwashing-health-54501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5" b="13711"/>
          <a:stretch/>
        </p:blipFill>
        <p:spPr>
          <a:xfrm>
            <a:off x="-8815" y="8247"/>
            <a:ext cx="9220286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974" y="222623"/>
            <a:ext cx="4344946" cy="828553"/>
          </a:xfrm>
        </p:spPr>
        <p:txBody>
          <a:bodyPr>
            <a:normAutofit/>
          </a:bodyPr>
          <a:lstStyle/>
          <a:p>
            <a:r>
              <a:rPr lang="en-US" sz="4800" b="1" dirty="0"/>
              <a:t>Infection</a:t>
            </a:r>
            <a:r>
              <a:rPr lang="en-US" b="1" dirty="0"/>
              <a:t> Control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4934" y="1108642"/>
            <a:ext cx="3419979" cy="387567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2400" dirty="0"/>
              <a:t>by Carmen Boone, MS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B2F645F-D057-4BEB-951A-576A5F813029}"/>
              </a:ext>
            </a:extLst>
          </p:cNvPr>
          <p:cNvGrpSpPr/>
          <p:nvPr/>
        </p:nvGrpSpPr>
        <p:grpSpPr>
          <a:xfrm>
            <a:off x="6815732" y="2259429"/>
            <a:ext cx="1814368" cy="2094507"/>
            <a:chOff x="6815732" y="2259429"/>
            <a:chExt cx="1814368" cy="2094507"/>
          </a:xfrm>
        </p:grpSpPr>
        <p:sp>
          <p:nvSpPr>
            <p:cNvPr id="17" name="Oval 16"/>
            <p:cNvSpPr/>
            <p:nvPr/>
          </p:nvSpPr>
          <p:spPr>
            <a:xfrm>
              <a:off x="7623951" y="2259429"/>
              <a:ext cx="1006149" cy="1006023"/>
            </a:xfrm>
            <a:prstGeom prst="ellipse">
              <a:avLst/>
            </a:prstGeom>
            <a:gradFill flip="none" rotWithShape="1">
              <a:gsLst>
                <a:gs pos="0">
                  <a:srgbClr val="FC0280"/>
                </a:gs>
                <a:gs pos="99000">
                  <a:schemeClr val="bg1">
                    <a:alpha val="0"/>
                  </a:schemeClr>
                </a:gs>
              </a:gsLst>
              <a:lin ang="672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6815732" y="2820163"/>
              <a:ext cx="1554412" cy="1533773"/>
            </a:xfrm>
            <a:prstGeom prst="ellipse">
              <a:avLst/>
            </a:prstGeom>
            <a:solidFill>
              <a:srgbClr val="330099">
                <a:alpha val="75000"/>
              </a:srgbClr>
            </a:solidFill>
            <a:ln>
              <a:solidFill>
                <a:srgbClr val="40008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047229" y="3087703"/>
              <a:ext cx="113695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Good</a:t>
              </a:r>
            </a:p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Hygiene</a:t>
              </a:r>
            </a:p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Practices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58C2B3D-7306-4D97-B119-C28CC31DABF0}"/>
              </a:ext>
            </a:extLst>
          </p:cNvPr>
          <p:cNvGrpSpPr/>
          <p:nvPr/>
        </p:nvGrpSpPr>
        <p:grpSpPr>
          <a:xfrm>
            <a:off x="3777184" y="1451056"/>
            <a:ext cx="2414739" cy="1669938"/>
            <a:chOff x="3777184" y="1451056"/>
            <a:chExt cx="2414739" cy="1669938"/>
          </a:xfrm>
        </p:grpSpPr>
        <p:sp>
          <p:nvSpPr>
            <p:cNvPr id="16" name="Oval 15"/>
            <p:cNvSpPr/>
            <p:nvPr/>
          </p:nvSpPr>
          <p:spPr>
            <a:xfrm>
              <a:off x="3777184" y="1451056"/>
              <a:ext cx="816455" cy="808373"/>
            </a:xfrm>
            <a:prstGeom prst="ellipse">
              <a:avLst/>
            </a:prstGeom>
            <a:gradFill flip="none" rotWithShape="1">
              <a:gsLst>
                <a:gs pos="0">
                  <a:srgbClr val="FC0280"/>
                </a:gs>
                <a:gs pos="99000">
                  <a:schemeClr val="bg1">
                    <a:alpha val="0"/>
                  </a:schemeClr>
                </a:gs>
              </a:gsLst>
              <a:lin ang="672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06A8080-1D51-4247-AE1B-36BC5F7877F5}"/>
                </a:ext>
              </a:extLst>
            </p:cNvPr>
            <p:cNvGrpSpPr/>
            <p:nvPr/>
          </p:nvGrpSpPr>
          <p:grpSpPr>
            <a:xfrm>
              <a:off x="4230431" y="1805895"/>
              <a:ext cx="1961492" cy="1315099"/>
              <a:chOff x="4230431" y="1805895"/>
              <a:chExt cx="1961492" cy="1315099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5067687" y="2020294"/>
                <a:ext cx="1101163" cy="1100700"/>
              </a:xfrm>
              <a:prstGeom prst="ellipse">
                <a:avLst/>
              </a:prstGeom>
              <a:solidFill>
                <a:srgbClr val="330099">
                  <a:alpha val="75000"/>
                </a:srgbClr>
              </a:solidFill>
              <a:ln>
                <a:solidFill>
                  <a:srgbClr val="40008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4230431" y="1805895"/>
                <a:ext cx="1006149" cy="1006023"/>
              </a:xfrm>
              <a:prstGeom prst="ellipse">
                <a:avLst/>
              </a:prstGeom>
              <a:gradFill flip="none" rotWithShape="1">
                <a:gsLst>
                  <a:gs pos="0">
                    <a:srgbClr val="FC0280"/>
                  </a:gs>
                  <a:gs pos="99000">
                    <a:schemeClr val="bg1">
                      <a:alpha val="0"/>
                    </a:schemeClr>
                  </a:gs>
                </a:gsLst>
                <a:lin ang="672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056225" y="2356255"/>
                <a:ext cx="113569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</a:rPr>
                  <a:t>Infection</a:t>
                </a:r>
              </a:p>
            </p:txBody>
          </p:sp>
        </p:grpSp>
      </p:grpSp>
      <p:pic>
        <p:nvPicPr>
          <p:cNvPr id="6" name="Picture 5" descr="A picture containing drawing, device&#10;&#10;Description automatically generated">
            <a:extLst>
              <a:ext uri="{FF2B5EF4-FFF2-40B4-BE49-F238E27FC236}">
                <a16:creationId xmlns:a16="http://schemas.microsoft.com/office/drawing/2014/main" id="{AEBF0A4F-EC1A-4E72-BABA-FCD9B7F4A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260" y="2020294"/>
            <a:ext cx="1902117" cy="1383912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16296C79-2E93-4B61-88C1-D4791ECAD1B2}"/>
              </a:ext>
            </a:extLst>
          </p:cNvPr>
          <p:cNvSpPr/>
          <p:nvPr/>
        </p:nvSpPr>
        <p:spPr>
          <a:xfrm>
            <a:off x="4303589" y="3983169"/>
            <a:ext cx="816455" cy="808373"/>
          </a:xfrm>
          <a:prstGeom prst="ellipse">
            <a:avLst/>
          </a:prstGeom>
          <a:gradFill flip="none" rotWithShape="1">
            <a:gsLst>
              <a:gs pos="0">
                <a:srgbClr val="FC0280"/>
              </a:gs>
              <a:gs pos="99000">
                <a:schemeClr val="bg1">
                  <a:alpha val="0"/>
                </a:schemeClr>
              </a:gs>
            </a:gsLst>
            <a:lin ang="672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8" name="Slide Zoom 17">
                <a:extLst>
                  <a:ext uri="{FF2B5EF4-FFF2-40B4-BE49-F238E27FC236}">
                    <a16:creationId xmlns:a16="http://schemas.microsoft.com/office/drawing/2014/main" id="{7F112608-33E1-4675-B9A4-A993586D173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40194533"/>
                  </p:ext>
                </p:extLst>
              </p:nvPr>
            </p:nvGraphicFramePr>
            <p:xfrm>
              <a:off x="2920444" y="3166757"/>
              <a:ext cx="1968103" cy="1737360"/>
            </p:xfrm>
            <a:graphic>
              <a:graphicData uri="http://schemas.microsoft.com/office/powerpoint/2016/slidezoom">
                <pslz:sldZm>
                  <pslz:sldZmObj sldId="259" cId="3313451380">
                    <pslz:zmPr id="{84BADA15-6438-4CA2-B033-E81470E0C0BD}" returnToParent="0" imageType="cover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68103" cy="1737360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8" name="Slide Zoom 17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7F112608-33E1-4675-B9A4-A993586D173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20444" y="3166757"/>
                <a:ext cx="1968103" cy="1737360"/>
              </a:xfrm>
              <a:prstGeom prst="rect">
                <a:avLst/>
              </a:prstGeom>
            </p:spPr>
          </p:pic>
        </mc:Fallback>
      </mc:AlternateContent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id="{1122A360-B8A6-4B20-934B-81FA1ED94B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3023" y="187787"/>
            <a:ext cx="3503390" cy="82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47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48BAFD7-A344-4BFA-9C00-FE97C5E9001A}"/>
              </a:ext>
            </a:extLst>
          </p:cNvPr>
          <p:cNvSpPr/>
          <p:nvPr/>
        </p:nvSpPr>
        <p:spPr>
          <a:xfrm>
            <a:off x="1998571" y="309487"/>
            <a:ext cx="2286000" cy="2286000"/>
          </a:xfrm>
          <a:prstGeom prst="ellipse">
            <a:avLst/>
          </a:prstGeom>
          <a:gradFill flip="none" rotWithShape="1">
            <a:gsLst>
              <a:gs pos="0">
                <a:srgbClr val="FC0280"/>
              </a:gs>
              <a:gs pos="40000">
                <a:srgbClr val="FD79BC"/>
              </a:gs>
              <a:gs pos="100000">
                <a:schemeClr val="bg1">
                  <a:alpha val="0"/>
                </a:schemeClr>
              </a:gs>
            </a:gsLst>
            <a:lin ang="672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CC46389-8A86-4720-B5C6-63CF01FC48D0}"/>
              </a:ext>
            </a:extLst>
          </p:cNvPr>
          <p:cNvSpPr/>
          <p:nvPr/>
        </p:nvSpPr>
        <p:spPr>
          <a:xfrm>
            <a:off x="3679660" y="680084"/>
            <a:ext cx="1554480" cy="1554480"/>
          </a:xfrm>
          <a:prstGeom prst="ellipse">
            <a:avLst/>
          </a:prstGeom>
          <a:gradFill flip="none" rotWithShape="1">
            <a:gsLst>
              <a:gs pos="0">
                <a:srgbClr val="FC0280"/>
              </a:gs>
              <a:gs pos="40000">
                <a:srgbClr val="FD79BC"/>
              </a:gs>
              <a:gs pos="100000">
                <a:schemeClr val="bg1">
                  <a:alpha val="0"/>
                </a:schemeClr>
              </a:gs>
            </a:gsLst>
            <a:lin ang="672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62BF69B-8373-4322-A94C-2729BFBA472B}"/>
              </a:ext>
            </a:extLst>
          </p:cNvPr>
          <p:cNvSpPr/>
          <p:nvPr/>
        </p:nvSpPr>
        <p:spPr>
          <a:xfrm>
            <a:off x="3342525" y="1541650"/>
            <a:ext cx="1554480" cy="1554480"/>
          </a:xfrm>
          <a:prstGeom prst="ellipse">
            <a:avLst/>
          </a:prstGeom>
          <a:gradFill flip="none" rotWithShape="1">
            <a:gsLst>
              <a:gs pos="0">
                <a:srgbClr val="FC0280"/>
              </a:gs>
              <a:gs pos="40000">
                <a:srgbClr val="FD79BC"/>
              </a:gs>
              <a:gs pos="100000">
                <a:schemeClr val="bg1">
                  <a:alpha val="0"/>
                </a:schemeClr>
              </a:gs>
            </a:gsLst>
            <a:lin ang="672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5A6579A3-72E7-4762-A4DE-C487CBA6E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364" y="1086011"/>
            <a:ext cx="3419906" cy="30189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2327F5-E27C-45B4-A3FA-40DCCF357165}"/>
              </a:ext>
            </a:extLst>
          </p:cNvPr>
          <p:cNvSpPr txBox="1"/>
          <p:nvPr/>
        </p:nvSpPr>
        <p:spPr>
          <a:xfrm>
            <a:off x="4436286" y="555813"/>
            <a:ext cx="4549670" cy="4031873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We are surrounded by microorganisms, most are harmless, some are beneficial and even necessary for our existence: </a:t>
            </a:r>
            <a:r>
              <a:rPr lang="en-US" sz="3200" b="1" dirty="0">
                <a:solidFill>
                  <a:srgbClr val="400080"/>
                </a:solidFill>
              </a:rPr>
              <a:t>non-pathogens</a:t>
            </a:r>
          </a:p>
          <a:p>
            <a:r>
              <a:rPr lang="en-US" sz="3200" dirty="0"/>
              <a:t>Others may cause sickness: </a:t>
            </a:r>
            <a:r>
              <a:rPr lang="en-US" sz="3200" b="1" dirty="0">
                <a:solidFill>
                  <a:srgbClr val="400080"/>
                </a:solidFill>
              </a:rPr>
              <a:t>pathogens</a:t>
            </a:r>
          </a:p>
        </p:txBody>
      </p:sp>
    </p:spTree>
    <p:extLst>
      <p:ext uri="{BB962C8B-B14F-4D97-AF65-F5344CB8AC3E}">
        <p14:creationId xmlns:p14="http://schemas.microsoft.com/office/powerpoint/2010/main" val="331345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68C009D8-2091-44D5-97F2-B109D2B130E1}"/>
              </a:ext>
            </a:extLst>
          </p:cNvPr>
          <p:cNvGrpSpPr/>
          <p:nvPr/>
        </p:nvGrpSpPr>
        <p:grpSpPr>
          <a:xfrm>
            <a:off x="333874" y="2155534"/>
            <a:ext cx="1229085" cy="1901703"/>
            <a:chOff x="333874" y="2155534"/>
            <a:chExt cx="1229085" cy="190170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E605EE9-EDC4-4F98-B367-490814E8A0C8}"/>
                </a:ext>
              </a:extLst>
            </p:cNvPr>
            <p:cNvGrpSpPr/>
            <p:nvPr/>
          </p:nvGrpSpPr>
          <p:grpSpPr>
            <a:xfrm>
              <a:off x="333874" y="2155534"/>
              <a:ext cx="1229085" cy="1901703"/>
              <a:chOff x="333874" y="2155534"/>
              <a:chExt cx="1229085" cy="1901703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D75CE1F3-0B6E-4BB9-B66F-ADEE346F1267}"/>
                  </a:ext>
                </a:extLst>
              </p:cNvPr>
              <p:cNvSpPr/>
              <p:nvPr/>
            </p:nvSpPr>
            <p:spPr>
              <a:xfrm>
                <a:off x="374239" y="2155534"/>
                <a:ext cx="1188720" cy="1188720"/>
              </a:xfrm>
              <a:prstGeom prst="ellipse">
                <a:avLst/>
              </a:prstGeom>
              <a:gradFill flip="none" rotWithShape="1">
                <a:gsLst>
                  <a:gs pos="0">
                    <a:srgbClr val="FC0280"/>
                  </a:gs>
                  <a:gs pos="40000">
                    <a:srgbClr val="FD79BC"/>
                  </a:gs>
                  <a:gs pos="100000">
                    <a:schemeClr val="bg1">
                      <a:alpha val="0"/>
                    </a:schemeClr>
                  </a:gs>
                </a:gsLst>
                <a:lin ang="6720000" scaled="0"/>
                <a:tileRect/>
              </a:gradFill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>
                  <a:tabLst>
                    <a:tab pos="1377950" algn="l"/>
                  </a:tabLst>
                </a:pPr>
                <a:endParaRPr lang="en-US" sz="3200" b="1" dirty="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52AE1D9-D4FD-407A-8E97-CE7B96E42E7D}"/>
                  </a:ext>
                </a:extLst>
              </p:cNvPr>
              <p:cNvSpPr txBox="1"/>
              <p:nvPr/>
            </p:nvSpPr>
            <p:spPr>
              <a:xfrm>
                <a:off x="333874" y="3595572"/>
                <a:ext cx="11957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</a:rPr>
                  <a:t>Viruses</a:t>
                </a:r>
              </a:p>
            </p:txBody>
          </p:sp>
        </p:grpSp>
        <p:pic>
          <p:nvPicPr>
            <p:cNvPr id="28" name="Picture 27" descr="A close up of a hand holding a flower&#10;&#10;Description automatically generated">
              <a:extLst>
                <a:ext uri="{FF2B5EF4-FFF2-40B4-BE49-F238E27FC236}">
                  <a16:creationId xmlns:a16="http://schemas.microsoft.com/office/drawing/2014/main" id="{4F9B0A47-F1A0-49FC-87E3-6ED1EC8B1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1557" y="2429883"/>
              <a:ext cx="631199" cy="633314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FF36D3F-317D-42D8-B5CD-8B4062EBB163}"/>
              </a:ext>
            </a:extLst>
          </p:cNvPr>
          <p:cNvGrpSpPr/>
          <p:nvPr/>
        </p:nvGrpSpPr>
        <p:grpSpPr>
          <a:xfrm>
            <a:off x="3333332" y="2132834"/>
            <a:ext cx="1188720" cy="1943605"/>
            <a:chOff x="3333332" y="2132834"/>
            <a:chExt cx="1188720" cy="194360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634741D-4B21-4864-8BA4-AB7B67045611}"/>
                </a:ext>
              </a:extLst>
            </p:cNvPr>
            <p:cNvGrpSpPr/>
            <p:nvPr/>
          </p:nvGrpSpPr>
          <p:grpSpPr>
            <a:xfrm>
              <a:off x="3333332" y="2132834"/>
              <a:ext cx="1188720" cy="1943605"/>
              <a:chOff x="3333332" y="2132834"/>
              <a:chExt cx="1188720" cy="1943605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B3058CEE-D95B-4FDB-9BA4-D9378CEA6A82}"/>
                  </a:ext>
                </a:extLst>
              </p:cNvPr>
              <p:cNvSpPr/>
              <p:nvPr/>
            </p:nvSpPr>
            <p:spPr>
              <a:xfrm>
                <a:off x="3333332" y="2132834"/>
                <a:ext cx="1188720" cy="1188720"/>
              </a:xfrm>
              <a:prstGeom prst="ellipse">
                <a:avLst/>
              </a:prstGeom>
              <a:gradFill flip="none" rotWithShape="1">
                <a:gsLst>
                  <a:gs pos="0">
                    <a:srgbClr val="FC0280"/>
                  </a:gs>
                  <a:gs pos="40000">
                    <a:srgbClr val="FD79BC"/>
                  </a:gs>
                  <a:gs pos="100000">
                    <a:schemeClr val="bg1">
                      <a:alpha val="0"/>
                    </a:schemeClr>
                  </a:gs>
                </a:gsLst>
                <a:lin ang="6720000" scaled="0"/>
                <a:tileRect/>
              </a:gradFill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>
                  <a:tabLst>
                    <a:tab pos="1377950" algn="l"/>
                  </a:tabLst>
                </a:pPr>
                <a:endParaRPr lang="en-US" sz="3200" b="1" dirty="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4F67E3F-F36D-45B7-9654-4E1969F3C5AA}"/>
                  </a:ext>
                </a:extLst>
              </p:cNvPr>
              <p:cNvSpPr txBox="1"/>
              <p:nvPr/>
            </p:nvSpPr>
            <p:spPr>
              <a:xfrm>
                <a:off x="3393415" y="3614774"/>
                <a:ext cx="10685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</a:rPr>
                  <a:t>Fungi</a:t>
                </a:r>
              </a:p>
            </p:txBody>
          </p:sp>
        </p:grpSp>
        <p:pic>
          <p:nvPicPr>
            <p:cNvPr id="32" name="Picture 31" descr="A red and white hat&#10;&#10;Description automatically generated">
              <a:extLst>
                <a:ext uri="{FF2B5EF4-FFF2-40B4-BE49-F238E27FC236}">
                  <a16:creationId xmlns:a16="http://schemas.microsoft.com/office/drawing/2014/main" id="{1C2A4FC2-2B0E-4955-8F3D-A318EE1F9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06899" y="2314196"/>
              <a:ext cx="914400" cy="855107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A01037D-B5FA-4F44-8E2F-113E3D1B8F77}"/>
              </a:ext>
            </a:extLst>
          </p:cNvPr>
          <p:cNvGrpSpPr/>
          <p:nvPr/>
        </p:nvGrpSpPr>
        <p:grpSpPr>
          <a:xfrm>
            <a:off x="4684818" y="2145179"/>
            <a:ext cx="1494688" cy="1935089"/>
            <a:chOff x="4684818" y="2145179"/>
            <a:chExt cx="1494688" cy="1935089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563AB65-4C81-4435-904F-7F09C50EBA60}"/>
                </a:ext>
              </a:extLst>
            </p:cNvPr>
            <p:cNvSpPr/>
            <p:nvPr/>
          </p:nvSpPr>
          <p:spPr>
            <a:xfrm>
              <a:off x="4802842" y="2145179"/>
              <a:ext cx="1188720" cy="1188720"/>
            </a:xfrm>
            <a:prstGeom prst="ellipse">
              <a:avLst/>
            </a:prstGeom>
            <a:gradFill flip="none" rotWithShape="1">
              <a:gsLst>
                <a:gs pos="0">
                  <a:srgbClr val="FC0280"/>
                </a:gs>
                <a:gs pos="40000">
                  <a:srgbClr val="FD79BC"/>
                </a:gs>
                <a:gs pos="100000">
                  <a:schemeClr val="bg1">
                    <a:alpha val="0"/>
                  </a:schemeClr>
                </a:gs>
              </a:gsLst>
              <a:lin ang="6720000" scaled="0"/>
              <a:tileRect/>
            </a:gradFill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/>
            </a:bodyPr>
            <a:lstStyle/>
            <a:p>
              <a:pPr algn="ctr">
                <a:tabLst>
                  <a:tab pos="1377950" algn="l"/>
                </a:tabLst>
              </a:pPr>
              <a:endParaRPr lang="en-US" sz="3200" b="1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1ADF523-3CF3-4481-8AF0-F350FBFF207A}"/>
                </a:ext>
              </a:extLst>
            </p:cNvPr>
            <p:cNvSpPr txBox="1"/>
            <p:nvPr/>
          </p:nvSpPr>
          <p:spPr>
            <a:xfrm>
              <a:off x="4684818" y="3618603"/>
              <a:ext cx="14946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Helminths</a:t>
              </a:r>
            </a:p>
          </p:txBody>
        </p:sp>
        <p:pic>
          <p:nvPicPr>
            <p:cNvPr id="34" name="Picture 33" descr="A picture containing indoor, table, old, sitting&#10;&#10;Description automatically generated">
              <a:extLst>
                <a:ext uri="{FF2B5EF4-FFF2-40B4-BE49-F238E27FC236}">
                  <a16:creationId xmlns:a16="http://schemas.microsoft.com/office/drawing/2014/main" id="{8B716B91-EA87-43BA-BEB4-2C35701A0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V="1">
              <a:off x="5010394" y="2360100"/>
              <a:ext cx="780686" cy="73418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7F3DDAE-B147-4173-807B-F7065E95D93E}"/>
              </a:ext>
            </a:extLst>
          </p:cNvPr>
          <p:cNvGrpSpPr/>
          <p:nvPr/>
        </p:nvGrpSpPr>
        <p:grpSpPr>
          <a:xfrm>
            <a:off x="1757663" y="2164099"/>
            <a:ext cx="1379804" cy="1899301"/>
            <a:chOff x="1757663" y="2164099"/>
            <a:chExt cx="1379804" cy="189930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28EB169-1ECE-4E10-A9E8-E79C764179E7}"/>
                </a:ext>
              </a:extLst>
            </p:cNvPr>
            <p:cNvSpPr/>
            <p:nvPr/>
          </p:nvSpPr>
          <p:spPr>
            <a:xfrm>
              <a:off x="1851380" y="2164099"/>
              <a:ext cx="1188720" cy="1188720"/>
            </a:xfrm>
            <a:prstGeom prst="ellipse">
              <a:avLst/>
            </a:prstGeom>
            <a:gradFill flip="none" rotWithShape="1">
              <a:gsLst>
                <a:gs pos="0">
                  <a:srgbClr val="FC0280"/>
                </a:gs>
                <a:gs pos="40000">
                  <a:srgbClr val="FD79BC"/>
                </a:gs>
                <a:gs pos="100000">
                  <a:schemeClr val="bg1">
                    <a:alpha val="0"/>
                  </a:schemeClr>
                </a:gs>
              </a:gsLst>
              <a:lin ang="6720000" scaled="0"/>
              <a:tileRect/>
            </a:gradFill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/>
            </a:bodyPr>
            <a:lstStyle/>
            <a:p>
              <a:pPr algn="ctr">
                <a:tabLst>
                  <a:tab pos="1377950" algn="l"/>
                </a:tabLst>
              </a:pPr>
              <a:endParaRPr lang="en-US" sz="3200" b="1" dirty="0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2D9186B-10AE-4701-B877-3E18353554D3}"/>
                </a:ext>
              </a:extLst>
            </p:cNvPr>
            <p:cNvGrpSpPr/>
            <p:nvPr/>
          </p:nvGrpSpPr>
          <p:grpSpPr>
            <a:xfrm>
              <a:off x="1757663" y="2348938"/>
              <a:ext cx="1379804" cy="1714462"/>
              <a:chOff x="1757663" y="2348938"/>
              <a:chExt cx="1379804" cy="1714462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EEDDB2B-9E2B-4127-9E02-D0FD1C082464}"/>
                  </a:ext>
                </a:extLst>
              </p:cNvPr>
              <p:cNvSpPr txBox="1"/>
              <p:nvPr/>
            </p:nvSpPr>
            <p:spPr>
              <a:xfrm>
                <a:off x="1757663" y="3601735"/>
                <a:ext cx="137980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</a:rPr>
                  <a:t>Bacteria</a:t>
                </a:r>
              </a:p>
            </p:txBody>
          </p:sp>
          <p:pic>
            <p:nvPicPr>
              <p:cNvPr id="36" name="Picture 35" descr="A close up of a coral&#10;&#10;Description automatically generated">
                <a:extLst>
                  <a:ext uri="{FF2B5EF4-FFF2-40B4-BE49-F238E27FC236}">
                    <a16:creationId xmlns:a16="http://schemas.microsoft.com/office/drawing/2014/main" id="{68FF45FD-9C64-4569-8692-AF6F682D9E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48138" y="2348938"/>
                <a:ext cx="795203" cy="795203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21237CF-5D0D-4F7B-9EE0-FC1CC6E181DB}"/>
              </a:ext>
            </a:extLst>
          </p:cNvPr>
          <p:cNvGrpSpPr/>
          <p:nvPr/>
        </p:nvGrpSpPr>
        <p:grpSpPr>
          <a:xfrm>
            <a:off x="6189716" y="2156139"/>
            <a:ext cx="1397679" cy="1907261"/>
            <a:chOff x="6189716" y="2156139"/>
            <a:chExt cx="1397679" cy="1907261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8A783F2-9017-41D1-A181-83840BE3C7AE}"/>
                </a:ext>
              </a:extLst>
            </p:cNvPr>
            <p:cNvSpPr/>
            <p:nvPr/>
          </p:nvSpPr>
          <p:spPr>
            <a:xfrm>
              <a:off x="6189716" y="2156139"/>
              <a:ext cx="1188720" cy="1188720"/>
            </a:xfrm>
            <a:prstGeom prst="ellipse">
              <a:avLst/>
            </a:prstGeom>
            <a:gradFill flip="none" rotWithShape="1">
              <a:gsLst>
                <a:gs pos="0">
                  <a:srgbClr val="FC0280"/>
                </a:gs>
                <a:gs pos="40000">
                  <a:srgbClr val="FD79BC"/>
                </a:gs>
                <a:gs pos="100000">
                  <a:schemeClr val="bg1">
                    <a:alpha val="0"/>
                  </a:schemeClr>
                </a:gs>
              </a:gsLst>
              <a:lin ang="6720000" scaled="0"/>
              <a:tileRect/>
            </a:gradFill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/>
            </a:bodyPr>
            <a:lstStyle/>
            <a:p>
              <a:pPr algn="ctr">
                <a:tabLst>
                  <a:tab pos="1377950" algn="l"/>
                </a:tabLst>
              </a:pPr>
              <a:endParaRPr lang="en-US" sz="3200" b="1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F7026C0-73F2-4F58-8E43-222B67F8E2FC}"/>
                </a:ext>
              </a:extLst>
            </p:cNvPr>
            <p:cNvSpPr txBox="1"/>
            <p:nvPr/>
          </p:nvSpPr>
          <p:spPr>
            <a:xfrm>
              <a:off x="6207591" y="3601735"/>
              <a:ext cx="13798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Protozoa</a:t>
              </a:r>
            </a:p>
          </p:txBody>
        </p:sp>
        <p:pic>
          <p:nvPicPr>
            <p:cNvPr id="38" name="Picture 37" descr="A picture containing light, animal, traffic, star&#10;&#10;Description automatically generated">
              <a:extLst>
                <a:ext uri="{FF2B5EF4-FFF2-40B4-BE49-F238E27FC236}">
                  <a16:creationId xmlns:a16="http://schemas.microsoft.com/office/drawing/2014/main" id="{5C841688-D8F9-4006-B0BE-9F08F1E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49133" y="2314196"/>
              <a:ext cx="862815" cy="86281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76BAA19-5781-4A13-AC1C-AF109D08E9DC}"/>
              </a:ext>
            </a:extLst>
          </p:cNvPr>
          <p:cNvGrpSpPr/>
          <p:nvPr/>
        </p:nvGrpSpPr>
        <p:grpSpPr>
          <a:xfrm>
            <a:off x="7512158" y="2143416"/>
            <a:ext cx="1631842" cy="1933022"/>
            <a:chOff x="7512158" y="2143416"/>
            <a:chExt cx="1631842" cy="1933022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7E0F00E-29D8-48D1-85E3-28AF9DEA266A}"/>
                </a:ext>
              </a:extLst>
            </p:cNvPr>
            <p:cNvGrpSpPr/>
            <p:nvPr/>
          </p:nvGrpSpPr>
          <p:grpSpPr>
            <a:xfrm>
              <a:off x="7512158" y="2143416"/>
              <a:ext cx="1631842" cy="1933022"/>
              <a:chOff x="7512158" y="2143416"/>
              <a:chExt cx="1631842" cy="1933022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553648CC-558C-4B42-93EA-46A4764238BC}"/>
                  </a:ext>
                </a:extLst>
              </p:cNvPr>
              <p:cNvSpPr/>
              <p:nvPr/>
            </p:nvSpPr>
            <p:spPr>
              <a:xfrm>
                <a:off x="7569520" y="2143416"/>
                <a:ext cx="1188720" cy="1188720"/>
              </a:xfrm>
              <a:prstGeom prst="ellipse">
                <a:avLst/>
              </a:prstGeom>
              <a:gradFill flip="none" rotWithShape="1">
                <a:gsLst>
                  <a:gs pos="0">
                    <a:srgbClr val="FC0280"/>
                  </a:gs>
                  <a:gs pos="40000">
                    <a:srgbClr val="FD79BC"/>
                  </a:gs>
                  <a:gs pos="100000">
                    <a:schemeClr val="bg1">
                      <a:alpha val="0"/>
                    </a:schemeClr>
                  </a:gs>
                </a:gsLst>
                <a:lin ang="6720000" scaled="0"/>
                <a:tileRect/>
              </a:gradFill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>
                  <a:tabLst>
                    <a:tab pos="1377950" algn="l"/>
                  </a:tabLst>
                </a:pPr>
                <a:endParaRPr lang="en-US" sz="3200" b="1" dirty="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B8868EA-FAEA-4512-911D-B8159CF57864}"/>
                  </a:ext>
                </a:extLst>
              </p:cNvPr>
              <p:cNvSpPr txBox="1"/>
              <p:nvPr/>
            </p:nvSpPr>
            <p:spPr>
              <a:xfrm>
                <a:off x="7512158" y="3614773"/>
                <a:ext cx="163184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</a:rPr>
                  <a:t>Rickettsiae</a:t>
                </a:r>
              </a:p>
            </p:txBody>
          </p:sp>
        </p:grpSp>
        <p:pic>
          <p:nvPicPr>
            <p:cNvPr id="40" name="Picture 39" descr="A picture containing snow, covered, large, group&#10;&#10;Description automatically generated">
              <a:extLst>
                <a:ext uri="{FF2B5EF4-FFF2-40B4-BE49-F238E27FC236}">
                  <a16:creationId xmlns:a16="http://schemas.microsoft.com/office/drawing/2014/main" id="{C05EA0F3-E77A-49EA-8DF9-FAE558EC4B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910" t="-1208" r="15072"/>
            <a:stretch/>
          </p:blipFill>
          <p:spPr>
            <a:xfrm>
              <a:off x="7731052" y="2295080"/>
              <a:ext cx="889776" cy="86569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9518D49-3817-4174-AF64-19A01030488A}"/>
              </a:ext>
            </a:extLst>
          </p:cNvPr>
          <p:cNvSpPr txBox="1"/>
          <p:nvPr/>
        </p:nvSpPr>
        <p:spPr>
          <a:xfrm>
            <a:off x="1309511" y="444319"/>
            <a:ext cx="6705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Classes of Microorganisms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0E5C9CEA-7900-4B04-B455-919182112E7A}"/>
              </a:ext>
            </a:extLst>
          </p:cNvPr>
          <p:cNvSpPr/>
          <p:nvPr/>
        </p:nvSpPr>
        <p:spPr>
          <a:xfrm>
            <a:off x="867280" y="1456016"/>
            <a:ext cx="199310" cy="514404"/>
          </a:xfrm>
          <a:prstGeom prst="downArrow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7A68DDB-2199-4B4B-B798-B05B4FE1363F}"/>
              </a:ext>
            </a:extLst>
          </p:cNvPr>
          <p:cNvCxnSpPr>
            <a:cxnSpLocks/>
          </p:cNvCxnSpPr>
          <p:nvPr/>
        </p:nvCxnSpPr>
        <p:spPr>
          <a:xfrm>
            <a:off x="929579" y="1494422"/>
            <a:ext cx="7288732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Arrow: Down 36">
            <a:extLst>
              <a:ext uri="{FF2B5EF4-FFF2-40B4-BE49-F238E27FC236}">
                <a16:creationId xmlns:a16="http://schemas.microsoft.com/office/drawing/2014/main" id="{C76E024D-022D-4B5D-BC27-3F182B7A0507}"/>
              </a:ext>
            </a:extLst>
          </p:cNvPr>
          <p:cNvSpPr/>
          <p:nvPr/>
        </p:nvSpPr>
        <p:spPr>
          <a:xfrm>
            <a:off x="8075446" y="1470422"/>
            <a:ext cx="199310" cy="514404"/>
          </a:xfrm>
          <a:prstGeom prst="downArrow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rrow: Down 38">
            <a:extLst>
              <a:ext uri="{FF2B5EF4-FFF2-40B4-BE49-F238E27FC236}">
                <a16:creationId xmlns:a16="http://schemas.microsoft.com/office/drawing/2014/main" id="{1C851207-5127-4F0B-8C93-94ECEEC5BC34}"/>
              </a:ext>
            </a:extLst>
          </p:cNvPr>
          <p:cNvSpPr/>
          <p:nvPr/>
        </p:nvSpPr>
        <p:spPr>
          <a:xfrm>
            <a:off x="2324612" y="1464581"/>
            <a:ext cx="199310" cy="514404"/>
          </a:xfrm>
          <a:prstGeom prst="downArrow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rrow: Down 40">
            <a:extLst>
              <a:ext uri="{FF2B5EF4-FFF2-40B4-BE49-F238E27FC236}">
                <a16:creationId xmlns:a16="http://schemas.microsoft.com/office/drawing/2014/main" id="{9383683A-03CF-4B0F-BB68-84E45093831C}"/>
              </a:ext>
            </a:extLst>
          </p:cNvPr>
          <p:cNvSpPr/>
          <p:nvPr/>
        </p:nvSpPr>
        <p:spPr>
          <a:xfrm>
            <a:off x="3790245" y="1463240"/>
            <a:ext cx="199310" cy="514404"/>
          </a:xfrm>
          <a:prstGeom prst="downArrow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row: Down 41">
            <a:extLst>
              <a:ext uri="{FF2B5EF4-FFF2-40B4-BE49-F238E27FC236}">
                <a16:creationId xmlns:a16="http://schemas.microsoft.com/office/drawing/2014/main" id="{89FA6763-A040-4D00-B098-7F7605CE06BF}"/>
              </a:ext>
            </a:extLst>
          </p:cNvPr>
          <p:cNvSpPr/>
          <p:nvPr/>
        </p:nvSpPr>
        <p:spPr>
          <a:xfrm>
            <a:off x="5284336" y="1470358"/>
            <a:ext cx="199310" cy="514404"/>
          </a:xfrm>
          <a:prstGeom prst="downArrow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row: Down 42">
            <a:extLst>
              <a:ext uri="{FF2B5EF4-FFF2-40B4-BE49-F238E27FC236}">
                <a16:creationId xmlns:a16="http://schemas.microsoft.com/office/drawing/2014/main" id="{DA9EA439-1066-48B8-8DFB-EC85B4E4301F}"/>
              </a:ext>
            </a:extLst>
          </p:cNvPr>
          <p:cNvSpPr/>
          <p:nvPr/>
        </p:nvSpPr>
        <p:spPr>
          <a:xfrm>
            <a:off x="6684421" y="1468930"/>
            <a:ext cx="199310" cy="514404"/>
          </a:xfrm>
          <a:prstGeom prst="downArrow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7" name="Slide Zoom 56">
                <a:extLst>
                  <a:ext uri="{FF2B5EF4-FFF2-40B4-BE49-F238E27FC236}">
                    <a16:creationId xmlns:a16="http://schemas.microsoft.com/office/drawing/2014/main" id="{2DD84BC8-C40C-4B79-ABB8-2FE45F04622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25649356"/>
                  </p:ext>
                </p:extLst>
              </p:nvPr>
            </p:nvGraphicFramePr>
            <p:xfrm>
              <a:off x="7378436" y="4215560"/>
              <a:ext cx="1405566" cy="782272"/>
            </p:xfrm>
            <a:graphic>
              <a:graphicData uri="http://schemas.microsoft.com/office/powerpoint/2016/slidezoom">
                <pslz:sldZm>
                  <pslz:sldZmObj sldId="256" cId="370422867">
                    <pslz:zmPr id="{5C67D3B0-C002-4B21-BC0A-365608C0B6C9}" returnToParent="0" imageType="cover" transitionDur="1000" showBg="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05566" cy="782272"/>
                        </a:xfrm>
                        <a:prstGeom prst="rect">
                          <a:avLst/>
                        </a:prstGeom>
                        <a:solidFill>
                          <a:srgbClr val="400080">
                            <a:alpha val="84000"/>
                          </a:srgbClr>
                        </a:solidFill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7" name="Slide Zoom 56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2DD84BC8-C40C-4B79-ABB8-2FE45F04622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378436" y="4215560"/>
                <a:ext cx="1405566" cy="782272"/>
              </a:xfrm>
              <a:prstGeom prst="rect">
                <a:avLst/>
              </a:prstGeom>
              <a:solidFill>
                <a:srgbClr val="400080">
                  <a:alpha val="84000"/>
                </a:srgbClr>
              </a:solidFill>
              <a:ln w="3175">
                <a:noFill/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0725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oking-hands-handwashing-health-54501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5" b="13711"/>
          <a:stretch/>
        </p:blipFill>
        <p:spPr>
          <a:xfrm>
            <a:off x="-8815" y="8247"/>
            <a:ext cx="9220286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974" y="222623"/>
            <a:ext cx="4344946" cy="828553"/>
          </a:xfrm>
        </p:spPr>
        <p:txBody>
          <a:bodyPr>
            <a:normAutofit/>
          </a:bodyPr>
          <a:lstStyle/>
          <a:p>
            <a:r>
              <a:rPr lang="en-US" sz="4800" b="1" dirty="0"/>
              <a:t>Infection</a:t>
            </a:r>
            <a:r>
              <a:rPr lang="en-US" b="1" dirty="0"/>
              <a:t> Control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4934" y="1108642"/>
            <a:ext cx="3419979" cy="387567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2400" dirty="0"/>
              <a:t>by Carmen Boone, MS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B2F645F-D057-4BEB-951A-576A5F813029}"/>
              </a:ext>
            </a:extLst>
          </p:cNvPr>
          <p:cNvGrpSpPr/>
          <p:nvPr/>
        </p:nvGrpSpPr>
        <p:grpSpPr>
          <a:xfrm>
            <a:off x="6815732" y="2259429"/>
            <a:ext cx="1814368" cy="2094507"/>
            <a:chOff x="6815732" y="2259429"/>
            <a:chExt cx="1814368" cy="2094507"/>
          </a:xfrm>
        </p:grpSpPr>
        <p:sp>
          <p:nvSpPr>
            <p:cNvPr id="17" name="Oval 16"/>
            <p:cNvSpPr/>
            <p:nvPr/>
          </p:nvSpPr>
          <p:spPr>
            <a:xfrm>
              <a:off x="7623951" y="2259429"/>
              <a:ext cx="1006149" cy="1006023"/>
            </a:xfrm>
            <a:prstGeom prst="ellipse">
              <a:avLst/>
            </a:prstGeom>
            <a:gradFill flip="none" rotWithShape="1">
              <a:gsLst>
                <a:gs pos="0">
                  <a:srgbClr val="FC0280"/>
                </a:gs>
                <a:gs pos="99000">
                  <a:schemeClr val="bg1">
                    <a:alpha val="0"/>
                  </a:schemeClr>
                </a:gs>
              </a:gsLst>
              <a:lin ang="672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6815732" y="2820163"/>
              <a:ext cx="1554412" cy="1533773"/>
            </a:xfrm>
            <a:prstGeom prst="ellipse">
              <a:avLst/>
            </a:prstGeom>
            <a:solidFill>
              <a:srgbClr val="330099">
                <a:alpha val="75000"/>
              </a:srgbClr>
            </a:solidFill>
            <a:ln>
              <a:solidFill>
                <a:srgbClr val="40008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047229" y="3087703"/>
              <a:ext cx="113695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Good</a:t>
              </a:r>
            </a:p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Hygiene</a:t>
              </a:r>
            </a:p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Practices</a:t>
              </a:r>
            </a:p>
          </p:txBody>
        </p:sp>
      </p:grpSp>
      <p:pic>
        <p:nvPicPr>
          <p:cNvPr id="6" name="Picture 5" descr="A picture containing drawing, device&#10;&#10;Description automatically generated">
            <a:extLst>
              <a:ext uri="{FF2B5EF4-FFF2-40B4-BE49-F238E27FC236}">
                <a16:creationId xmlns:a16="http://schemas.microsoft.com/office/drawing/2014/main" id="{AEBF0A4F-EC1A-4E72-BABA-FCD9B7F4A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260" y="2020294"/>
            <a:ext cx="1902117" cy="1383912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16296C79-2E93-4B61-88C1-D4791ECAD1B2}"/>
              </a:ext>
            </a:extLst>
          </p:cNvPr>
          <p:cNvSpPr/>
          <p:nvPr/>
        </p:nvSpPr>
        <p:spPr>
          <a:xfrm>
            <a:off x="4303589" y="3983169"/>
            <a:ext cx="816455" cy="808373"/>
          </a:xfrm>
          <a:prstGeom prst="ellipse">
            <a:avLst/>
          </a:prstGeom>
          <a:gradFill flip="none" rotWithShape="1">
            <a:gsLst>
              <a:gs pos="0">
                <a:srgbClr val="FC0280"/>
              </a:gs>
              <a:gs pos="99000">
                <a:schemeClr val="bg1">
                  <a:alpha val="0"/>
                </a:schemeClr>
              </a:gs>
            </a:gsLst>
            <a:lin ang="672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1149CDFD-A570-4E2F-A2DD-811ECAF64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1874" y="3166757"/>
            <a:ext cx="1767993" cy="1560711"/>
          </a:xfrm>
          <a:prstGeom prst="rect">
            <a:avLst/>
          </a:prstGeom>
        </p:spPr>
      </p:pic>
      <p:pic>
        <p:nvPicPr>
          <p:cNvPr id="25" name="Picture 24" descr="A picture containing drawing&#10;&#10;Description automatically generated">
            <a:extLst>
              <a:ext uri="{FF2B5EF4-FFF2-40B4-BE49-F238E27FC236}">
                <a16:creationId xmlns:a16="http://schemas.microsoft.com/office/drawing/2014/main" id="{AA4F82F7-6AC4-4B6B-8EF7-8D5535A002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3023" y="187787"/>
            <a:ext cx="3503390" cy="828553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7" name="Slide Zoom 26">
                <a:extLst>
                  <a:ext uri="{FF2B5EF4-FFF2-40B4-BE49-F238E27FC236}">
                    <a16:creationId xmlns:a16="http://schemas.microsoft.com/office/drawing/2014/main" id="{2001B3A7-B46C-4A10-9733-3713F87CBFB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11614786"/>
                  </p:ext>
                </p:extLst>
              </p:nvPr>
            </p:nvGraphicFramePr>
            <p:xfrm>
              <a:off x="3682832" y="1230716"/>
              <a:ext cx="2895397" cy="1970877"/>
            </p:xfrm>
            <a:graphic>
              <a:graphicData uri="http://schemas.microsoft.com/office/powerpoint/2016/slidezoom">
                <pslz:sldZm>
                  <pslz:sldZmObj sldId="263" cId="3863892927">
                    <pslz:zmPr id="{A5D48B4A-DD75-4BB4-94E6-1AC3BF3782F5}" returnToParent="0" imageType="cover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95397" cy="1970877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7" name="Slide Zoom 26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2001B3A7-B46C-4A10-9733-3713F87CBFB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82832" y="1230716"/>
                <a:ext cx="2895397" cy="1970877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58111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7C66083F-5C09-4E27-B6D1-9AE0627940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363" r="2" b="2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2393" y="0"/>
            <a:ext cx="5471607" cy="5140093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1E616F-DF18-4404-AEB1-923BD409B4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17" r="18993" b="1"/>
          <a:stretch/>
        </p:blipFill>
        <p:spPr>
          <a:xfrm>
            <a:off x="3797316" y="10"/>
            <a:ext cx="5346685" cy="5140083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429306-FA08-4603-B1B0-20083693FD15}"/>
              </a:ext>
            </a:extLst>
          </p:cNvPr>
          <p:cNvSpPr txBox="1"/>
          <p:nvPr/>
        </p:nvSpPr>
        <p:spPr>
          <a:xfrm>
            <a:off x="358346" y="800331"/>
            <a:ext cx="31633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An </a:t>
            </a:r>
            <a:r>
              <a:rPr lang="en-US" sz="3200" b="1" dirty="0"/>
              <a:t>infection</a:t>
            </a:r>
            <a:r>
              <a:rPr lang="en-US" sz="3200" dirty="0"/>
              <a:t> </a:t>
            </a:r>
          </a:p>
          <a:p>
            <a:r>
              <a:rPr lang="en-US" sz="3200" dirty="0"/>
              <a:t>can happen when a </a:t>
            </a:r>
            <a:r>
              <a:rPr lang="en-US" sz="3200" b="1" dirty="0"/>
              <a:t>microorganism</a:t>
            </a:r>
            <a:r>
              <a:rPr lang="en-US" sz="3200" dirty="0"/>
              <a:t> enters a person's body and causes harm.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6" name="Slide Zoom 15">
                <a:extLst>
                  <a:ext uri="{FF2B5EF4-FFF2-40B4-BE49-F238E27FC236}">
                    <a16:creationId xmlns:a16="http://schemas.microsoft.com/office/drawing/2014/main" id="{4F12C69C-6F4B-40F0-94C8-488CA2A38A6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77059304"/>
                  </p:ext>
                </p:extLst>
              </p:nvPr>
            </p:nvGraphicFramePr>
            <p:xfrm>
              <a:off x="1815306" y="3407674"/>
              <a:ext cx="1645920" cy="1645920"/>
            </p:xfrm>
            <a:graphic>
              <a:graphicData uri="http://schemas.microsoft.com/office/powerpoint/2016/slidezoom">
                <pslz:sldZm>
                  <pslz:sldZmObj sldId="267" cId="3487288327">
                    <pslz:zmPr id="{C85005FA-2D38-4E2D-815F-7173A89A7800}" returnToParent="0" imageType="cover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45920" cy="164592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6" name="Slide Zoom 1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4F12C69C-6F4B-40F0-94C8-488CA2A38A6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15306" y="3407674"/>
                <a:ext cx="1645920" cy="164592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6389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00080"/>
      </a:accent1>
      <a:accent2>
        <a:srgbClr val="FC0088"/>
      </a:accent2>
      <a:accent3>
        <a:srgbClr val="A5A5A5"/>
      </a:accent3>
      <a:accent4>
        <a:srgbClr val="BA38C8"/>
      </a:accent4>
      <a:accent5>
        <a:srgbClr val="5B9BD5"/>
      </a:accent5>
      <a:accent6>
        <a:srgbClr val="E81492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548</Words>
  <Application>Microsoft Office PowerPoint</Application>
  <PresentationFormat>On-screen Show (16:9)</PresentationFormat>
  <Paragraphs>80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Infection Control</vt:lpstr>
      <vt:lpstr>PowerPoint Presentation</vt:lpstr>
      <vt:lpstr>PowerPoint Presentation</vt:lpstr>
      <vt:lpstr>PowerPoint Presentation</vt:lpstr>
      <vt:lpstr>Infection Control</vt:lpstr>
      <vt:lpstr>PowerPoint Presentation</vt:lpstr>
      <vt:lpstr>PowerPoint Presentation</vt:lpstr>
      <vt:lpstr>Infection Control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Infection Control</vt:lpstr>
      <vt:lpstr>PowerPoint Presentation</vt:lpstr>
      <vt:lpstr>PowerPoint Presentation</vt:lpstr>
      <vt:lpstr>Waterless Hand Cleaning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Infection Control</dc:title>
  <dc:creator>Carmen Boone</dc:creator>
  <cp:lastModifiedBy>Carmen Boone</cp:lastModifiedBy>
  <cp:revision>11</cp:revision>
  <dcterms:created xsi:type="dcterms:W3CDTF">2020-06-10T04:24:48Z</dcterms:created>
  <dcterms:modified xsi:type="dcterms:W3CDTF">2020-06-10T05:40:24Z</dcterms:modified>
</cp:coreProperties>
</file>