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5"/>
    <p:restoredTop sz="94696"/>
  </p:normalViewPr>
  <p:slideViewPr>
    <p:cSldViewPr snapToGrid="0" snapToObjects="1">
      <p:cViewPr varScale="1">
        <p:scale>
          <a:sx n="96" d="100"/>
          <a:sy n="96" d="100"/>
        </p:scale>
        <p:origin x="18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F9041-F39C-0748-BA6C-6CE2B4C129EF}" type="datetimeFigureOut">
              <a:rPr lang="en-US" smtClean="0"/>
              <a:t>8/6/20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3A9ED-B9FA-364E-A412-D14F8938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5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/forms/d/e/1FAIpQLSfon72xhPX10PnyMmqHf7YVsCEKBlElM_CfXxakT_PXmMp9nA/</a:t>
            </a:r>
            <a:r>
              <a:rPr lang="en-US" dirty="0" err="1"/>
              <a:t>viewform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3A9ED-B9FA-364E-A412-D14F893848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www.cdc.gov</a:t>
            </a:r>
            <a:r>
              <a:rPr lang="en-US" dirty="0"/>
              <a:t>/</a:t>
            </a:r>
            <a:r>
              <a:rPr lang="en-US" dirty="0" err="1"/>
              <a:t>csels</a:t>
            </a:r>
            <a:r>
              <a:rPr lang="en-US" dirty="0"/>
              <a:t>/</a:t>
            </a:r>
            <a:r>
              <a:rPr lang="en-US" dirty="0" err="1"/>
              <a:t>dsepd</a:t>
            </a:r>
            <a:r>
              <a:rPr lang="en-US" dirty="0"/>
              <a:t>/ss1978/</a:t>
            </a:r>
            <a:r>
              <a:rPr lang="en-US" dirty="0" err="1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3A9ED-B9FA-364E-A412-D14F893848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8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6684C-D37F-9B46-AF36-E79E755BC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CAE2C-56FD-0C43-A471-C6A37ECCF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A9C21-968E-5941-B2FF-B9C3856FC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26559-ACC8-1C40-8D27-3748C4A80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55AAE-4FE5-C942-8771-D9C32350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3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CC84-C7F0-B74C-AF36-5A1725F8C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EBA99-EA88-0845-82CD-4FD5B63F3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9541F-EDC1-8047-B5F4-189C0804C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E501E-111B-7C44-AEA7-B4C7307C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67DB7-4ED1-424A-8AEA-960AB842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1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84D1B-90AF-5C41-9A3C-B88B3021F7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FF3406-8E0A-7B4D-9874-32286F721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0EE8E-232E-1943-A956-3FAAA230D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9FB38-C870-2149-98B9-7F9997FB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2996F-473D-A846-91EC-861E1AFA9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8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219FC-33C0-5846-89E1-FA25616B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A7313-F2AA-9745-A0B6-D713ECB9D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5E1FF-23FD-CF4B-81FD-5D4F32BCA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ED709-7925-4D41-B47E-957218A7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4E0CF-3552-054C-BF85-12156D07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3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D6AB-75A2-1D40-A614-1CD4B679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9F7EC-D880-0044-9667-50087CC98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1BF86-D023-3D48-9755-3CD8E8C6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72F05-10F6-0140-A7EC-1D94D84A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BEFF6-33F2-BE47-94EF-C448C665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1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BB67-0AF8-E14C-B34D-003D91DE8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DB516-8E3B-D94E-AE86-FC557122C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E6150-079C-B04F-9027-7960C39D6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3F5EA-DF3A-0A44-8DFF-559A71DF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95CE3-0B30-0946-8FDA-1BFC4EB16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136C9-55B4-444D-A3C8-A70F3978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82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1C51-25B6-804C-A655-9BBFEA8B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589BA-452D-284D-8AD1-683D8706F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CAE41-181D-7247-9938-FE22AA0DB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C0832E-0D57-F94C-9249-5283FE817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BDF51-2CF5-2344-840D-639BA354D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C4B4EB-0068-064F-8B28-9B4FF1C04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CDB85C-8A6A-1E46-9CDF-27122CE8F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DE516-E6A2-074F-8AEE-5FFBBD1D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0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E1A31-B0F2-084F-83E9-9094648DA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6DBAA4-8E86-EA4E-AA87-A120C040C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367B-B864-0B40-92E9-FC0480FF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EB869-E8B1-854D-93E1-AB278EF4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4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B30D87-BFE3-7845-9658-DD07E7F41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170CDA-EE0B-2545-B9F4-42AD734E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7D797-A097-424B-89A9-3500834C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2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2603-FB27-1346-8EEF-3011F1A5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1F76-B068-0C46-90F8-19EAA02E5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8023-3618-784A-9A39-1706C6EEC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9530C-567D-1442-8530-F4A97659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05EEB-E4FD-A24E-8623-C470C636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84BA-7659-6D48-ABF2-209DA8A6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4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C87A2-A072-1248-8EB1-C396E721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9511D-ABBC-6C43-9693-B94B9EC642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E7F92-2EDE-C442-960B-94356F60B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7638-DFE9-5540-9251-BB4C4C50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01EDC-33F8-FF49-809A-22D37E50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0736-3629-EC40-BB3F-40471901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1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716C6E-5AB2-9B41-B1F6-1274CDC27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994C3-3ECB-B442-8F9B-944542854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6F987-163F-754E-BECF-776FCBD0A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8490-D1BA-8F44-8259-59A8C476DD97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746DE-58CC-8045-9E73-4516F2FDD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A4AA6-FA66-F542-9986-36A145E56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F4461-CCA3-0949-AD46-6FA372EA9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3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on72xhPX10PnyMmqHf7YVsCEKBlElM_CfXxakT_PXmMp9nA/viewfor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sels/dsepd/ss1978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AF114E-41AF-3B4E-ADFB-3541240A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5"/>
            <a:ext cx="12192000" cy="68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6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8A8F3-9E90-DC43-A4E0-3A0EB0F1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13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10CEC-E60C-C240-BF42-6ABCCC50A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" y="0"/>
            <a:ext cx="121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1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6C672F24-50CB-FF4B-A6B8-80D4B3A30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6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09622447-4597-644C-BE07-3FD78F02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9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264AE-544F-364A-8DC4-322EB4EE2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2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6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3820B-5C20-4C46-8D45-4346F72CF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0" y="0"/>
            <a:ext cx="12047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29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95A97-BBAC-774D-BA6C-56B472712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0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EA6BE-5B39-FE4B-979B-AF0DC2889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8"/>
            <a:ext cx="12192000" cy="68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72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87AE6-5F91-0242-A3B7-137B0E864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6"/>
            <a:ext cx="12192000" cy="683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18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D63C63-39C2-F64C-9111-8DEF9044C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5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8BC0AC-6BB2-0344-8320-2DF9ECC0E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DFD5B2-9308-9847-B2D3-E6D23B67A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55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E60241-053D-914D-B51A-A772D5BDF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" y="0"/>
            <a:ext cx="12178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87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40</Words>
  <Application>Microsoft Macintosh PowerPoint</Application>
  <PresentationFormat>Widescreen</PresentationFormat>
  <Paragraphs>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Gutierrez</dc:creator>
  <cp:lastModifiedBy>Petra Gutierrez</cp:lastModifiedBy>
  <cp:revision>6</cp:revision>
  <dcterms:created xsi:type="dcterms:W3CDTF">2020-08-06T19:03:22Z</dcterms:created>
  <dcterms:modified xsi:type="dcterms:W3CDTF">2020-08-06T19:12:12Z</dcterms:modified>
</cp:coreProperties>
</file>